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 Baptiste MENASSOL" initials="JBM" lastIdx="2" clrIdx="0">
    <p:extLst>
      <p:ext uri="{19B8F6BF-5375-455C-9EA6-DF929625EA0E}">
        <p15:presenceInfo xmlns:p15="http://schemas.microsoft.com/office/powerpoint/2012/main" userId="S-1-5-21-1312415720-431764716-3497060480-322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BD2636-68B1-4CA8-990C-0BFEB543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9E9637-4437-4851-8353-23FA6D803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E12C1B-6F43-44A3-99BF-6F974B9A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665A-A148-4567-A5A0-E75D575C96AC}" type="datetimeFigureOut">
              <a:rPr lang="fr-FR" smtClean="0"/>
              <a:t>10/07/2025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1886A0-2164-4AE2-AF81-81F08FB21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EA535D-E5A3-45AF-B5AA-0F252A0B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2A9C-0315-4B29-A98D-28333F0EC5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86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7957E-E22C-4F7A-83A3-109DD031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34DE11-6D58-4383-BF0A-61FCBF70B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134CAF-5E09-4BA2-81B2-471370B36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665A-A148-4567-A5A0-E75D575C96AC}" type="datetimeFigureOut">
              <a:rPr lang="fr-FR" smtClean="0"/>
              <a:t>10/07/2025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E973E2-9CCA-4A85-A2EF-7DCDA33E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0A613E-CAF8-4286-834E-69875DB5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2A9C-0315-4B29-A98D-28333F0EC5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99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71E2710-BDEC-40BA-B704-18C3159ED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076F8-8188-4D5D-B80B-42B6311D7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8D186A-DB00-4D6D-BEE9-BB289693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665A-A148-4567-A5A0-E75D575C96AC}" type="datetimeFigureOut">
              <a:rPr lang="fr-FR" smtClean="0"/>
              <a:t>10/07/2025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186299-D9A2-4ABB-A803-95C9A633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42ECF7-D2F6-4CB1-815F-9DFDBD3CB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2A9C-0315-4B29-A98D-28333F0EC5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61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E2B30-E518-46F0-9C00-98A391E67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038D9D-14DE-4BF1-8859-565D35F4C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D22E0C-95B2-47F1-8775-4607D1F46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665A-A148-4567-A5A0-E75D575C96AC}" type="datetimeFigureOut">
              <a:rPr lang="fr-FR" smtClean="0"/>
              <a:t>10/07/2025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804443-E994-434C-8BFA-465ACC6C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4E02C0-6F8C-4C4F-9840-B310A004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2A9C-0315-4B29-A98D-28333F0EC5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66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069096-8FEB-4CFF-AD82-9DB82B3DE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902721-98BD-4EDF-AF25-64DF4BC8D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50D713-4DBA-4BAD-9EE2-735FA501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665A-A148-4567-A5A0-E75D575C96AC}" type="datetimeFigureOut">
              <a:rPr lang="fr-FR" smtClean="0"/>
              <a:t>10/07/2025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AFEA58-F787-496F-B0FC-635E85C4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F96B4D-C776-4B92-88E8-EB6261C7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2A9C-0315-4B29-A98D-28333F0EC5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38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05BA21-2B49-4DBD-B651-C833EC816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FE0421-16F4-4AB6-9ED8-A9E70295D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4AF38F-1710-4A26-97FC-A13DB6F4A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7627F9-E6B4-41B6-AD1E-E71A5B1D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665A-A148-4567-A5A0-E75D575C96AC}" type="datetimeFigureOut">
              <a:rPr lang="fr-FR" smtClean="0"/>
              <a:t>10/07/2025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99E7F1-A4B5-442E-A5A4-101924FC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7B4157-F953-4BC2-ACD8-871EB11E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2A9C-0315-4B29-A98D-28333F0EC5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01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C55FA7-1433-4ED0-905A-DE0317ED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0E3727-FDA0-4E9C-9D63-DE95E6A13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497AA2-8269-4C54-8566-021C4158E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CED5459-DE4D-419C-AFB5-9E1C88644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9873B6-B265-4442-823C-2041BE060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9EE4B12-CE54-4D0B-867B-F4E9EB17E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665A-A148-4567-A5A0-E75D575C96AC}" type="datetimeFigureOut">
              <a:rPr lang="fr-FR" smtClean="0"/>
              <a:t>10/07/2025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1ED9C99-77F2-41B8-9C3D-9E10B37C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C3908BC-F4AC-4050-8AD7-DBB0799D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2A9C-0315-4B29-A98D-28333F0EC5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74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FEC68-D9F7-4DBB-80E1-4EBDFA063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0B46FB-6F47-4DC7-8BC9-82AB8E96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665A-A148-4567-A5A0-E75D575C96AC}" type="datetimeFigureOut">
              <a:rPr lang="fr-FR" smtClean="0"/>
              <a:t>10/07/2025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AB32A4-D18C-46B0-A36A-963635ED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6D4CAB-6453-4CC1-B66F-804A338A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2A9C-0315-4B29-A98D-28333F0EC5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72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1FCCB5-45D5-40A8-8A29-FFA36D89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665A-A148-4567-A5A0-E75D575C96AC}" type="datetimeFigureOut">
              <a:rPr lang="fr-FR" smtClean="0"/>
              <a:t>10/07/2025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50341A3-BBA0-4FE2-8F2F-8C4BB5BE0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7D1B07-8E6F-4217-99CC-6716E9E3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2A9C-0315-4B29-A98D-28333F0EC5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84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A5264-68BE-40E4-8A6D-881C4F806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1AFE86-B6CC-4A0E-A5ED-13A1E784A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2003-2263-4107-81FC-D31DF05D3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B06D34-B11B-4825-BB6B-3D9AEB64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665A-A148-4567-A5A0-E75D575C96AC}" type="datetimeFigureOut">
              <a:rPr lang="fr-FR" smtClean="0"/>
              <a:t>10/07/2025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E6E190-1C16-422D-9B3E-E0B2C928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C6477C-9A45-4CCA-A1E5-7B90EAD8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2A9C-0315-4B29-A98D-28333F0EC5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75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7281C-C9BD-4D95-BB22-D2CDDB22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010740C-9D17-4048-B7BA-057DEE807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BF2053-BB30-4904-AD37-FC3641933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162C74-AC47-4A31-B772-56C2CC53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665A-A148-4567-A5A0-E75D575C96AC}" type="datetimeFigureOut">
              <a:rPr lang="fr-FR" smtClean="0"/>
              <a:t>10/07/2025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DB83F9-D32A-4E03-A0AE-ACA8D9A9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3D8860-BA45-48B0-B441-00B576EE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2A9C-0315-4B29-A98D-28333F0EC5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20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1C95EDC-FDE7-4489-9F2A-99A8B452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EAB118-0A19-44D3-B796-568B50CF1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867FB0-E053-48E8-804C-645C58879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A665A-A148-4567-A5A0-E75D575C96AC}" type="datetimeFigureOut">
              <a:rPr lang="fr-FR" smtClean="0"/>
              <a:t>10/07/2025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44DC21-1317-44D2-AD6E-0F55656CE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A088BE-F611-48BC-9B80-53796B0B0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C2A9C-0315-4B29-A98D-28333F0EC5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53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281BF2D9-2B19-4BDA-9F0F-D1367F664081}"/>
              </a:ext>
            </a:extLst>
          </p:cNvPr>
          <p:cNvCxnSpPr>
            <a:cxnSpLocks/>
          </p:cNvCxnSpPr>
          <p:nvPr/>
        </p:nvCxnSpPr>
        <p:spPr>
          <a:xfrm>
            <a:off x="1731810" y="1800806"/>
            <a:ext cx="354125" cy="87803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Organigramme : Préparation 3">
            <a:extLst>
              <a:ext uri="{FF2B5EF4-FFF2-40B4-BE49-F238E27FC236}">
                <a16:creationId xmlns:a16="http://schemas.microsoft.com/office/drawing/2014/main" id="{E7DB1B6F-8837-46A6-A073-6A68F7AF89F7}"/>
              </a:ext>
            </a:extLst>
          </p:cNvPr>
          <p:cNvSpPr/>
          <p:nvPr/>
        </p:nvSpPr>
        <p:spPr>
          <a:xfrm rot="744428">
            <a:off x="869920" y="1780991"/>
            <a:ext cx="2633709" cy="2125183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61A6F43-8FFC-47A3-92F0-56FE3974925C}"/>
              </a:ext>
            </a:extLst>
          </p:cNvPr>
          <p:cNvSpPr/>
          <p:nvPr/>
        </p:nvSpPr>
        <p:spPr>
          <a:xfrm>
            <a:off x="1455846" y="1438183"/>
            <a:ext cx="390617" cy="390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80D3CEE-E332-432C-A33F-C1426366F803}"/>
              </a:ext>
            </a:extLst>
          </p:cNvPr>
          <p:cNvSpPr/>
          <p:nvPr/>
        </p:nvSpPr>
        <p:spPr>
          <a:xfrm>
            <a:off x="2948774" y="1802167"/>
            <a:ext cx="390617" cy="390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242D9B8-675D-4101-A93F-EDDF43D05742}"/>
              </a:ext>
            </a:extLst>
          </p:cNvPr>
          <p:cNvSpPr/>
          <p:nvPr/>
        </p:nvSpPr>
        <p:spPr>
          <a:xfrm>
            <a:off x="745902" y="2360967"/>
            <a:ext cx="390617" cy="390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45D2670-ECCD-4A09-9F92-60A92EB7795C}"/>
              </a:ext>
            </a:extLst>
          </p:cNvPr>
          <p:cNvSpPr/>
          <p:nvPr/>
        </p:nvSpPr>
        <p:spPr>
          <a:xfrm>
            <a:off x="1053034" y="3501658"/>
            <a:ext cx="390617" cy="390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1B0088C-C203-476D-BE1F-A202E7DCCCB0}"/>
              </a:ext>
            </a:extLst>
          </p:cNvPr>
          <p:cNvSpPr/>
          <p:nvPr/>
        </p:nvSpPr>
        <p:spPr>
          <a:xfrm>
            <a:off x="2514665" y="3858365"/>
            <a:ext cx="390617" cy="390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C0A3F52-D126-4A81-B28A-17667978F084}"/>
              </a:ext>
            </a:extLst>
          </p:cNvPr>
          <p:cNvSpPr/>
          <p:nvPr/>
        </p:nvSpPr>
        <p:spPr>
          <a:xfrm>
            <a:off x="3263708" y="2954430"/>
            <a:ext cx="390617" cy="390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49833-6F13-413D-9A90-1DDADDF694B4}"/>
              </a:ext>
            </a:extLst>
          </p:cNvPr>
          <p:cNvSpPr/>
          <p:nvPr/>
        </p:nvSpPr>
        <p:spPr>
          <a:xfrm>
            <a:off x="1985254" y="2648273"/>
            <a:ext cx="390617" cy="390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0DFD5AC-ED55-4489-BB37-FD41A2773D42}"/>
              </a:ext>
            </a:extLst>
          </p:cNvPr>
          <p:cNvSpPr txBox="1"/>
          <p:nvPr/>
        </p:nvSpPr>
        <p:spPr>
          <a:xfrm>
            <a:off x="2299728" y="1459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363F99B-1C89-446D-9374-85B6A627BBAE}"/>
              </a:ext>
            </a:extLst>
          </p:cNvPr>
          <p:cNvSpPr txBox="1"/>
          <p:nvPr/>
        </p:nvSpPr>
        <p:spPr>
          <a:xfrm>
            <a:off x="1082876" y="4571211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15 – 30 – 100 cm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E1F59A6A-754D-4504-8B2B-9821360DB950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4932779" y="2741709"/>
            <a:ext cx="4583755" cy="726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F74763C5-5F91-49FF-9E78-A630821BEDF2}"/>
              </a:ext>
            </a:extLst>
          </p:cNvPr>
          <p:cNvSpPr/>
          <p:nvPr/>
        </p:nvSpPr>
        <p:spPr>
          <a:xfrm>
            <a:off x="4542162" y="2553660"/>
            <a:ext cx="390617" cy="390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A582E5BD-ABAF-4FAC-B96E-8721567D7BA5}"/>
              </a:ext>
            </a:extLst>
          </p:cNvPr>
          <p:cNvSpPr/>
          <p:nvPr/>
        </p:nvSpPr>
        <p:spPr>
          <a:xfrm>
            <a:off x="9516534" y="2553660"/>
            <a:ext cx="390617" cy="390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D590FEA-979B-40AA-ABF6-0AF1907E2E70}"/>
              </a:ext>
            </a:extLst>
          </p:cNvPr>
          <p:cNvSpPr/>
          <p:nvPr/>
        </p:nvSpPr>
        <p:spPr>
          <a:xfrm>
            <a:off x="5370272" y="2553660"/>
            <a:ext cx="390617" cy="390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369CDAA-BE3A-4ED4-9147-4A81CC40EBEF}"/>
              </a:ext>
            </a:extLst>
          </p:cNvPr>
          <p:cNvSpPr/>
          <p:nvPr/>
        </p:nvSpPr>
        <p:spPr>
          <a:xfrm>
            <a:off x="6204094" y="2553660"/>
            <a:ext cx="390617" cy="390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3669892-5F4F-4EF8-9D42-3942E71A4E79}"/>
              </a:ext>
            </a:extLst>
          </p:cNvPr>
          <p:cNvSpPr/>
          <p:nvPr/>
        </p:nvSpPr>
        <p:spPr>
          <a:xfrm>
            <a:off x="7032204" y="2553660"/>
            <a:ext cx="390617" cy="390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BAB1DF4-7EBD-4C75-8D1A-C16DD97DFC40}"/>
              </a:ext>
            </a:extLst>
          </p:cNvPr>
          <p:cNvSpPr/>
          <p:nvPr/>
        </p:nvSpPr>
        <p:spPr>
          <a:xfrm>
            <a:off x="7860314" y="2553660"/>
            <a:ext cx="390617" cy="390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5B519208-91CC-44A3-91F8-1DFA1F4A1881}"/>
              </a:ext>
            </a:extLst>
          </p:cNvPr>
          <p:cNvSpPr/>
          <p:nvPr/>
        </p:nvSpPr>
        <p:spPr>
          <a:xfrm>
            <a:off x="8688424" y="2553660"/>
            <a:ext cx="390617" cy="390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E01F227-AD5F-4E79-93B7-97E4D6A52ACA}"/>
              </a:ext>
            </a:extLst>
          </p:cNvPr>
          <p:cNvSpPr txBox="1"/>
          <p:nvPr/>
        </p:nvSpPr>
        <p:spPr>
          <a:xfrm>
            <a:off x="4998945" y="24138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06A5BE6-6C47-43C5-A8A8-04C5A147150E}"/>
              </a:ext>
            </a:extLst>
          </p:cNvPr>
          <p:cNvSpPr txBox="1"/>
          <p:nvPr/>
        </p:nvSpPr>
        <p:spPr>
          <a:xfrm>
            <a:off x="5948505" y="3132326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6 – 10 – 15 – 30 – 50 cm</a:t>
            </a:r>
          </a:p>
        </p:txBody>
      </p:sp>
    </p:spTree>
    <p:extLst>
      <p:ext uri="{BB962C8B-B14F-4D97-AF65-F5344CB8AC3E}">
        <p14:creationId xmlns:p14="http://schemas.microsoft.com/office/powerpoint/2010/main" val="324269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281BF2D9-2B19-4BDA-9F0F-D1367F664081}"/>
              </a:ext>
            </a:extLst>
          </p:cNvPr>
          <p:cNvCxnSpPr>
            <a:cxnSpLocks/>
          </p:cNvCxnSpPr>
          <p:nvPr/>
        </p:nvCxnSpPr>
        <p:spPr>
          <a:xfrm>
            <a:off x="1731810" y="1800806"/>
            <a:ext cx="354125" cy="878032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Organigramme : Préparation 3">
            <a:extLst>
              <a:ext uri="{FF2B5EF4-FFF2-40B4-BE49-F238E27FC236}">
                <a16:creationId xmlns:a16="http://schemas.microsoft.com/office/drawing/2014/main" id="{E7DB1B6F-8837-46A6-A073-6A68F7AF89F7}"/>
              </a:ext>
            </a:extLst>
          </p:cNvPr>
          <p:cNvSpPr/>
          <p:nvPr/>
        </p:nvSpPr>
        <p:spPr>
          <a:xfrm rot="744428">
            <a:off x="869920" y="1780991"/>
            <a:ext cx="2633709" cy="2125183"/>
          </a:xfrm>
          <a:prstGeom prst="flowChartPrepa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61A6F43-8FFC-47A3-92F0-56FE3974925C}"/>
              </a:ext>
            </a:extLst>
          </p:cNvPr>
          <p:cNvSpPr/>
          <p:nvPr/>
        </p:nvSpPr>
        <p:spPr>
          <a:xfrm>
            <a:off x="1455846" y="1438183"/>
            <a:ext cx="390617" cy="390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80D3CEE-E332-432C-A33F-C1426366F803}"/>
              </a:ext>
            </a:extLst>
          </p:cNvPr>
          <p:cNvSpPr/>
          <p:nvPr/>
        </p:nvSpPr>
        <p:spPr>
          <a:xfrm>
            <a:off x="2948774" y="1802167"/>
            <a:ext cx="390617" cy="390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116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242D9B8-675D-4101-A93F-EDDF43D05742}"/>
              </a:ext>
            </a:extLst>
          </p:cNvPr>
          <p:cNvSpPr/>
          <p:nvPr/>
        </p:nvSpPr>
        <p:spPr>
          <a:xfrm>
            <a:off x="745902" y="2360967"/>
            <a:ext cx="390617" cy="390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45D2670-ECCD-4A09-9F92-60A92EB7795C}"/>
              </a:ext>
            </a:extLst>
          </p:cNvPr>
          <p:cNvSpPr/>
          <p:nvPr/>
        </p:nvSpPr>
        <p:spPr>
          <a:xfrm>
            <a:off x="1053034" y="3501658"/>
            <a:ext cx="390617" cy="390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3008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1B0088C-C203-476D-BE1F-A202E7DCCCB0}"/>
              </a:ext>
            </a:extLst>
          </p:cNvPr>
          <p:cNvSpPr/>
          <p:nvPr/>
        </p:nvSpPr>
        <p:spPr>
          <a:xfrm>
            <a:off x="2514665" y="3858365"/>
            <a:ext cx="390617" cy="390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3310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C0A3F52-D126-4A81-B28A-17667978F084}"/>
              </a:ext>
            </a:extLst>
          </p:cNvPr>
          <p:cNvSpPr/>
          <p:nvPr/>
        </p:nvSpPr>
        <p:spPr>
          <a:xfrm>
            <a:off x="3263708" y="2954430"/>
            <a:ext cx="390617" cy="390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449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49833-6F13-413D-9A90-1DDADDF694B4}"/>
              </a:ext>
            </a:extLst>
          </p:cNvPr>
          <p:cNvSpPr/>
          <p:nvPr/>
        </p:nvSpPr>
        <p:spPr>
          <a:xfrm>
            <a:off x="1985254" y="2648273"/>
            <a:ext cx="390617" cy="390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436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0DFD5AC-ED55-4489-BB37-FD41A2773D42}"/>
              </a:ext>
            </a:extLst>
          </p:cNvPr>
          <p:cNvSpPr txBox="1"/>
          <p:nvPr/>
        </p:nvSpPr>
        <p:spPr>
          <a:xfrm>
            <a:off x="2299728" y="145946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363F99B-1C89-446D-9374-85B6A627BBAE}"/>
              </a:ext>
            </a:extLst>
          </p:cNvPr>
          <p:cNvSpPr txBox="1"/>
          <p:nvPr/>
        </p:nvSpPr>
        <p:spPr>
          <a:xfrm>
            <a:off x="1082876" y="4535847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15 – 30 – 100 cm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E1F59A6A-754D-4504-8B2B-9821360DB950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4940532" y="1996349"/>
            <a:ext cx="4583755" cy="726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F74763C5-5F91-49FF-9E78-A630821BEDF2}"/>
              </a:ext>
            </a:extLst>
          </p:cNvPr>
          <p:cNvSpPr/>
          <p:nvPr/>
        </p:nvSpPr>
        <p:spPr>
          <a:xfrm>
            <a:off x="4549915" y="1808300"/>
            <a:ext cx="390617" cy="390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A582E5BD-ABAF-4FAC-B96E-8721567D7BA5}"/>
              </a:ext>
            </a:extLst>
          </p:cNvPr>
          <p:cNvSpPr/>
          <p:nvPr/>
        </p:nvSpPr>
        <p:spPr>
          <a:xfrm>
            <a:off x="9524287" y="1808300"/>
            <a:ext cx="390617" cy="390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436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D590FEA-979B-40AA-ABF6-0AF1907E2E70}"/>
              </a:ext>
            </a:extLst>
          </p:cNvPr>
          <p:cNvSpPr/>
          <p:nvPr/>
        </p:nvSpPr>
        <p:spPr>
          <a:xfrm>
            <a:off x="5378025" y="1808300"/>
            <a:ext cx="390617" cy="390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3008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369CDAA-BE3A-4ED4-9147-4A81CC40EBEF}"/>
              </a:ext>
            </a:extLst>
          </p:cNvPr>
          <p:cNvSpPr/>
          <p:nvPr/>
        </p:nvSpPr>
        <p:spPr>
          <a:xfrm>
            <a:off x="6211847" y="1808300"/>
            <a:ext cx="390617" cy="390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3310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3669892-5F4F-4EF8-9D42-3942E71A4E79}"/>
              </a:ext>
            </a:extLst>
          </p:cNvPr>
          <p:cNvSpPr/>
          <p:nvPr/>
        </p:nvSpPr>
        <p:spPr>
          <a:xfrm>
            <a:off x="7039957" y="1808300"/>
            <a:ext cx="390617" cy="390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BAB1DF4-7EBD-4C75-8D1A-C16DD97DFC40}"/>
              </a:ext>
            </a:extLst>
          </p:cNvPr>
          <p:cNvSpPr/>
          <p:nvPr/>
        </p:nvSpPr>
        <p:spPr>
          <a:xfrm>
            <a:off x="7868067" y="1808300"/>
            <a:ext cx="390617" cy="390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449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5B519208-91CC-44A3-91F8-1DFA1F4A1881}"/>
              </a:ext>
            </a:extLst>
          </p:cNvPr>
          <p:cNvSpPr/>
          <p:nvPr/>
        </p:nvSpPr>
        <p:spPr>
          <a:xfrm>
            <a:off x="8696177" y="1808300"/>
            <a:ext cx="390617" cy="390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116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E01F227-AD5F-4E79-93B7-97E4D6A52ACA}"/>
              </a:ext>
            </a:extLst>
          </p:cNvPr>
          <p:cNvSpPr txBox="1"/>
          <p:nvPr/>
        </p:nvSpPr>
        <p:spPr>
          <a:xfrm>
            <a:off x="5006698" y="16684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06A5BE6-6C47-43C5-A8A8-04C5A147150E}"/>
              </a:ext>
            </a:extLst>
          </p:cNvPr>
          <p:cNvSpPr txBox="1"/>
          <p:nvPr/>
        </p:nvSpPr>
        <p:spPr>
          <a:xfrm>
            <a:off x="5827525" y="2624410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6 – 10 – 15 – 30 – 50 cm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B8F1BBB9-703B-4663-9BA1-BFF0B34D7CE1}"/>
              </a:ext>
            </a:extLst>
          </p:cNvPr>
          <p:cNvSpPr/>
          <p:nvPr/>
        </p:nvSpPr>
        <p:spPr>
          <a:xfrm>
            <a:off x="4453074" y="3465505"/>
            <a:ext cx="5585131" cy="1130065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DBBFAC5-D7DD-4BA3-B9DE-C86A0C85424D}"/>
              </a:ext>
            </a:extLst>
          </p:cNvPr>
          <p:cNvCxnSpPr>
            <a:cxnSpLocks/>
            <a:stCxn id="44" idx="6"/>
          </p:cNvCxnSpPr>
          <p:nvPr/>
        </p:nvCxnSpPr>
        <p:spPr>
          <a:xfrm flipV="1">
            <a:off x="4894211" y="3512212"/>
            <a:ext cx="4583755" cy="726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DE12ECB9-D6C9-408D-A632-F9375E288635}"/>
              </a:ext>
            </a:extLst>
          </p:cNvPr>
          <p:cNvSpPr/>
          <p:nvPr/>
        </p:nvSpPr>
        <p:spPr>
          <a:xfrm>
            <a:off x="4503594" y="3324163"/>
            <a:ext cx="390617" cy="390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A394C73-758C-4673-B4AC-6DA72267BD1C}"/>
              </a:ext>
            </a:extLst>
          </p:cNvPr>
          <p:cNvSpPr/>
          <p:nvPr/>
        </p:nvSpPr>
        <p:spPr>
          <a:xfrm>
            <a:off x="9477966" y="3324163"/>
            <a:ext cx="390617" cy="390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436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12771D4E-2BDA-489A-AFBA-D57AFBAF0861}"/>
              </a:ext>
            </a:extLst>
          </p:cNvPr>
          <p:cNvSpPr/>
          <p:nvPr/>
        </p:nvSpPr>
        <p:spPr>
          <a:xfrm>
            <a:off x="5331704" y="3324163"/>
            <a:ext cx="390617" cy="390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3008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D8BE9D7B-C383-4DB3-9D31-DAFB71DD403D}"/>
              </a:ext>
            </a:extLst>
          </p:cNvPr>
          <p:cNvSpPr/>
          <p:nvPr/>
        </p:nvSpPr>
        <p:spPr>
          <a:xfrm>
            <a:off x="6165526" y="3324163"/>
            <a:ext cx="390617" cy="390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3310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ED6343E9-94B3-4D48-A88E-41559E96A4C4}"/>
              </a:ext>
            </a:extLst>
          </p:cNvPr>
          <p:cNvSpPr/>
          <p:nvPr/>
        </p:nvSpPr>
        <p:spPr>
          <a:xfrm>
            <a:off x="6993636" y="3324163"/>
            <a:ext cx="390617" cy="390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71F5B8D-3057-4FB7-8A1C-66EC2C15E712}"/>
              </a:ext>
            </a:extLst>
          </p:cNvPr>
          <p:cNvSpPr/>
          <p:nvPr/>
        </p:nvSpPr>
        <p:spPr>
          <a:xfrm>
            <a:off x="7821746" y="3324163"/>
            <a:ext cx="390617" cy="390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449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0C99C3E-BCD6-4B0A-BC72-37A30FE0D841}"/>
              </a:ext>
            </a:extLst>
          </p:cNvPr>
          <p:cNvSpPr/>
          <p:nvPr/>
        </p:nvSpPr>
        <p:spPr>
          <a:xfrm>
            <a:off x="8649856" y="3324163"/>
            <a:ext cx="390617" cy="390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9B150433-1EC2-4243-9F1D-400539EC3AF3}"/>
              </a:ext>
            </a:extLst>
          </p:cNvPr>
          <p:cNvSpPr txBox="1"/>
          <p:nvPr/>
        </p:nvSpPr>
        <p:spPr>
          <a:xfrm>
            <a:off x="4960377" y="313884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CE791AC-3B28-4E02-87C7-89A03A208C89}"/>
              </a:ext>
            </a:extLst>
          </p:cNvPr>
          <p:cNvSpPr txBox="1"/>
          <p:nvPr/>
        </p:nvSpPr>
        <p:spPr>
          <a:xfrm rot="16200000">
            <a:off x="3762145" y="399434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51,6 cm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9B02A73-421E-4DBD-A808-078123F8BB62}"/>
              </a:ext>
            </a:extLst>
          </p:cNvPr>
          <p:cNvSpPr txBox="1"/>
          <p:nvPr/>
        </p:nvSpPr>
        <p:spPr>
          <a:xfrm>
            <a:off x="4933662" y="5044874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20 cm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593EA33-2368-45EE-A3A7-590E007CB082}"/>
              </a:ext>
            </a:extLst>
          </p:cNvPr>
          <p:cNvSpPr txBox="1"/>
          <p:nvPr/>
        </p:nvSpPr>
        <p:spPr>
          <a:xfrm>
            <a:off x="1082876" y="41642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hexa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006406C2-3383-41EE-8AC2-10DE35DBD7C0}"/>
              </a:ext>
            </a:extLst>
          </p:cNvPr>
          <p:cNvSpPr txBox="1"/>
          <p:nvPr/>
        </p:nvSpPr>
        <p:spPr>
          <a:xfrm>
            <a:off x="5827525" y="2281924"/>
            <a:ext cx="131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ground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1E8B7D96-CD76-4A5A-BFBA-3940766D2DF7}"/>
              </a:ext>
            </a:extLst>
          </p:cNvPr>
          <p:cNvSpPr txBox="1"/>
          <p:nvPr/>
        </p:nvSpPr>
        <p:spPr>
          <a:xfrm>
            <a:off x="4933662" y="470721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bench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47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E270514-196E-42AF-B168-6A48B9ED8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59" y="1386663"/>
            <a:ext cx="9339881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727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90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Thème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Baptiste MENASSOL</dc:creator>
  <cp:lastModifiedBy>NHILI MANAL</cp:lastModifiedBy>
  <cp:revision>9</cp:revision>
  <dcterms:created xsi:type="dcterms:W3CDTF">2023-01-03T12:22:53Z</dcterms:created>
  <dcterms:modified xsi:type="dcterms:W3CDTF">2025-07-10T10:40:29Z</dcterms:modified>
</cp:coreProperties>
</file>