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90DB3-9964-48A0-90E0-42C9983B7E13}" v="5" dt="2023-01-27T12:28:18.394"/>
    <p1510:client id="{C44B9663-1D24-4E2C-8FBA-690B72E17B92}" v="19" dt="2023-01-24T14:04:52.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9538-E953-4AD6-8F1F-447061839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F160B4-964E-47AA-9C2B-59AB473B3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4BEAD9-D9C6-4A93-9D44-0455D8E8A84B}"/>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5" name="Footer Placeholder 4">
            <a:extLst>
              <a:ext uri="{FF2B5EF4-FFF2-40B4-BE49-F238E27FC236}">
                <a16:creationId xmlns:a16="http://schemas.microsoft.com/office/drawing/2014/main" id="{D9B775C7-EC9A-40D8-974D-ED0013C57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A1CCD-AAEA-44E8-9FC3-7ED98826BC2F}"/>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220451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C5C4-EB77-40AA-B237-DE994DB23F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F0DCD5-7457-465B-91F2-472DD8AD4D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9C8F2-1B7B-4A0E-AF97-5B2CC2043303}"/>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5" name="Footer Placeholder 4">
            <a:extLst>
              <a:ext uri="{FF2B5EF4-FFF2-40B4-BE49-F238E27FC236}">
                <a16:creationId xmlns:a16="http://schemas.microsoft.com/office/drawing/2014/main" id="{D5F00779-DF16-46BA-9136-BF718CA4B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D87F8-B6BB-4328-BD41-A0EDCE106449}"/>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142175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DF9CA-9835-4587-BA45-1211F6DCC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3EE5B2-B301-487E-A30A-8813D8283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DC52B-D831-4F6D-AC0C-EB0BEE583C1D}"/>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5" name="Footer Placeholder 4">
            <a:extLst>
              <a:ext uri="{FF2B5EF4-FFF2-40B4-BE49-F238E27FC236}">
                <a16:creationId xmlns:a16="http://schemas.microsoft.com/office/drawing/2014/main" id="{A075195F-DC97-47E2-BAA2-B2675CEED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8EF4F-55EB-45DA-86D3-52DBDEC98FF7}"/>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291426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E3A3-3EF7-4DBF-A404-FD0B76A8A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4B433-4959-4857-899D-F944EE6F5F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865A9-7B9F-456C-9539-FC06ACBAD083}"/>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5" name="Footer Placeholder 4">
            <a:extLst>
              <a:ext uri="{FF2B5EF4-FFF2-40B4-BE49-F238E27FC236}">
                <a16:creationId xmlns:a16="http://schemas.microsoft.com/office/drawing/2014/main" id="{051822AC-5319-4BF0-926B-B962B6308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13CCF-F145-4582-85B6-07907DB88F25}"/>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403391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997D-75A8-42A1-B232-AAF494767B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3AED13-DBDE-42FD-ABC2-C69AABD2A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F1056-7C81-49B8-82C1-23460E98FB2B}"/>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5" name="Footer Placeholder 4">
            <a:extLst>
              <a:ext uri="{FF2B5EF4-FFF2-40B4-BE49-F238E27FC236}">
                <a16:creationId xmlns:a16="http://schemas.microsoft.com/office/drawing/2014/main" id="{B048DA42-A101-4FDC-B47B-6A50C798A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5CF91-67B6-478B-B454-64F14A20023D}"/>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49999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56BD-B905-41A7-B952-804FB725D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56243-C4B8-487C-A1F9-875677D0CF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67880B-83F6-495A-B324-80675B0A5D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D546CB-8573-4DFE-BA89-D57F65E37C76}"/>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6" name="Footer Placeholder 5">
            <a:extLst>
              <a:ext uri="{FF2B5EF4-FFF2-40B4-BE49-F238E27FC236}">
                <a16:creationId xmlns:a16="http://schemas.microsoft.com/office/drawing/2014/main" id="{0808BAAB-C03E-4D7D-BF47-AA1BDBB5E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77E80-F541-43D5-B159-FF728FF6648A}"/>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11010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814A-708C-482E-94EF-8890E1056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983E52-59B7-4C92-B791-154E611E5C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A27A47-819E-43DB-8A38-AE6219FE1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421BD8-5852-4C90-A9B1-782916C94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2D58E-245F-430F-AB75-565AE8928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2EF515-F779-466D-ABE5-6DA7332A07B0}"/>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8" name="Footer Placeholder 7">
            <a:extLst>
              <a:ext uri="{FF2B5EF4-FFF2-40B4-BE49-F238E27FC236}">
                <a16:creationId xmlns:a16="http://schemas.microsoft.com/office/drawing/2014/main" id="{CC331B17-C16E-4D13-B9AC-BA95665895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0F153F-9D1F-4760-9FC8-ED59215B5CC2}"/>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283224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5D36-6CA7-4FB3-A609-64145993E7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8537CA-C069-4D47-9315-3EAA26E42ABE}"/>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4" name="Footer Placeholder 3">
            <a:extLst>
              <a:ext uri="{FF2B5EF4-FFF2-40B4-BE49-F238E27FC236}">
                <a16:creationId xmlns:a16="http://schemas.microsoft.com/office/drawing/2014/main" id="{E2CF746E-26C5-4BEF-8B10-91D431F596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C376FE-A920-4C43-8924-F2E1DDB3791D}"/>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12281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4FA86-BCB2-474D-8719-A98772F96CE2}"/>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3" name="Footer Placeholder 2">
            <a:extLst>
              <a:ext uri="{FF2B5EF4-FFF2-40B4-BE49-F238E27FC236}">
                <a16:creationId xmlns:a16="http://schemas.microsoft.com/office/drawing/2014/main" id="{5816FCF6-5026-4D9F-B93F-C998D04D59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C8DCAD-C804-4C32-90AA-DAD6CC6D2C7A}"/>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81053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4D77-AA59-4175-AE07-078E45402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D1396-B15A-4D28-9E07-9B06C739A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52A52-946A-4C35-B558-C7A8273DF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1D266-AC58-4180-8A17-D97F0EA6A9A2}"/>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6" name="Footer Placeholder 5">
            <a:extLst>
              <a:ext uri="{FF2B5EF4-FFF2-40B4-BE49-F238E27FC236}">
                <a16:creationId xmlns:a16="http://schemas.microsoft.com/office/drawing/2014/main" id="{1102B464-3C35-44DD-AEEF-D8F03E3D9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2D5AD-20FD-4609-8588-6B0ECB072CDB}"/>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186069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CFFC-C58E-472D-A40C-927A8AA99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207BF-9023-4879-A88A-5BB974E59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9C9035-3A56-42F9-A392-5951174DC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3D8F9-11B0-49E5-BFAB-2754825B9579}"/>
              </a:ext>
            </a:extLst>
          </p:cNvPr>
          <p:cNvSpPr>
            <a:spLocks noGrp="1"/>
          </p:cNvSpPr>
          <p:nvPr>
            <p:ph type="dt" sz="half" idx="10"/>
          </p:nvPr>
        </p:nvSpPr>
        <p:spPr/>
        <p:txBody>
          <a:bodyPr/>
          <a:lstStyle/>
          <a:p>
            <a:fld id="{CB204164-E817-42AF-BA5A-764ECD955504}" type="datetimeFigureOut">
              <a:rPr lang="en-US" smtClean="0"/>
              <a:t>2/2/2023</a:t>
            </a:fld>
            <a:endParaRPr lang="en-US"/>
          </a:p>
        </p:txBody>
      </p:sp>
      <p:sp>
        <p:nvSpPr>
          <p:cNvPr id="6" name="Footer Placeholder 5">
            <a:extLst>
              <a:ext uri="{FF2B5EF4-FFF2-40B4-BE49-F238E27FC236}">
                <a16:creationId xmlns:a16="http://schemas.microsoft.com/office/drawing/2014/main" id="{22331523-7114-402D-9581-6268CDCA0D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9D787-4ACF-474C-9994-1150B05C7FB9}"/>
              </a:ext>
            </a:extLst>
          </p:cNvPr>
          <p:cNvSpPr>
            <a:spLocks noGrp="1"/>
          </p:cNvSpPr>
          <p:nvPr>
            <p:ph type="sldNum" sz="quarter" idx="12"/>
          </p:nvPr>
        </p:nvSpPr>
        <p:spPr/>
        <p:txBody>
          <a:bodyPr/>
          <a:lstStyle/>
          <a:p>
            <a:fld id="{08F3C087-2B26-439F-AD99-0542D4615B4E}" type="slidenum">
              <a:rPr lang="en-US" smtClean="0"/>
              <a:t>‹#›</a:t>
            </a:fld>
            <a:endParaRPr lang="en-US"/>
          </a:p>
        </p:txBody>
      </p:sp>
    </p:spTree>
    <p:extLst>
      <p:ext uri="{BB962C8B-B14F-4D97-AF65-F5344CB8AC3E}">
        <p14:creationId xmlns:p14="http://schemas.microsoft.com/office/powerpoint/2010/main" val="286983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991C3-55AE-49C4-8D70-58B772F24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B9095E-36D4-45D6-A782-0453B675C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CD96E-4B34-4B9C-AEA8-84EE7E4CC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04164-E817-42AF-BA5A-764ECD955504}" type="datetimeFigureOut">
              <a:rPr lang="en-US" smtClean="0"/>
              <a:t>2/2/2023</a:t>
            </a:fld>
            <a:endParaRPr lang="en-US"/>
          </a:p>
        </p:txBody>
      </p:sp>
      <p:sp>
        <p:nvSpPr>
          <p:cNvPr id="5" name="Footer Placeholder 4">
            <a:extLst>
              <a:ext uri="{FF2B5EF4-FFF2-40B4-BE49-F238E27FC236}">
                <a16:creationId xmlns:a16="http://schemas.microsoft.com/office/drawing/2014/main" id="{7A5640B2-32DF-4355-940D-6F1094576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0E34D8-B46B-44F3-A7A7-30FCDE47B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3C087-2B26-439F-AD99-0542D4615B4E}" type="slidenum">
              <a:rPr lang="en-US" smtClean="0"/>
              <a:t>‹#›</a:t>
            </a:fld>
            <a:endParaRPr lang="en-US"/>
          </a:p>
        </p:txBody>
      </p:sp>
    </p:spTree>
    <p:extLst>
      <p:ext uri="{BB962C8B-B14F-4D97-AF65-F5344CB8AC3E}">
        <p14:creationId xmlns:p14="http://schemas.microsoft.com/office/powerpoint/2010/main" val="194558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4C84-B716-4D71-80E3-3CA9ACDF34D4}"/>
              </a:ext>
            </a:extLst>
          </p:cNvPr>
          <p:cNvSpPr>
            <a:spLocks noGrp="1"/>
          </p:cNvSpPr>
          <p:nvPr>
            <p:ph type="ctrTitle"/>
          </p:nvPr>
        </p:nvSpPr>
        <p:spPr/>
        <p:txBody>
          <a:bodyPr/>
          <a:lstStyle/>
          <a:p>
            <a:r>
              <a:rPr lang="en-US" dirty="0">
                <a:ea typeface="Calibri Light"/>
                <a:cs typeface="Calibri Light"/>
              </a:rPr>
              <a:t>Exercise 1</a:t>
            </a:r>
            <a:endParaRPr lang="en-US" dirty="0"/>
          </a:p>
        </p:txBody>
      </p:sp>
      <p:sp>
        <p:nvSpPr>
          <p:cNvPr id="3" name="Subtitle 2">
            <a:extLst>
              <a:ext uri="{FF2B5EF4-FFF2-40B4-BE49-F238E27FC236}">
                <a16:creationId xmlns:a16="http://schemas.microsoft.com/office/drawing/2014/main" id="{39978EF2-0BF5-4994-B4E9-078C8E946A0D}"/>
              </a:ext>
            </a:extLst>
          </p:cNvPr>
          <p:cNvSpPr>
            <a:spLocks noGrp="1"/>
          </p:cNvSpPr>
          <p:nvPr>
            <p:ph type="subTitle" idx="1"/>
          </p:nvPr>
        </p:nvSpPr>
        <p:spPr/>
        <p:txBody>
          <a:bodyPr/>
          <a:lstStyle/>
          <a:p>
            <a:r>
              <a:rPr lang="en-US" dirty="0"/>
              <a:t>Group 24</a:t>
            </a:r>
          </a:p>
        </p:txBody>
      </p:sp>
    </p:spTree>
    <p:extLst>
      <p:ext uri="{BB962C8B-B14F-4D97-AF65-F5344CB8AC3E}">
        <p14:creationId xmlns:p14="http://schemas.microsoft.com/office/powerpoint/2010/main" val="347700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24FF-E71F-93AB-E9BA-6008D99F74D6}"/>
              </a:ext>
            </a:extLst>
          </p:cNvPr>
          <p:cNvSpPr>
            <a:spLocks noGrp="1"/>
          </p:cNvSpPr>
          <p:nvPr>
            <p:ph type="title"/>
          </p:nvPr>
        </p:nvSpPr>
        <p:spPr/>
        <p:txBody>
          <a:bodyPr>
            <a:normAutofit fontScale="90000"/>
          </a:bodyPr>
          <a:lstStyle/>
          <a:p>
            <a:r>
              <a:rPr lang="en-US" dirty="0">
                <a:effectLst/>
                <a:latin typeface="Arial" panose="020B0604020202020204" pitchFamily="34" charset="0"/>
              </a:rPr>
              <a:t>Discuss the understanding of software architecture and why software architecture is important?</a:t>
            </a:r>
            <a:endParaRPr lang="LID4096" dirty="0"/>
          </a:p>
        </p:txBody>
      </p:sp>
      <p:sp>
        <p:nvSpPr>
          <p:cNvPr id="3" name="Content Placeholder 2">
            <a:extLst>
              <a:ext uri="{FF2B5EF4-FFF2-40B4-BE49-F238E27FC236}">
                <a16:creationId xmlns:a16="http://schemas.microsoft.com/office/drawing/2014/main" id="{3402C7A5-EF16-172E-3B0C-7AFE56F614FD}"/>
              </a:ext>
            </a:extLst>
          </p:cNvPr>
          <p:cNvSpPr>
            <a:spLocks noGrp="1"/>
          </p:cNvSpPr>
          <p:nvPr>
            <p:ph idx="1"/>
          </p:nvPr>
        </p:nvSpPr>
        <p:spPr/>
        <p:txBody>
          <a:bodyPr/>
          <a:lstStyle/>
          <a:p>
            <a:r>
              <a:rPr lang="en-US" dirty="0"/>
              <a:t>Software architecture describe the structure of a system and its component. There is no one solution to an architecture, it all depends on the requirements for the system. If emphasis is on individual deployment, the architecture must focus on loose coupling between the components of the system – Non-functional are an important aspect when defining the architecture. of the system.</a:t>
            </a:r>
          </a:p>
          <a:p>
            <a:endParaRPr lang="en-US" dirty="0"/>
          </a:p>
          <a:p>
            <a:r>
              <a:rPr lang="en-US" dirty="0"/>
              <a:t>Architecture is important because defines the constraints but also predictability for the system where early designs of the architecture can be tested through </a:t>
            </a:r>
            <a:r>
              <a:rPr lang="en-US"/>
              <a:t>incremental implementation.</a:t>
            </a:r>
            <a:endParaRPr lang="LID4096" dirty="0"/>
          </a:p>
        </p:txBody>
      </p:sp>
    </p:spTree>
    <p:extLst>
      <p:ext uri="{BB962C8B-B14F-4D97-AF65-F5344CB8AC3E}">
        <p14:creationId xmlns:p14="http://schemas.microsoft.com/office/powerpoint/2010/main" val="142983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F8C0-2FE0-B805-2DF2-3B0DE8A15EA1}"/>
              </a:ext>
            </a:extLst>
          </p:cNvPr>
          <p:cNvSpPr>
            <a:spLocks noGrp="1"/>
          </p:cNvSpPr>
          <p:nvPr>
            <p:ph type="title"/>
          </p:nvPr>
        </p:nvSpPr>
        <p:spPr/>
        <p:txBody>
          <a:bodyPr/>
          <a:lstStyle/>
          <a:p>
            <a:r>
              <a:rPr lang="en-US" dirty="0">
                <a:cs typeface="Calibri Light"/>
              </a:rPr>
              <a:t>Evaluation</a:t>
            </a:r>
            <a:endParaRPr lang="en-US" dirty="0"/>
          </a:p>
        </p:txBody>
      </p:sp>
      <p:sp>
        <p:nvSpPr>
          <p:cNvPr id="3" name="Content Placeholder 2">
            <a:extLst>
              <a:ext uri="{FF2B5EF4-FFF2-40B4-BE49-F238E27FC236}">
                <a16:creationId xmlns:a16="http://schemas.microsoft.com/office/drawing/2014/main" id="{0F210FA5-E8B8-EFB5-5EE0-AFC729E87E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5568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110</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Exercise 1</vt:lpstr>
      <vt:lpstr>Discuss the understanding of software architecture and why software architecture is important?</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mnhnielsen</dc:creator>
  <cp:lastModifiedBy>Mathias Nielsen</cp:lastModifiedBy>
  <cp:revision>10</cp:revision>
  <dcterms:created xsi:type="dcterms:W3CDTF">2021-12-03T11:32:52Z</dcterms:created>
  <dcterms:modified xsi:type="dcterms:W3CDTF">2023-02-02T13:45:56Z</dcterms:modified>
</cp:coreProperties>
</file>