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3" r:id="rId10"/>
    <p:sldId id="279" r:id="rId11"/>
    <p:sldId id="280" r:id="rId12"/>
    <p:sldId id="277" r:id="rId13"/>
    <p:sldId id="281" r:id="rId14"/>
    <p:sldId id="283" r:id="rId15"/>
    <p:sldId id="282" r:id="rId16"/>
    <p:sldId id="284" r:id="rId17"/>
    <p:sldId id="267" r:id="rId18"/>
    <p:sldId id="276" r:id="rId19"/>
    <p:sldId id="266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8" r:id="rId28"/>
    <p:sldId id="285" r:id="rId29"/>
    <p:sldId id="286" r:id="rId30"/>
    <p:sldId id="287" r:id="rId31"/>
    <p:sldId id="291" r:id="rId32"/>
    <p:sldId id="288" r:id="rId33"/>
    <p:sldId id="289" r:id="rId34"/>
    <p:sldId id="290" r:id="rId35"/>
    <p:sldId id="292" r:id="rId36"/>
    <p:sldId id="293" r:id="rId37"/>
    <p:sldId id="29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-90" y="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8AC1DC-D173-4726-920A-B2B3A720966E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4D8DF2-FCF0-418E-B6E3-0E0F1CF64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AC1DC-D173-4726-920A-B2B3A720966E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4D8DF2-FCF0-418E-B6E3-0E0F1CF64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AC1DC-D173-4726-920A-B2B3A720966E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4D8DF2-FCF0-418E-B6E3-0E0F1CF64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AC1DC-D173-4726-920A-B2B3A720966E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4D8DF2-FCF0-418E-B6E3-0E0F1CF648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AC1DC-D173-4726-920A-B2B3A720966E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4D8DF2-FCF0-418E-B6E3-0E0F1CF648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AC1DC-D173-4726-920A-B2B3A720966E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4D8DF2-FCF0-418E-B6E3-0E0F1CF648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AC1DC-D173-4726-920A-B2B3A720966E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4D8DF2-FCF0-418E-B6E3-0E0F1CF64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AC1DC-D173-4726-920A-B2B3A720966E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4D8DF2-FCF0-418E-B6E3-0E0F1CF648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AC1DC-D173-4726-920A-B2B3A720966E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4D8DF2-FCF0-418E-B6E3-0E0F1CF64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18AC1DC-D173-4726-920A-B2B3A720966E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4D8DF2-FCF0-418E-B6E3-0E0F1CF64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8AC1DC-D173-4726-920A-B2B3A720966E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4D8DF2-FCF0-418E-B6E3-0E0F1CF648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18AC1DC-D173-4726-920A-B2B3A720966E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54D8DF2-FCF0-418E-B6E3-0E0F1CF64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Java 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r>
              <a:rPr lang="en-US" dirty="0" smtClean="0"/>
              <a:t>function </a:t>
            </a:r>
            <a:r>
              <a:rPr lang="en-US" dirty="0" err="1" smtClean="0"/>
              <a:t>myFunction</a:t>
            </a:r>
            <a:r>
              <a:rPr lang="en-US" dirty="0" smtClean="0"/>
              <a:t>()</a:t>
            </a:r>
          </a:p>
          <a:p>
            <a:pPr algn="ctr"/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    </a:t>
            </a:r>
            <a:r>
              <a:rPr lang="en-US" dirty="0" err="1" smtClean="0"/>
              <a:t>var</a:t>
            </a:r>
            <a:r>
              <a:rPr lang="en-US" dirty="0" smtClean="0"/>
              <a:t> name= “</a:t>
            </a:r>
            <a:r>
              <a:rPr lang="en-US" dirty="0" err="1" smtClean="0"/>
              <a:t>Hasan</a:t>
            </a:r>
            <a:r>
              <a:rPr lang="en-US" dirty="0" smtClean="0"/>
              <a:t> </a:t>
            </a:r>
            <a:r>
              <a:rPr lang="en-US" dirty="0" err="1" smtClean="0"/>
              <a:t>Mahadi</a:t>
            </a:r>
            <a:r>
              <a:rPr lang="en-US" dirty="0" smtClean="0"/>
              <a:t>";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// code here 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="1" dirty="0" smtClean="0"/>
              <a:t> if </a:t>
            </a:r>
            <a:r>
              <a:rPr lang="en-US" dirty="0" smtClean="0"/>
              <a:t>to specify a block of code to be executed, if a specified condition is true.</a:t>
            </a:r>
          </a:p>
          <a:p>
            <a:r>
              <a:rPr lang="en-US" dirty="0" smtClean="0"/>
              <a:t>Use </a:t>
            </a:r>
            <a:r>
              <a:rPr lang="en-US" b="1" dirty="0" smtClean="0"/>
              <a:t>else</a:t>
            </a:r>
            <a:r>
              <a:rPr lang="en-US" dirty="0" smtClean="0"/>
              <a:t> to specify a block of code to be executed, if the same condition is false.</a:t>
            </a:r>
          </a:p>
          <a:p>
            <a:r>
              <a:rPr lang="en-US" dirty="0" smtClean="0"/>
              <a:t>Use </a:t>
            </a:r>
            <a:r>
              <a:rPr lang="en-US" b="1" dirty="0" smtClean="0"/>
              <a:t>else if</a:t>
            </a:r>
            <a:r>
              <a:rPr lang="en-US" dirty="0" smtClean="0"/>
              <a:t> to specify a new condition to test, if the first condition is false.</a:t>
            </a:r>
          </a:p>
          <a:p>
            <a:r>
              <a:rPr lang="en-US" dirty="0" smtClean="0"/>
              <a:t>Use </a:t>
            </a:r>
            <a:r>
              <a:rPr lang="en-US" b="1" dirty="0" smtClean="0"/>
              <a:t>switch</a:t>
            </a:r>
            <a:r>
              <a:rPr lang="en-US" dirty="0" smtClean="0"/>
              <a:t> to specify many alternative blocks of code to be executed.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If else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“&gt;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age = 15;</a:t>
            </a:r>
            <a:r>
              <a:rPr lang="en" dirty="0" smtClean="0"/>
              <a:t>         </a:t>
            </a:r>
          </a:p>
          <a:p>
            <a:pPr>
              <a:buNone/>
            </a:pPr>
            <a:r>
              <a:rPr lang="en-US" dirty="0" smtClean="0"/>
              <a:t>if( age &gt; 18 )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("&lt;b&gt;Qualifies for driving&lt;/b&gt;");</a:t>
            </a:r>
          </a:p>
          <a:p>
            <a:pPr>
              <a:buNone/>
            </a:pPr>
            <a:r>
              <a:rPr lang="en" dirty="0" smtClean="0"/>
              <a:t>}</a:t>
            </a:r>
          </a:p>
          <a:p>
            <a:pPr>
              <a:buNone/>
            </a:pPr>
            <a:r>
              <a:rPr lang="en" dirty="0" smtClean="0"/>
              <a:t> </a:t>
            </a:r>
            <a:r>
              <a:rPr lang="en-US" dirty="0" smtClean="0"/>
              <a:t>else{</a:t>
            </a:r>
          </a:p>
          <a:p>
            <a:pPr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("&lt;b&gt;Does not qualify for driving&lt;/b&gt;");</a:t>
            </a:r>
          </a:p>
          <a:p>
            <a:pPr>
              <a:buNone/>
            </a:pPr>
            <a:r>
              <a:rPr lang="en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r>
              <a:rPr lang="en-US" dirty="0" smtClean="0"/>
              <a:t>&lt;p&gt;Set the variable &lt;/p&gt;</a:t>
            </a:r>
          </a:p>
          <a:p>
            <a:pPr>
              <a:buNone/>
            </a:pPr>
            <a:r>
              <a:rPr lang="en-US" dirty="0" smtClean="0"/>
              <a:t>   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(If else)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&lt;p&gt;Click the button to get a time-based greeting:&lt;/p&gt;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()"&gt;Try it&lt;/button&gt;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greeting;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time = new Date().</a:t>
            </a:r>
            <a:r>
              <a:rPr lang="en-US" dirty="0" err="1" smtClean="0"/>
              <a:t>getHours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if (time &lt; 10) {</a:t>
            </a:r>
          </a:p>
          <a:p>
            <a:pPr>
              <a:buNone/>
            </a:pPr>
            <a:r>
              <a:rPr lang="en-US" dirty="0" smtClean="0"/>
              <a:t>        greeting = "Good morning";</a:t>
            </a:r>
          </a:p>
          <a:p>
            <a:pPr>
              <a:buNone/>
            </a:pPr>
            <a:r>
              <a:rPr lang="en-US" dirty="0" smtClean="0"/>
              <a:t>    } else if (time &lt; 20) {</a:t>
            </a:r>
          </a:p>
          <a:p>
            <a:pPr>
              <a:buNone/>
            </a:pPr>
            <a:r>
              <a:rPr lang="en-US" dirty="0" smtClean="0"/>
              <a:t>        greeting = "Good day";</a:t>
            </a:r>
          </a:p>
          <a:p>
            <a:pPr>
              <a:buNone/>
            </a:pPr>
            <a:r>
              <a:rPr lang="en-US" dirty="0" smtClean="0"/>
              <a:t>    } else {</a:t>
            </a:r>
          </a:p>
          <a:p>
            <a:pPr>
              <a:buNone/>
            </a:pPr>
            <a:r>
              <a:rPr lang="en-US" dirty="0" smtClean="0"/>
              <a:t>        greeting = "Good evening";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greeting;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(If else)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&lt;h2&gt;JavaScript Can Validate Input&lt;/h2&gt;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&lt;p&gt;Please input a number between 1 and 10:&lt;/p&gt;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&lt;input id="numb"&gt;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&lt;button type="button"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()"&gt;Submit&lt;/button&gt;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x, text;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// Get the value of the input field with id="numb"</a:t>
            </a:r>
          </a:p>
          <a:p>
            <a:pPr>
              <a:buNone/>
            </a:pPr>
            <a:r>
              <a:rPr lang="en-US" dirty="0" smtClean="0"/>
              <a:t>    x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("numb").value;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// If x is Not a Number or less than one or greater than 10</a:t>
            </a:r>
          </a:p>
          <a:p>
            <a:pPr>
              <a:buNone/>
            </a:pPr>
            <a:r>
              <a:rPr lang="en-US" dirty="0" smtClean="0"/>
              <a:t>    if (</a:t>
            </a:r>
            <a:r>
              <a:rPr lang="en-US" dirty="0" err="1" smtClean="0"/>
              <a:t>isNaN</a:t>
            </a:r>
            <a:r>
              <a:rPr lang="en-US" dirty="0" smtClean="0"/>
              <a:t>(x) || x &lt; 1 || x &gt; 10) {</a:t>
            </a:r>
          </a:p>
          <a:p>
            <a:pPr>
              <a:buNone/>
            </a:pPr>
            <a:r>
              <a:rPr lang="en-US" dirty="0" smtClean="0"/>
              <a:t>        text = "Input not valid";</a:t>
            </a:r>
          </a:p>
          <a:p>
            <a:pPr>
              <a:buNone/>
            </a:pPr>
            <a:r>
              <a:rPr lang="en-US" dirty="0" smtClean="0"/>
              <a:t>    } else {</a:t>
            </a:r>
          </a:p>
          <a:p>
            <a:pPr>
              <a:buNone/>
            </a:pPr>
            <a:r>
              <a:rPr lang="en-US" dirty="0" smtClean="0"/>
              <a:t>        text = "Input OK";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text;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Forms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Constraint Validation DOM Methods</a:t>
            </a:r>
          </a:p>
          <a:p>
            <a:pPr>
              <a:buNone/>
            </a:pPr>
            <a:r>
              <a:rPr lang="en-US" dirty="0" err="1" smtClean="0"/>
              <a:t>checkValidity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Returns true if an input element contains valid data.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setCustomValidity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Sets the </a:t>
            </a:r>
            <a:r>
              <a:rPr lang="en-US" dirty="0" err="1" smtClean="0">
                <a:solidFill>
                  <a:srgbClr val="00B050"/>
                </a:solidFill>
              </a:rPr>
              <a:t>validationMessage</a:t>
            </a:r>
            <a:r>
              <a:rPr lang="en-US" dirty="0" smtClean="0">
                <a:solidFill>
                  <a:srgbClr val="00B050"/>
                </a:solidFill>
              </a:rPr>
              <a:t> property of an input element.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&lt;p&gt;Enter a number and click OK:&lt;/p&gt;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&lt;input id="id1" type="number" min="100" max="300" required&gt;</a:t>
            </a:r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()"&gt;OK&lt;/button&gt;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&lt;p&gt;If the number is less than 100 or greater than 300, an error message will be displayed.&lt;/p&gt;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inpObj</a:t>
            </a:r>
            <a:r>
              <a:rPr lang="en-US" dirty="0" smtClean="0"/>
              <a:t>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("id1");</a:t>
            </a:r>
          </a:p>
          <a:p>
            <a:pPr>
              <a:buNone/>
            </a:pPr>
            <a:r>
              <a:rPr lang="en-US" dirty="0" smtClean="0"/>
              <a:t>    if (</a:t>
            </a:r>
            <a:r>
              <a:rPr lang="en-US" dirty="0" err="1" smtClean="0"/>
              <a:t>inpObj.checkValidity</a:t>
            </a:r>
            <a:r>
              <a:rPr lang="en-US" dirty="0" smtClean="0"/>
              <a:t>() == false)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</a:t>
            </a:r>
            <a:r>
              <a:rPr lang="en-US" dirty="0" err="1" smtClean="0"/>
              <a:t>inpObj.validationMessage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} else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"Input OK";</a:t>
            </a:r>
          </a:p>
          <a:p>
            <a:pPr>
              <a:buNone/>
            </a:pPr>
            <a:r>
              <a:rPr lang="en-US" dirty="0" smtClean="0"/>
              <a:t>    }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</a:t>
            </a:r>
            <a:r>
              <a:rPr lang="en-US" dirty="0" err="1" smtClean="0"/>
              <a:t>api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&lt;p&gt;Enter a number and click OK:&lt;/p&gt;</a:t>
            </a:r>
          </a:p>
          <a:p>
            <a:pPr>
              <a:buNone/>
            </a:pPr>
            <a:r>
              <a:rPr lang="en-US" dirty="0" smtClean="0"/>
              <a:t>&lt;input id="id1" type="number" max="100"&gt;</a:t>
            </a:r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()"&gt;OK&lt;/button&gt;</a:t>
            </a:r>
          </a:p>
          <a:p>
            <a:pPr>
              <a:buNone/>
            </a:pPr>
            <a:r>
              <a:rPr lang="en-US" dirty="0" smtClean="0"/>
              <a:t>&lt;p&gt;If the number is greater than 100</a:t>
            </a:r>
          </a:p>
          <a:p>
            <a:pPr>
              <a:buNone/>
            </a:pPr>
            <a:r>
              <a:rPr lang="en-US" dirty="0" smtClean="0"/>
              <a:t> (the input's max attribute), an</a:t>
            </a:r>
          </a:p>
          <a:p>
            <a:pPr>
              <a:buNone/>
            </a:pPr>
            <a:r>
              <a:rPr lang="en-US" dirty="0" smtClean="0"/>
              <a:t> error message will be </a:t>
            </a:r>
          </a:p>
          <a:p>
            <a:pPr>
              <a:buNone/>
            </a:pPr>
            <a:r>
              <a:rPr lang="en-US" dirty="0" smtClean="0"/>
              <a:t>displayed.&lt;/p&gt;</a:t>
            </a:r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txt = "";</a:t>
            </a:r>
          </a:p>
          <a:p>
            <a:pPr>
              <a:buNone/>
            </a:pPr>
            <a:r>
              <a:rPr lang="en-US" dirty="0" smtClean="0"/>
              <a:t>    if (</a:t>
            </a:r>
            <a:r>
              <a:rPr lang="en-US" dirty="0" err="1" smtClean="0"/>
              <a:t>document.getElementById</a:t>
            </a:r>
            <a:r>
              <a:rPr lang="en-US" dirty="0" smtClean="0"/>
              <a:t>("id1").</a:t>
            </a:r>
            <a:r>
              <a:rPr lang="en-US" dirty="0" err="1" smtClean="0"/>
              <a:t>validity.rangeOverflow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  txt = "Value too large";</a:t>
            </a:r>
          </a:p>
          <a:p>
            <a:pPr>
              <a:buNone/>
            </a:pPr>
            <a:r>
              <a:rPr lang="en-US" dirty="0" smtClean="0"/>
              <a:t>    } else {</a:t>
            </a:r>
          </a:p>
          <a:p>
            <a:pPr>
              <a:buNone/>
            </a:pPr>
            <a:r>
              <a:rPr lang="en-US" dirty="0" smtClean="0"/>
              <a:t>        txt = "Input OK";</a:t>
            </a:r>
          </a:p>
          <a:p>
            <a:pPr>
              <a:buNone/>
            </a:pPr>
            <a:r>
              <a:rPr lang="en-US" dirty="0" smtClean="0"/>
              <a:t>    }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txt;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Range Overflow Property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&lt;h2&gt;JavaScript Arrays&lt;/h2&gt;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&lt;p&gt;JavaScript array elements are accesses using numeric indexes (starting from 0).&lt;/p&gt;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cars = ["Saab", "Volvo", "BMW"];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cars[0];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Arrays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&lt;h2&gt;JavaScript Loops&lt;/h2&gt;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text = "";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5;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>
              <a:buNone/>
            </a:pPr>
            <a:r>
              <a:rPr lang="en-US" dirty="0" smtClean="0"/>
              <a:t>    text += "The number is " + </a:t>
            </a:r>
            <a:r>
              <a:rPr lang="en-US" dirty="0" err="1" smtClean="0"/>
              <a:t>i</a:t>
            </a:r>
            <a:r>
              <a:rPr lang="en-US" dirty="0" smtClean="0"/>
              <a:t> +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text;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An </a:t>
            </a:r>
            <a:r>
              <a:rPr lang="en-US" b="1" dirty="0" smtClean="0"/>
              <a:t>array</a:t>
            </a:r>
            <a:r>
              <a:rPr lang="en-US" dirty="0" smtClean="0"/>
              <a:t> is a container object that holds a fixed number of values of a single type.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&lt;h2&gt;JavaScript Arrays&lt;/h2&gt;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&lt;p&gt;The best way to loop through an array is using a standard for loop:&lt;/p&gt;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fruits, text, </a:t>
            </a:r>
            <a:r>
              <a:rPr lang="en-US" dirty="0" err="1" smtClean="0"/>
              <a:t>fLen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fruits = ["Banana", "Orange", "Apple", "Mango"];</a:t>
            </a:r>
          </a:p>
          <a:p>
            <a:pPr>
              <a:buNone/>
            </a:pPr>
            <a:r>
              <a:rPr lang="en-US" dirty="0" err="1" smtClean="0"/>
              <a:t>fLen</a:t>
            </a:r>
            <a:r>
              <a:rPr lang="en-US" dirty="0" smtClean="0"/>
              <a:t> = </a:t>
            </a:r>
            <a:r>
              <a:rPr lang="en-US" dirty="0" err="1" smtClean="0"/>
              <a:t>fruits.length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text = "&lt;</a:t>
            </a:r>
            <a:r>
              <a:rPr lang="en-US" dirty="0" err="1" smtClean="0"/>
              <a:t>ul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fLen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>
              <a:buNone/>
            </a:pPr>
            <a:r>
              <a:rPr lang="en-US" dirty="0" smtClean="0"/>
              <a:t>    text += "&lt;</a:t>
            </a:r>
            <a:r>
              <a:rPr lang="en-US" dirty="0" err="1" smtClean="0"/>
              <a:t>li</a:t>
            </a:r>
            <a:r>
              <a:rPr lang="en-US" dirty="0" smtClean="0"/>
              <a:t>&gt;" + fruits[</a:t>
            </a:r>
            <a:r>
              <a:rPr lang="en-US" dirty="0" err="1" smtClean="0"/>
              <a:t>i</a:t>
            </a:r>
            <a:r>
              <a:rPr lang="en-US" dirty="0" smtClean="0"/>
              <a:t>] + "&lt;/</a:t>
            </a:r>
            <a:r>
              <a:rPr lang="en-US" dirty="0" err="1" smtClean="0"/>
              <a:t>li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text += "&lt;/</a:t>
            </a:r>
            <a:r>
              <a:rPr lang="en-US" dirty="0" err="1" smtClean="0"/>
              <a:t>ul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text;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Arrays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Variables declared within a JavaScript function, become </a:t>
            </a:r>
            <a:r>
              <a:rPr lang="en-US" b="1" dirty="0" smtClean="0">
                <a:solidFill>
                  <a:srgbClr val="00B050"/>
                </a:solidFill>
              </a:rPr>
              <a:t>LOCAL</a:t>
            </a:r>
            <a:r>
              <a:rPr lang="en-US" dirty="0" smtClean="0">
                <a:solidFill>
                  <a:srgbClr val="00B050"/>
                </a:solidFill>
              </a:rPr>
              <a:t> to the function.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Local variables have </a:t>
            </a:r>
            <a:r>
              <a:rPr lang="en-US" b="1" dirty="0" smtClean="0">
                <a:solidFill>
                  <a:srgbClr val="00B050"/>
                </a:solidFill>
              </a:rPr>
              <a:t>local scope</a:t>
            </a:r>
            <a:r>
              <a:rPr lang="en-US" dirty="0" smtClean="0">
                <a:solidFill>
                  <a:srgbClr val="00B050"/>
                </a:solidFill>
              </a:rPr>
              <a:t>: They can only be accessed within the function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&lt;p&gt;The local variable </a:t>
            </a:r>
            <a:r>
              <a:rPr lang="en-US" dirty="0" err="1" smtClean="0"/>
              <a:t>carName</a:t>
            </a:r>
            <a:r>
              <a:rPr lang="en-US" dirty="0" smtClean="0"/>
              <a:t> cannot be accessed from code outside the function:&lt;/p&gt;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myFunction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</a:t>
            </a:r>
          </a:p>
          <a:p>
            <a:pPr>
              <a:buNone/>
            </a:pPr>
            <a:r>
              <a:rPr lang="en-US" dirty="0" smtClean="0"/>
              <a:t>"The type of </a:t>
            </a:r>
            <a:r>
              <a:rPr lang="en-US" dirty="0" err="1" smtClean="0"/>
              <a:t>carName</a:t>
            </a:r>
            <a:r>
              <a:rPr lang="en-US" dirty="0" smtClean="0"/>
              <a:t> is " + </a:t>
            </a:r>
            <a:r>
              <a:rPr lang="en-US" dirty="0" err="1" smtClean="0"/>
              <a:t>typeof</a:t>
            </a:r>
            <a:r>
              <a:rPr lang="en-US" dirty="0" smtClean="0"/>
              <a:t>  </a:t>
            </a:r>
            <a:r>
              <a:rPr lang="en-US" dirty="0" err="1" smtClean="0"/>
              <a:t>carName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carName</a:t>
            </a:r>
            <a:r>
              <a:rPr lang="en-US" dirty="0" smtClean="0"/>
              <a:t> = "Volvo";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Local JavaScript Variables/</a:t>
            </a:r>
            <a:r>
              <a:rPr lang="en-US" dirty="0" smtClean="0"/>
              <a:t> local scope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&lt;h2&gt;JavaScript Array Methods&lt;/h2&gt;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&lt;h2&gt;join()&lt;/h2&gt;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&lt;p&gt;The join() method joins array elements into a string.&lt;/p&gt;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&lt;p&gt;It this </a:t>
            </a:r>
            <a:r>
              <a:rPr lang="en-US" dirty="0" err="1" smtClean="0"/>
              <a:t>exaple</a:t>
            </a:r>
            <a:r>
              <a:rPr lang="en-US" dirty="0" smtClean="0"/>
              <a:t> we have used " * " as a separator between the elements:&lt;/p&gt;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fruits = ["Banana", "Orange", "Apple", "Mango"];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</a:t>
            </a:r>
            <a:r>
              <a:rPr lang="en-US" dirty="0" err="1" smtClean="0"/>
              <a:t>fruits.join</a:t>
            </a:r>
            <a:r>
              <a:rPr lang="en-US" dirty="0" smtClean="0"/>
              <a:t>(" *a");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Array Methods</a:t>
            </a:r>
            <a:br>
              <a:rPr lang="en-US" dirty="0" smtClean="0"/>
            </a:br>
            <a:r>
              <a:rPr lang="en-US" dirty="0" smtClean="0"/>
              <a:t>join()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The </a:t>
            </a:r>
            <a:r>
              <a:rPr lang="en-US" b="1" dirty="0" smtClean="0"/>
              <a:t>pop()</a:t>
            </a:r>
            <a:r>
              <a:rPr lang="en-US" dirty="0" smtClean="0"/>
              <a:t> method removes the last element from an array:</a:t>
            </a:r>
          </a:p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&lt;h2&gt;JavaScript Array Methods&lt;/h2&gt;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&lt;h2&gt;pop()&lt;/h2&gt;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&lt;p&gt;The pop() method removes the last element from an array.&lt;/p&gt;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id="demo1"&gt;&lt;/p&gt;</a:t>
            </a:r>
          </a:p>
          <a:p>
            <a:pPr>
              <a:buNone/>
            </a:pPr>
            <a:r>
              <a:rPr lang="en-US" dirty="0" smtClean="0"/>
              <a:t>&lt;p id="demo2"&gt;&lt;/p&gt;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fruits = ["Banana", "Orange", "Apple", "Mango"];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("demo1").</a:t>
            </a:r>
            <a:r>
              <a:rPr lang="en-US" dirty="0" err="1" smtClean="0"/>
              <a:t>innerHTML</a:t>
            </a:r>
            <a:r>
              <a:rPr lang="en-US" dirty="0" smtClean="0"/>
              <a:t> = fruits;</a:t>
            </a:r>
          </a:p>
          <a:p>
            <a:pPr>
              <a:buNone/>
            </a:pPr>
            <a:r>
              <a:rPr lang="en-US" dirty="0" smtClean="0"/>
              <a:t>fruits.pop();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("demo2").</a:t>
            </a:r>
            <a:r>
              <a:rPr lang="en-US" dirty="0" err="1" smtClean="0"/>
              <a:t>innerHTML</a:t>
            </a:r>
            <a:r>
              <a:rPr lang="en-US" dirty="0" smtClean="0"/>
              <a:t> = fruits;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Popping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&lt;h2&gt;JavaScript Array Methods&lt;/h2&gt;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&lt;h2&gt;push()&lt;/h2&gt;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&lt;p&gt;The push() method appends a new element to an array.&lt;/p&gt;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()"&gt;Try it&lt;/button&gt;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fruits = ["Banana", "Orange", "Apple", "Mango"];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fruits;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fruits.push</a:t>
            </a:r>
            <a:r>
              <a:rPr lang="en-US" dirty="0" smtClean="0"/>
              <a:t>("Kiwi");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fruits;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Pushing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shift()</a:t>
            </a:r>
          </a:p>
          <a:p>
            <a:r>
              <a:rPr lang="en-US" b="1" dirty="0" err="1" smtClean="0"/>
              <a:t>unshift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Array elements are accessed using their </a:t>
            </a:r>
            <a:r>
              <a:rPr lang="en-US" b="1" dirty="0" smtClean="0"/>
              <a:t>index number</a:t>
            </a:r>
          </a:p>
          <a:p>
            <a:r>
              <a:rPr lang="en-US" b="1" dirty="0" smtClean="0"/>
              <a:t>Deleting Elements</a:t>
            </a:r>
          </a:p>
          <a:p>
            <a:r>
              <a:rPr lang="en-US" b="1" dirty="0" smtClean="0"/>
              <a:t>splice()</a:t>
            </a:r>
          </a:p>
          <a:p>
            <a:r>
              <a:rPr lang="en-US" b="1" dirty="0" err="1" smtClean="0"/>
              <a:t>concat</a:t>
            </a:r>
            <a:r>
              <a:rPr lang="en-US" b="1" dirty="0" smtClean="0"/>
              <a:t>()</a:t>
            </a:r>
          </a:p>
          <a:p>
            <a:r>
              <a:rPr lang="en-US" b="1" dirty="0" smtClean="0"/>
              <a:t>slice()</a:t>
            </a:r>
          </a:p>
          <a:p>
            <a:r>
              <a:rPr lang="en-US" b="1" dirty="0" smtClean="0"/>
              <a:t>Automatic </a:t>
            </a:r>
            <a:r>
              <a:rPr lang="en-US" b="1" dirty="0" err="1" smtClean="0"/>
              <a:t>toString</a:t>
            </a:r>
            <a:r>
              <a:rPr lang="en-US" b="1" dirty="0" smtClean="0"/>
              <a:t>()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Home Work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&lt;h2&gt;JavaScript Array Sort&lt;/h2&gt;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&lt;p&gt;The sort() method sorts an array alphabetically.&lt;/p&gt;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()"&gt;Try it&lt;/button&gt;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fruits = ["Banana", "Orange", "Apple", "Mango"];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fruits;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fruits.sort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fruits;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Sorting an Array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&lt;h2&gt;JavaScript Array Sort&lt;/h2&gt;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&lt;p&gt;The sort() method sorts an array alphabetically.&lt;/p&gt;</a:t>
            </a:r>
          </a:p>
          <a:p>
            <a:pPr>
              <a:buNone/>
            </a:pPr>
            <a:r>
              <a:rPr lang="en-US" dirty="0" smtClean="0"/>
              <a:t>&lt;p&gt;The reverse() method reverts the elements.&lt;/p&gt;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()"&gt;Try it&lt;/button&gt;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fruits = ["Banana", "Orange", "Apple", "Mango"];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fruits;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fruits.sort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fruits.reverse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fruits;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Array Sort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&lt;h2&gt;JavaScript Array Sort&lt;/h2&gt;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&lt;p&gt;Click the button to sort the array in ascending order.&lt;/p&gt;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()"&gt;Try it&lt;/button&gt;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points = [40, 100, 1, 5, 25, 10];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points;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points.sort</a:t>
            </a:r>
            <a:r>
              <a:rPr lang="en-US" dirty="0" smtClean="0"/>
              <a:t>(function(a, b){return a - b});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points;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Numeric Sort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Popping </a:t>
            </a:r>
          </a:p>
          <a:p>
            <a:r>
              <a:rPr lang="en-US" b="1" dirty="0" smtClean="0"/>
              <a:t>Pushing</a:t>
            </a:r>
          </a:p>
          <a:p>
            <a:r>
              <a:rPr lang="en-US" b="1" dirty="0" smtClean="0"/>
              <a:t>Deleting Elements</a:t>
            </a:r>
          </a:p>
          <a:p>
            <a:r>
              <a:rPr lang="en-US" b="1" dirty="0" smtClean="0"/>
              <a:t>Changing Elements</a:t>
            </a:r>
          </a:p>
          <a:p>
            <a:r>
              <a:rPr lang="en-US" b="1" dirty="0" smtClean="0"/>
              <a:t>Shifting Elements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Methods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&lt;title&gt;My Example&lt;/title&gt;</a:t>
            </a:r>
          </a:p>
          <a:p>
            <a:pPr>
              <a:buNone/>
            </a:pPr>
            <a:r>
              <a:rPr lang="en-US" dirty="0" smtClean="0"/>
              <a:t>&lt;p id="</a:t>
            </a:r>
            <a:r>
              <a:rPr lang="en-US" dirty="0" err="1" smtClean="0"/>
              <a:t>msg</a:t>
            </a:r>
            <a:r>
              <a:rPr lang="en-US" dirty="0" smtClean="0"/>
              <a:t>"&gt;&lt;/p&gt;</a:t>
            </a:r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  // Set variables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myBankBalance</a:t>
            </a:r>
            <a:r>
              <a:rPr lang="en-US" dirty="0" smtClean="0"/>
              <a:t> = 0;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output = "";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// Do the 'while' loop</a:t>
            </a:r>
          </a:p>
          <a:p>
            <a:pPr>
              <a:buNone/>
            </a:pPr>
            <a:r>
              <a:rPr lang="en-US" dirty="0" smtClean="0"/>
              <a:t>  while (</a:t>
            </a:r>
            <a:r>
              <a:rPr lang="en-US" dirty="0" err="1" smtClean="0"/>
              <a:t>myBankBalance</a:t>
            </a:r>
            <a:r>
              <a:rPr lang="en-US" dirty="0" smtClean="0"/>
              <a:t> &lt;= 10)</a:t>
            </a:r>
          </a:p>
          <a:p>
            <a:pPr>
              <a:buNone/>
            </a:pPr>
            <a:r>
              <a:rPr lang="en-US" dirty="0" smtClean="0"/>
              <a:t>  {</a:t>
            </a:r>
          </a:p>
          <a:p>
            <a:pPr>
              <a:buNone/>
            </a:pPr>
            <a:r>
              <a:rPr lang="en-US" dirty="0" smtClean="0"/>
              <a:t>    output += "My bank balance is now $" + </a:t>
            </a:r>
            <a:r>
              <a:rPr lang="en-US" dirty="0" err="1" smtClean="0"/>
              <a:t>myBankBalance</a:t>
            </a:r>
            <a:r>
              <a:rPr lang="en-US" dirty="0" smtClean="0"/>
              <a:t> +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myBankBalance</a:t>
            </a:r>
            <a:r>
              <a:rPr lang="en-US" dirty="0" smtClean="0"/>
              <a:t> ++;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// Output results to the above HTML element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msg</a:t>
            </a:r>
            <a:r>
              <a:rPr lang="en-US" dirty="0" smtClean="0"/>
              <a:t>").</a:t>
            </a:r>
            <a:r>
              <a:rPr lang="en-US" dirty="0" err="1" smtClean="0"/>
              <a:t>innerHTML</a:t>
            </a:r>
            <a:r>
              <a:rPr lang="en-US" dirty="0" smtClean="0"/>
              <a:t> = output;</a:t>
            </a:r>
          </a:p>
          <a:p>
            <a:pPr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&lt;title&gt;My Example&lt;/title&gt;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</a:t>
            </a:r>
            <a:r>
              <a:rPr lang="en-US" dirty="0" err="1" smtClean="0"/>
              <a:t>msg</a:t>
            </a:r>
            <a:r>
              <a:rPr lang="en-US" dirty="0" smtClean="0"/>
              <a:t>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  // Set variables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myBankBalance</a:t>
            </a:r>
            <a:r>
              <a:rPr lang="en-US" dirty="0" smtClean="0"/>
              <a:t> = 0;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output = "";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// The loop</a:t>
            </a:r>
          </a:p>
          <a:p>
            <a:pPr>
              <a:buNone/>
            </a:pPr>
            <a:r>
              <a:rPr lang="en-US" dirty="0" smtClean="0"/>
              <a:t>  do {</a:t>
            </a:r>
          </a:p>
          <a:p>
            <a:pPr>
              <a:buNone/>
            </a:pPr>
            <a:r>
              <a:rPr lang="en-US" dirty="0" smtClean="0"/>
              <a:t>    output += "My bank balance is now $" + </a:t>
            </a:r>
            <a:r>
              <a:rPr lang="en-US" dirty="0" err="1" smtClean="0"/>
              <a:t>myBankBalance</a:t>
            </a:r>
            <a:r>
              <a:rPr lang="en-US" dirty="0" smtClean="0"/>
              <a:t> +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myBankBalance</a:t>
            </a:r>
            <a:r>
              <a:rPr lang="en-US" dirty="0" smtClean="0"/>
              <a:t> ++;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  while (</a:t>
            </a:r>
            <a:r>
              <a:rPr lang="en-US" dirty="0" err="1" smtClean="0"/>
              <a:t>myBankBalance</a:t>
            </a:r>
            <a:r>
              <a:rPr lang="en-US" dirty="0" smtClean="0"/>
              <a:t> &lt;= 10);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// Output results to the above HTML element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msg</a:t>
            </a:r>
            <a:r>
              <a:rPr lang="en-US" dirty="0" smtClean="0"/>
              <a:t>").</a:t>
            </a:r>
            <a:r>
              <a:rPr lang="en-US" dirty="0" err="1" smtClean="0"/>
              <a:t>innerHTML</a:t>
            </a:r>
            <a:r>
              <a:rPr lang="en-US" dirty="0" smtClean="0"/>
              <a:t> = output;</a:t>
            </a:r>
          </a:p>
          <a:p>
            <a:pPr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while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A variable declared outside a function, becomes </a:t>
            </a:r>
            <a:r>
              <a:rPr lang="en-US" b="1" dirty="0" smtClean="0">
                <a:solidFill>
                  <a:srgbClr val="00B050"/>
                </a:solidFill>
              </a:rPr>
              <a:t>GLOBAL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&lt;p&gt;A GLOBAL variable can be accessed from any script or function.&lt;/p&gt;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carName</a:t>
            </a:r>
            <a:r>
              <a:rPr lang="en-US" dirty="0" smtClean="0"/>
              <a:t> = "Volvo";</a:t>
            </a:r>
          </a:p>
          <a:p>
            <a:pPr>
              <a:buNone/>
            </a:pPr>
            <a:r>
              <a:rPr lang="en-US" dirty="0" err="1" smtClean="0"/>
              <a:t>myFunction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</a:t>
            </a:r>
          </a:p>
          <a:p>
            <a:pPr>
              <a:buNone/>
            </a:pPr>
            <a:r>
              <a:rPr lang="en-US" dirty="0" smtClean="0"/>
              <a:t>    "I can display " + </a:t>
            </a:r>
            <a:r>
              <a:rPr lang="en-US" dirty="0" err="1" smtClean="0"/>
              <a:t>carName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Global JavaScript Variables/</a:t>
            </a:r>
            <a:r>
              <a:rPr lang="en-US" dirty="0" smtClean="0"/>
              <a:t> global scope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&lt;title&gt;My Example&lt;/title&gt;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</a:t>
            </a:r>
            <a:r>
              <a:rPr lang="en-US" dirty="0" err="1" smtClean="0"/>
              <a:t>msg</a:t>
            </a:r>
            <a:r>
              <a:rPr lang="en-US" dirty="0" smtClean="0"/>
              <a:t>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  // Set variables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myBankBalance</a:t>
            </a:r>
            <a:r>
              <a:rPr lang="en-US" dirty="0" smtClean="0"/>
              <a:t> = 0;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output = "";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// Do the 'for' loop</a:t>
            </a:r>
          </a:p>
          <a:p>
            <a:pPr>
              <a:buNone/>
            </a:pPr>
            <a:r>
              <a:rPr lang="en-US" dirty="0" smtClean="0"/>
              <a:t>  for (</a:t>
            </a:r>
            <a:r>
              <a:rPr lang="en-US" dirty="0" err="1" smtClean="0"/>
              <a:t>myBankBalance</a:t>
            </a:r>
            <a:r>
              <a:rPr lang="en-US" dirty="0" smtClean="0"/>
              <a:t> = 0; </a:t>
            </a:r>
            <a:r>
              <a:rPr lang="en-US" dirty="0" err="1" smtClean="0"/>
              <a:t>myBankBalance</a:t>
            </a:r>
            <a:r>
              <a:rPr lang="en-US" dirty="0" smtClean="0"/>
              <a:t> &lt;= 10; </a:t>
            </a:r>
            <a:r>
              <a:rPr lang="en-US" dirty="0" err="1" smtClean="0"/>
              <a:t>myBankBalance</a:t>
            </a:r>
            <a:r>
              <a:rPr lang="en-US" dirty="0" smtClean="0"/>
              <a:t>++) {</a:t>
            </a:r>
          </a:p>
          <a:p>
            <a:pPr>
              <a:buNone/>
            </a:pPr>
            <a:r>
              <a:rPr lang="en-US" dirty="0" smtClean="0"/>
              <a:t>    if (</a:t>
            </a:r>
            <a:r>
              <a:rPr lang="en-US" dirty="0" err="1" smtClean="0"/>
              <a:t>myBankBalance</a:t>
            </a:r>
            <a:r>
              <a:rPr lang="en-US" dirty="0" smtClean="0"/>
              <a:t> === 5) { </a:t>
            </a:r>
          </a:p>
          <a:p>
            <a:pPr>
              <a:buNone/>
            </a:pPr>
            <a:r>
              <a:rPr lang="en-US" dirty="0" smtClean="0"/>
              <a:t>      break; </a:t>
            </a:r>
          </a:p>
          <a:p>
            <a:pPr>
              <a:buNone/>
            </a:pPr>
            <a:r>
              <a:rPr lang="en-US" dirty="0" smtClean="0"/>
              <a:t>      }</a:t>
            </a:r>
          </a:p>
          <a:p>
            <a:pPr>
              <a:buNone/>
            </a:pPr>
            <a:r>
              <a:rPr lang="en-US" dirty="0" smtClean="0"/>
              <a:t>    output += "My bank balance is now $" + </a:t>
            </a:r>
            <a:r>
              <a:rPr lang="en-US" dirty="0" err="1" smtClean="0"/>
              <a:t>myBankBalance</a:t>
            </a:r>
            <a:r>
              <a:rPr lang="en-US" dirty="0" smtClean="0"/>
              <a:t> +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// Output results to the above HTML element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msg</a:t>
            </a:r>
            <a:r>
              <a:rPr lang="en-US" dirty="0" smtClean="0"/>
              <a:t>").</a:t>
            </a:r>
            <a:r>
              <a:rPr lang="en-US" dirty="0" err="1" smtClean="0"/>
              <a:t>innerHTML</a:t>
            </a:r>
            <a:r>
              <a:rPr lang="en-US" dirty="0" smtClean="0"/>
              <a:t> = output;</a:t>
            </a:r>
          </a:p>
          <a:p>
            <a:pPr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a loop (for)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&lt;title&gt;My Example&lt;/title&gt;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</a:t>
            </a:r>
            <a:r>
              <a:rPr lang="en-US" dirty="0" err="1" smtClean="0"/>
              <a:t>msg</a:t>
            </a:r>
            <a:r>
              <a:rPr lang="en-US" dirty="0" smtClean="0"/>
              <a:t>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  // Set variables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output = "";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// Do the 'while' loop</a:t>
            </a:r>
          </a:p>
          <a:p>
            <a:pPr>
              <a:buNone/>
            </a:pPr>
            <a:r>
              <a:rPr lang="en-US" dirty="0" smtClean="0"/>
              <a:t>  while (</a:t>
            </a:r>
            <a:r>
              <a:rPr lang="en-US" dirty="0" err="1" smtClean="0"/>
              <a:t>i</a:t>
            </a:r>
            <a:r>
              <a:rPr lang="en-US" dirty="0" smtClean="0"/>
              <a:t> &lt; 5)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 ++;</a:t>
            </a:r>
          </a:p>
          <a:p>
            <a:pPr>
              <a:buNone/>
            </a:pPr>
            <a:r>
              <a:rPr lang="en-US" dirty="0" smtClean="0"/>
              <a:t>    if  (</a:t>
            </a:r>
            <a:r>
              <a:rPr lang="en-US" dirty="0" err="1" smtClean="0"/>
              <a:t>i</a:t>
            </a:r>
            <a:r>
              <a:rPr lang="en-US" dirty="0" smtClean="0"/>
              <a:t> === 3) { </a:t>
            </a:r>
          </a:p>
          <a:p>
            <a:pPr>
              <a:buNone/>
            </a:pPr>
            <a:r>
              <a:rPr lang="en-US" dirty="0" smtClean="0"/>
              <a:t>      continue; </a:t>
            </a:r>
          </a:p>
          <a:p>
            <a:pPr>
              <a:buNone/>
            </a:pPr>
            <a:r>
              <a:rPr lang="en-US" dirty="0" smtClean="0"/>
              <a:t>      }</a:t>
            </a:r>
          </a:p>
          <a:p>
            <a:pPr>
              <a:buNone/>
            </a:pPr>
            <a:r>
              <a:rPr lang="en-US" dirty="0" smtClean="0"/>
              <a:t>      </a:t>
            </a:r>
          </a:p>
          <a:p>
            <a:pPr>
              <a:buNone/>
            </a:pPr>
            <a:r>
              <a:rPr lang="en-US" dirty="0" smtClean="0"/>
              <a:t>    output += </a:t>
            </a:r>
            <a:r>
              <a:rPr lang="en-US" dirty="0" err="1" smtClean="0"/>
              <a:t>i</a:t>
            </a:r>
            <a:r>
              <a:rPr lang="en-US" dirty="0" smtClean="0"/>
              <a:t> +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// Output results to the above HTML element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msg</a:t>
            </a:r>
            <a:r>
              <a:rPr lang="en-US" dirty="0" smtClean="0"/>
              <a:t>").</a:t>
            </a:r>
            <a:r>
              <a:rPr lang="en-US" dirty="0" err="1" smtClean="0"/>
              <a:t>innerHTML</a:t>
            </a:r>
            <a:r>
              <a:rPr lang="en-US" dirty="0" smtClean="0"/>
              <a:t> = output;</a:t>
            </a:r>
          </a:p>
          <a:p>
            <a:pPr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a loop (while )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&lt;title&gt;My Example&lt;/title&gt;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</a:t>
            </a:r>
            <a:r>
              <a:rPr lang="en-US" dirty="0" err="1" smtClean="0"/>
              <a:t>msg</a:t>
            </a:r>
            <a:r>
              <a:rPr lang="en-US" dirty="0" smtClean="0"/>
              <a:t>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  // Set variables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myBankBalance</a:t>
            </a:r>
            <a:r>
              <a:rPr lang="en-US" dirty="0" smtClean="0"/>
              <a:t> = 0;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output = "";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// Do the 'for' loop</a:t>
            </a:r>
          </a:p>
          <a:p>
            <a:pPr>
              <a:buNone/>
            </a:pPr>
            <a:r>
              <a:rPr lang="en-US" dirty="0" smtClean="0"/>
              <a:t>  for (</a:t>
            </a:r>
            <a:r>
              <a:rPr lang="en-US" dirty="0" err="1" smtClean="0"/>
              <a:t>myBankBalance</a:t>
            </a:r>
            <a:r>
              <a:rPr lang="en-US" dirty="0" smtClean="0"/>
              <a:t> = 0; </a:t>
            </a:r>
            <a:r>
              <a:rPr lang="en-US" dirty="0" err="1" smtClean="0"/>
              <a:t>myBankBalance</a:t>
            </a:r>
            <a:r>
              <a:rPr lang="en-US" dirty="0" smtClean="0"/>
              <a:t> &lt;= 3; </a:t>
            </a:r>
            <a:r>
              <a:rPr lang="en-US" dirty="0" err="1" smtClean="0"/>
              <a:t>myBankBalance</a:t>
            </a:r>
            <a:r>
              <a:rPr lang="en-US" dirty="0" smtClean="0"/>
              <a:t>++) {</a:t>
            </a:r>
          </a:p>
          <a:p>
            <a:pPr>
              <a:buNone/>
            </a:pPr>
            <a:r>
              <a:rPr lang="en-US" dirty="0" smtClean="0"/>
              <a:t>    if  (</a:t>
            </a:r>
            <a:r>
              <a:rPr lang="en-US" dirty="0" err="1" smtClean="0"/>
              <a:t>myBankBalance</a:t>
            </a:r>
            <a:r>
              <a:rPr lang="en-US" dirty="0" smtClean="0"/>
              <a:t> === 1) { </a:t>
            </a:r>
          </a:p>
          <a:p>
            <a:pPr>
              <a:buNone/>
            </a:pPr>
            <a:r>
              <a:rPr lang="en-US" dirty="0" smtClean="0"/>
              <a:t>      continue; </a:t>
            </a:r>
          </a:p>
          <a:p>
            <a:pPr>
              <a:buNone/>
            </a:pPr>
            <a:r>
              <a:rPr lang="en-US" dirty="0" smtClean="0"/>
              <a:t>      }</a:t>
            </a:r>
          </a:p>
          <a:p>
            <a:pPr>
              <a:buNone/>
            </a:pPr>
            <a:r>
              <a:rPr lang="en-US" dirty="0" smtClean="0"/>
              <a:t>    output += "My bank balance is now $" + </a:t>
            </a:r>
            <a:r>
              <a:rPr lang="en-US" dirty="0" err="1" smtClean="0"/>
              <a:t>myBankBalance</a:t>
            </a:r>
            <a:r>
              <a:rPr lang="en-US" dirty="0" smtClean="0"/>
              <a:t> +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// Output results to the above HTML element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msg</a:t>
            </a:r>
            <a:r>
              <a:rPr lang="en-US" dirty="0" smtClean="0"/>
              <a:t>").</a:t>
            </a:r>
            <a:r>
              <a:rPr lang="en-US" dirty="0" err="1" smtClean="0"/>
              <a:t>innerHTML</a:t>
            </a:r>
            <a:r>
              <a:rPr lang="en-US" dirty="0" smtClean="0"/>
              <a:t> = output;</a:t>
            </a:r>
          </a:p>
          <a:p>
            <a:pPr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Break a loop (for) and Break &amp; Continue a "For" Loop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&lt;!</a:t>
            </a:r>
            <a:r>
              <a:rPr lang="en-US" dirty="0" err="1" smtClean="0"/>
              <a:t>doctype</a:t>
            </a:r>
            <a:r>
              <a:rPr lang="en-US" dirty="0" smtClean="0"/>
              <a:t>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&lt;meta </a:t>
            </a:r>
            <a:r>
              <a:rPr lang="en-US" dirty="0" err="1" smtClean="0"/>
              <a:t>charset</a:t>
            </a:r>
            <a:r>
              <a:rPr lang="en-US" dirty="0" smtClean="0"/>
              <a:t>="utf-8"&gt;</a:t>
            </a:r>
          </a:p>
          <a:p>
            <a:pPr>
              <a:buNone/>
            </a:pPr>
            <a:r>
              <a:rPr lang="en-US" dirty="0" smtClean="0"/>
              <a:t>&lt;title&gt;</a:t>
            </a:r>
            <a:r>
              <a:rPr lang="en-US" dirty="0" err="1" smtClean="0"/>
              <a:t>javascript_while_loop_nested</a:t>
            </a:r>
            <a:r>
              <a:rPr lang="en-US" dirty="0" smtClean="0"/>
              <a:t>&lt;/title&gt;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</a:t>
            </a:r>
            <a:r>
              <a:rPr lang="en-US" dirty="0" err="1" smtClean="0"/>
              <a:t>msg</a:t>
            </a:r>
            <a:r>
              <a:rPr lang="en-US" dirty="0" smtClean="0"/>
              <a:t>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  // Set variables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output = "";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// Outer loop</a:t>
            </a:r>
          </a:p>
          <a:p>
            <a:pPr>
              <a:buNone/>
            </a:pPr>
            <a:r>
              <a:rPr lang="en-US" dirty="0" smtClean="0"/>
              <a:t>  while (</a:t>
            </a:r>
            <a:r>
              <a:rPr lang="en-US" dirty="0" err="1" smtClean="0"/>
              <a:t>i</a:t>
            </a:r>
            <a:r>
              <a:rPr lang="en-US" dirty="0" smtClean="0"/>
              <a:t> &lt;= 10)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output += "&lt;h1&gt;" + </a:t>
            </a:r>
            <a:r>
              <a:rPr lang="en-US" dirty="0" err="1" smtClean="0"/>
              <a:t>i</a:t>
            </a:r>
            <a:r>
              <a:rPr lang="en-US" dirty="0" smtClean="0"/>
              <a:t> + " times table&lt;/h1&gt;";</a:t>
            </a:r>
          </a:p>
          <a:p>
            <a:pPr>
              <a:buNone/>
            </a:pPr>
            <a:r>
              <a:rPr lang="en-US" dirty="0" smtClean="0"/>
              <a:t>      output += "&lt;</a:t>
            </a:r>
            <a:r>
              <a:rPr lang="en-US" dirty="0" err="1" smtClean="0"/>
              <a:t>ul</a:t>
            </a:r>
            <a:r>
              <a:rPr lang="en-US" dirty="0" smtClean="0"/>
              <a:t>&gt;";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// Inner loop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var</a:t>
            </a:r>
            <a:r>
              <a:rPr lang="en-US" dirty="0" smtClean="0"/>
              <a:t> j = 1;</a:t>
            </a:r>
          </a:p>
          <a:p>
            <a:pPr>
              <a:buNone/>
            </a:pPr>
            <a:r>
              <a:rPr lang="en-US" dirty="0" smtClean="0"/>
              <a:t>        while (j &lt;= 10) {</a:t>
            </a:r>
          </a:p>
          <a:p>
            <a:pPr>
              <a:buNone/>
            </a:pPr>
            <a:r>
              <a:rPr lang="en-US" dirty="0" smtClean="0"/>
              <a:t>          output += "&lt;</a:t>
            </a:r>
            <a:r>
              <a:rPr lang="en-US" dirty="0" err="1" smtClean="0"/>
              <a:t>li</a:t>
            </a:r>
            <a:r>
              <a:rPr lang="en-US" dirty="0" smtClean="0"/>
              <a:t>&gt;" + j + " x " + </a:t>
            </a:r>
            <a:r>
              <a:rPr lang="en-US" dirty="0" err="1" smtClean="0"/>
              <a:t>i</a:t>
            </a:r>
            <a:r>
              <a:rPr lang="en-US" dirty="0" smtClean="0"/>
              <a:t> + " = " + j *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  j++;</a:t>
            </a:r>
          </a:p>
          <a:p>
            <a:pPr>
              <a:buNone/>
            </a:pPr>
            <a:r>
              <a:rPr lang="en-US" dirty="0" smtClean="0"/>
              <a:t>      }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output += "&lt;/</a:t>
            </a:r>
            <a:r>
              <a:rPr lang="en-US" dirty="0" err="1" smtClean="0"/>
              <a:t>ul</a:t>
            </a:r>
            <a:r>
              <a:rPr lang="en-US" dirty="0" smtClean="0"/>
              <a:t>&gt;";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// Output results to the above HTML element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msg</a:t>
            </a:r>
            <a:r>
              <a:rPr lang="en-US" dirty="0" smtClean="0"/>
              <a:t>").</a:t>
            </a:r>
            <a:r>
              <a:rPr lang="en-US" dirty="0" err="1" smtClean="0"/>
              <a:t>innerHTML</a:t>
            </a:r>
            <a:r>
              <a:rPr lang="en-US" dirty="0" smtClean="0"/>
              <a:t> = output;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javascript_while_loop_nested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&lt;!</a:t>
            </a:r>
            <a:r>
              <a:rPr lang="en-US" dirty="0" err="1" smtClean="0"/>
              <a:t>doctype</a:t>
            </a:r>
            <a:r>
              <a:rPr lang="en-US" dirty="0" smtClean="0"/>
              <a:t>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&lt;meta </a:t>
            </a:r>
            <a:r>
              <a:rPr lang="en-US" dirty="0" err="1" smtClean="0"/>
              <a:t>charset</a:t>
            </a:r>
            <a:r>
              <a:rPr lang="en-US" dirty="0" smtClean="0"/>
              <a:t>="utf-8"&gt;</a:t>
            </a:r>
          </a:p>
          <a:p>
            <a:pPr>
              <a:buNone/>
            </a:pPr>
            <a:r>
              <a:rPr lang="en-US" dirty="0" smtClean="0"/>
              <a:t>&lt;title&gt;</a:t>
            </a:r>
            <a:r>
              <a:rPr lang="en-US" dirty="0" err="1" smtClean="0"/>
              <a:t>javascript_for_loop_nested</a:t>
            </a:r>
            <a:r>
              <a:rPr lang="en-US" dirty="0" smtClean="0"/>
              <a:t>&lt;/title&gt;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&lt;p id="</a:t>
            </a:r>
            <a:r>
              <a:rPr lang="en-US" dirty="0" err="1" smtClean="0"/>
              <a:t>msg</a:t>
            </a:r>
            <a:r>
              <a:rPr lang="en-US" dirty="0" smtClean="0"/>
              <a:t>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  // Set variables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output = "";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// Outer loop</a:t>
            </a:r>
          </a:p>
          <a:p>
            <a:pPr>
              <a:buNone/>
            </a:pPr>
            <a:r>
              <a:rPr lang="en-US" dirty="0" smtClean="0"/>
              <a:t>  for (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&lt;= 10;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output += "&lt;h1&gt;" + </a:t>
            </a:r>
            <a:r>
              <a:rPr lang="en-US" dirty="0" err="1" smtClean="0"/>
              <a:t>i</a:t>
            </a:r>
            <a:r>
              <a:rPr lang="en-US" dirty="0" smtClean="0"/>
              <a:t> + " times table&lt;/h1&gt;";</a:t>
            </a:r>
          </a:p>
          <a:p>
            <a:pPr>
              <a:buNone/>
            </a:pPr>
            <a:r>
              <a:rPr lang="en-US" dirty="0" smtClean="0"/>
              <a:t>      output += "&lt;</a:t>
            </a:r>
            <a:r>
              <a:rPr lang="en-US" dirty="0" err="1" smtClean="0"/>
              <a:t>ul</a:t>
            </a:r>
            <a:r>
              <a:rPr lang="en-US" dirty="0" smtClean="0"/>
              <a:t>&gt;";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// Inner loop</a:t>
            </a:r>
          </a:p>
          <a:p>
            <a:pPr>
              <a:buNone/>
            </a:pPr>
            <a:r>
              <a:rPr lang="en-US" dirty="0" smtClean="0"/>
              <a:t>        for (j = 1; j &lt;= 10; j++) {</a:t>
            </a:r>
          </a:p>
          <a:p>
            <a:pPr>
              <a:buNone/>
            </a:pPr>
            <a:r>
              <a:rPr lang="en-US" dirty="0" smtClean="0"/>
              <a:t>          output += "&lt;</a:t>
            </a:r>
            <a:r>
              <a:rPr lang="en-US" dirty="0" err="1" smtClean="0"/>
              <a:t>li</a:t>
            </a:r>
            <a:r>
              <a:rPr lang="en-US" dirty="0" smtClean="0"/>
              <a:t>&gt;" + j + " x " + </a:t>
            </a:r>
            <a:r>
              <a:rPr lang="en-US" dirty="0" err="1" smtClean="0"/>
              <a:t>i</a:t>
            </a:r>
            <a:r>
              <a:rPr lang="en-US" dirty="0" smtClean="0"/>
              <a:t> + " = " + j *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output += "&lt;/</a:t>
            </a:r>
            <a:r>
              <a:rPr lang="en-US" dirty="0" err="1" smtClean="0"/>
              <a:t>ul</a:t>
            </a:r>
            <a:r>
              <a:rPr lang="en-US" dirty="0" smtClean="0"/>
              <a:t>&gt;";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// Output results to the above HTML element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msg</a:t>
            </a:r>
            <a:r>
              <a:rPr lang="en-US" dirty="0" smtClean="0"/>
              <a:t>").</a:t>
            </a:r>
            <a:r>
              <a:rPr lang="en-US" dirty="0" err="1" smtClean="0"/>
              <a:t>innerHTML</a:t>
            </a:r>
            <a:r>
              <a:rPr lang="en-US" dirty="0" smtClean="0"/>
              <a:t> = output;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javascript_for_loop_nested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&lt;title&gt;My Example&lt;/title&gt;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// Wait for DOM to load</a:t>
            </a:r>
          </a:p>
          <a:p>
            <a:pPr>
              <a:buNone/>
            </a:pPr>
            <a:r>
              <a:rPr lang="en-US" dirty="0" err="1" smtClean="0"/>
              <a:t>document.addEventListener</a:t>
            </a:r>
            <a:r>
              <a:rPr lang="en-US" dirty="0" smtClean="0"/>
              <a:t>("</a:t>
            </a:r>
            <a:r>
              <a:rPr lang="en-US" dirty="0" err="1" smtClean="0"/>
              <a:t>DOMContentLoaded</a:t>
            </a:r>
            <a:r>
              <a:rPr lang="en-US" dirty="0" smtClean="0"/>
              <a:t>", function(event)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// Put the button into a variable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e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myForm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// Wait for user to click the button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e.addEventListener</a:t>
            </a:r>
            <a:r>
              <a:rPr lang="en-US" dirty="0" smtClean="0"/>
              <a:t>( "change", function() {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  // Put the selected value into a variable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myColor</a:t>
            </a:r>
            <a:r>
              <a:rPr lang="en-US" dirty="0" smtClean="0"/>
              <a:t> = </a:t>
            </a:r>
            <a:r>
              <a:rPr lang="en-US" dirty="0" err="1" smtClean="0"/>
              <a:t>this.color.value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// The "Switch" statement.</a:t>
            </a:r>
          </a:p>
          <a:p>
            <a:pPr>
              <a:buNone/>
            </a:pPr>
            <a:r>
              <a:rPr lang="en-US" dirty="0" smtClean="0"/>
              <a:t>    switch ( </a:t>
            </a:r>
            <a:r>
              <a:rPr lang="en-US" dirty="0" err="1" smtClean="0"/>
              <a:t>myColor</a:t>
            </a:r>
            <a:r>
              <a:rPr lang="en-US" dirty="0" smtClean="0"/>
              <a:t> ) {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case "Blue":</a:t>
            </a:r>
          </a:p>
          <a:p>
            <a:pPr>
              <a:buNone/>
            </a:pPr>
            <a:r>
              <a:rPr lang="en-US" dirty="0" smtClean="0"/>
              <a:t>      alert("Just like the sky!");</a:t>
            </a:r>
          </a:p>
          <a:p>
            <a:pPr>
              <a:buNone/>
            </a:pPr>
            <a:r>
              <a:rPr lang="en-US" dirty="0" smtClean="0"/>
              <a:t>      break;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case "Red":</a:t>
            </a:r>
          </a:p>
          <a:p>
            <a:pPr>
              <a:buNone/>
            </a:pPr>
            <a:r>
              <a:rPr lang="en-US" dirty="0" smtClean="0"/>
              <a:t>      alert("Quite daring!");</a:t>
            </a:r>
          </a:p>
          <a:p>
            <a:pPr>
              <a:buNone/>
            </a:pPr>
            <a:r>
              <a:rPr lang="en-US" dirty="0" smtClean="0"/>
              <a:t>      break;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case "Green":</a:t>
            </a:r>
          </a:p>
          <a:p>
            <a:pPr>
              <a:buNone/>
            </a:pPr>
            <a:r>
              <a:rPr lang="en-US" dirty="0" smtClean="0"/>
              <a:t>      alert("Like... grass?");</a:t>
            </a:r>
          </a:p>
          <a:p>
            <a:pPr>
              <a:buNone/>
            </a:pPr>
            <a:r>
              <a:rPr lang="en-US" dirty="0" smtClean="0"/>
              <a:t>      break;</a:t>
            </a:r>
          </a:p>
          <a:p>
            <a:pPr>
              <a:buNone/>
            </a:pPr>
            <a:r>
              <a:rPr lang="en-US" dirty="0" smtClean="0"/>
              <a:t>      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}, false);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&lt;!-- Replace '{action page}' with your own action page to support non-JavaScript users --&gt;</a:t>
            </a:r>
          </a:p>
          <a:p>
            <a:pPr>
              <a:buNone/>
            </a:pPr>
            <a:r>
              <a:rPr lang="en-US" dirty="0" smtClean="0"/>
              <a:t>&lt;form id="</a:t>
            </a:r>
            <a:r>
              <a:rPr lang="en-US" dirty="0" err="1" smtClean="0"/>
              <a:t>myForm</a:t>
            </a:r>
            <a:r>
              <a:rPr lang="en-US" dirty="0" smtClean="0"/>
              <a:t>" name="</a:t>
            </a:r>
            <a:r>
              <a:rPr lang="en-US" dirty="0" err="1" smtClean="0"/>
              <a:t>myForm</a:t>
            </a:r>
            <a:r>
              <a:rPr lang="en-US" dirty="0" smtClean="0"/>
              <a:t>" action="{action page}"&gt;</a:t>
            </a:r>
          </a:p>
          <a:p>
            <a:pPr>
              <a:buNone/>
            </a:pPr>
            <a:r>
              <a:rPr lang="en-US" dirty="0" smtClean="0"/>
              <a:t>  &lt;label&gt;</a:t>
            </a:r>
          </a:p>
          <a:p>
            <a:pPr>
              <a:buNone/>
            </a:pPr>
            <a:r>
              <a:rPr lang="en-US" dirty="0" smtClean="0"/>
              <a:t>    &lt;input type="radio" name="color" value="Blue"&gt; Blue</a:t>
            </a:r>
          </a:p>
          <a:p>
            <a:pPr>
              <a:buNone/>
            </a:pPr>
            <a:r>
              <a:rPr lang="en-US" dirty="0" smtClean="0"/>
              <a:t>  &lt;/label&gt;</a:t>
            </a:r>
          </a:p>
          <a:p>
            <a:pPr>
              <a:buNone/>
            </a:pPr>
            <a:r>
              <a:rPr lang="en-US" dirty="0" smtClean="0"/>
              <a:t>  &lt;label&gt;</a:t>
            </a:r>
          </a:p>
          <a:p>
            <a:pPr>
              <a:buNone/>
            </a:pPr>
            <a:r>
              <a:rPr lang="en-US" dirty="0" smtClean="0"/>
              <a:t>    &lt;input type="radio" name="color" value="Red"&gt; Red</a:t>
            </a:r>
          </a:p>
          <a:p>
            <a:pPr>
              <a:buNone/>
            </a:pPr>
            <a:r>
              <a:rPr lang="en-US" dirty="0" smtClean="0"/>
              <a:t>  &lt;/label&gt;</a:t>
            </a:r>
          </a:p>
          <a:p>
            <a:pPr>
              <a:buNone/>
            </a:pPr>
            <a:r>
              <a:rPr lang="en-US" dirty="0" smtClean="0"/>
              <a:t>  &lt;label&gt;</a:t>
            </a:r>
          </a:p>
          <a:p>
            <a:pPr>
              <a:buNone/>
            </a:pPr>
            <a:r>
              <a:rPr lang="en-US" dirty="0" smtClean="0"/>
              <a:t>    &lt;input type="radio" name="color" value="Green"&gt; Green</a:t>
            </a:r>
          </a:p>
          <a:p>
            <a:pPr>
              <a:buNone/>
            </a:pPr>
            <a:r>
              <a:rPr lang="en-US" dirty="0" smtClean="0"/>
              <a:t>  &lt;/label&gt;</a:t>
            </a:r>
          </a:p>
          <a:p>
            <a:pPr>
              <a:buNone/>
            </a:pPr>
            <a:r>
              <a:rPr lang="en-US" dirty="0" smtClean="0"/>
              <a:t>&lt;/form&gt;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case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&lt;!</a:t>
            </a:r>
            <a:r>
              <a:rPr lang="en-US" dirty="0" err="1" smtClean="0"/>
              <a:t>doctype</a:t>
            </a:r>
            <a:r>
              <a:rPr lang="en-US" dirty="0" smtClean="0"/>
              <a:t>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&lt;meta </a:t>
            </a:r>
            <a:r>
              <a:rPr lang="en-US" dirty="0" err="1" smtClean="0"/>
              <a:t>charset</a:t>
            </a:r>
            <a:r>
              <a:rPr lang="en-US" dirty="0" smtClean="0"/>
              <a:t>="utf-8"&gt;</a:t>
            </a:r>
          </a:p>
          <a:p>
            <a:pPr>
              <a:buNone/>
            </a:pPr>
            <a:r>
              <a:rPr lang="en-US" dirty="0" smtClean="0"/>
              <a:t>&lt;title&gt;refresh&lt;/title&gt;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&lt;input type="button" value="Refresh Page"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document.location.reload</a:t>
            </a:r>
            <a:r>
              <a:rPr lang="en-US" dirty="0" smtClean="0"/>
              <a:t>(true);"&gt;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&lt;!-- Test the refresh by outputting the time in milliseconds --&gt;</a:t>
            </a:r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document.write</a:t>
            </a:r>
            <a:r>
              <a:rPr lang="en-US" dirty="0" smtClean="0"/>
              <a:t>(new Date().</a:t>
            </a:r>
            <a:r>
              <a:rPr lang="en-US" dirty="0" err="1" smtClean="0"/>
              <a:t>getTime</a:t>
            </a:r>
            <a:r>
              <a:rPr lang="en-US" dirty="0" smtClean="0"/>
              <a:t>()); 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&lt;!</a:t>
            </a:r>
            <a:r>
              <a:rPr lang="en-US" dirty="0" err="1" smtClean="0"/>
              <a:t>doctype</a:t>
            </a:r>
            <a:r>
              <a:rPr lang="en-US" dirty="0" smtClean="0"/>
              <a:t>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&lt;meta </a:t>
            </a:r>
            <a:r>
              <a:rPr lang="en-US" dirty="0" err="1" smtClean="0"/>
              <a:t>charset</a:t>
            </a:r>
            <a:r>
              <a:rPr lang="en-US" dirty="0" smtClean="0"/>
              <a:t>="utf-8"&gt;</a:t>
            </a:r>
          </a:p>
          <a:p>
            <a:pPr>
              <a:buNone/>
            </a:pPr>
            <a:r>
              <a:rPr lang="en-US" dirty="0" smtClean="0"/>
              <a:t>&lt;title&gt;refresh Auto&lt;/title&gt;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// Wait for DOM to load</a:t>
            </a:r>
          </a:p>
          <a:p>
            <a:pPr>
              <a:buNone/>
            </a:pPr>
            <a:r>
              <a:rPr lang="en-US" dirty="0" err="1" smtClean="0"/>
              <a:t>document.addEventListener</a:t>
            </a:r>
            <a:r>
              <a:rPr lang="en-US" dirty="0" smtClean="0"/>
              <a:t>("</a:t>
            </a:r>
            <a:r>
              <a:rPr lang="en-US" dirty="0" err="1" smtClean="0"/>
              <a:t>DOMContentLoaded</a:t>
            </a:r>
            <a:r>
              <a:rPr lang="en-US" dirty="0" smtClean="0"/>
              <a:t>", function(event)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// Do the automatic refresh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window.setTimeout</a:t>
            </a:r>
            <a:r>
              <a:rPr lang="en-US" dirty="0" smtClean="0"/>
              <a:t>(function(){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document.location.reload</a:t>
            </a:r>
            <a:r>
              <a:rPr lang="en-US" dirty="0" smtClean="0"/>
              <a:t>(true);</a:t>
            </a:r>
          </a:p>
          <a:p>
            <a:pPr>
              <a:buNone/>
            </a:pPr>
            <a:r>
              <a:rPr lang="en-US" dirty="0" smtClean="0"/>
              <a:t>    }, 200);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// Test the refresh by outputting the time in milliseconds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document.getElementById</a:t>
            </a:r>
            <a:r>
              <a:rPr lang="en-US" dirty="0" smtClean="0"/>
              <a:t>("timestamp").</a:t>
            </a:r>
            <a:r>
              <a:rPr lang="en-US" dirty="0" err="1" smtClean="0"/>
              <a:t>innerText</a:t>
            </a:r>
            <a:r>
              <a:rPr lang="en-US" dirty="0" smtClean="0"/>
              <a:t> = new Date().</a:t>
            </a:r>
            <a:r>
              <a:rPr lang="en-US" dirty="0" err="1" smtClean="0"/>
              <a:t>getTime</a:t>
            </a:r>
            <a:r>
              <a:rPr lang="en-US" dirty="0" smtClean="0"/>
              <a:t>();  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&lt;p&gt;&lt;span id="timestamp"&gt;&lt;/span&gt; milliseconds since midnight, January 1, 1970.&lt;/p&gt;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document.getElementById</a:t>
            </a:r>
            <a:r>
              <a:rPr lang="en-US" dirty="0" smtClean="0"/>
              <a:t>('demo').</a:t>
            </a:r>
            <a:r>
              <a:rPr lang="en-US" dirty="0" err="1" smtClean="0"/>
              <a:t>innerHTML</a:t>
            </a:r>
            <a:r>
              <a:rPr lang="en-US" dirty="0" smtClean="0"/>
              <a:t>=Date()"&gt;The time is?&lt;/button&gt;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/>
              <a:t>onclick</a:t>
            </a:r>
            <a:r>
              <a:rPr lang="en-US" b="0" dirty="0" smtClean="0"/>
              <a:t> attribute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this.innerHTML</a:t>
            </a:r>
            <a:r>
              <a:rPr lang="en-US" dirty="0" smtClean="0"/>
              <a:t>=Date()"&gt;The time is?&lt;/button&gt;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/>
              <a:t>onclick</a:t>
            </a:r>
            <a:r>
              <a:rPr lang="en-US" b="0" dirty="0" smtClean="0"/>
              <a:t> attribute example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&lt;!DOCTYPE html</a:t>
            </a:r>
            <a:r>
              <a:rPr lang="en-US" dirty="0" smtClean="0"/>
              <a:t>&gt;&lt;</a:t>
            </a:r>
            <a:r>
              <a:rPr lang="en-US" dirty="0" smtClean="0"/>
              <a:t>html</a:t>
            </a:r>
            <a:r>
              <a:rPr lang="en-US" dirty="0" smtClean="0"/>
              <a:t>&gt;&lt;</a:t>
            </a:r>
            <a:r>
              <a:rPr lang="en-US" dirty="0" smtClean="0"/>
              <a:t>body</a:t>
            </a:r>
            <a:r>
              <a:rPr lang="en-US" dirty="0" smtClean="0"/>
              <a:t>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&lt;p&gt;Select a new car from the list.&lt;/p</a:t>
            </a:r>
            <a:r>
              <a:rPr lang="en-US" dirty="0" smtClean="0"/>
              <a:t>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&lt;select id="</a:t>
            </a:r>
            <a:r>
              <a:rPr lang="en-US" dirty="0" err="1" smtClean="0"/>
              <a:t>mySelect</a:t>
            </a:r>
            <a:r>
              <a:rPr lang="en-US" dirty="0" smtClean="0"/>
              <a:t>" </a:t>
            </a:r>
            <a:r>
              <a:rPr lang="en-US" dirty="0" err="1" smtClean="0"/>
              <a:t>onchange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()"&gt;</a:t>
            </a:r>
          </a:p>
          <a:p>
            <a:pPr>
              <a:buNone/>
            </a:pPr>
            <a:r>
              <a:rPr lang="en-US" dirty="0" smtClean="0"/>
              <a:t>  &lt;option value="Audi"&gt;</a:t>
            </a:r>
            <a:r>
              <a:rPr lang="en-US" dirty="0" smtClean="0"/>
              <a:t>Audi&lt;/option&gt;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&lt;option value="BMW"&gt;BMW</a:t>
            </a:r>
          </a:p>
          <a:p>
            <a:pPr>
              <a:buNone/>
            </a:pPr>
            <a:r>
              <a:rPr lang="en-US" dirty="0" smtClean="0"/>
              <a:t>  &lt;option value="Mercedes"&gt;Mercedes</a:t>
            </a:r>
          </a:p>
          <a:p>
            <a:pPr>
              <a:buNone/>
            </a:pPr>
            <a:r>
              <a:rPr lang="en-US" dirty="0" smtClean="0"/>
              <a:t>  &lt;option value="Volvo"&gt;Volvo</a:t>
            </a:r>
          </a:p>
          <a:p>
            <a:pPr>
              <a:buNone/>
            </a:pPr>
            <a:r>
              <a:rPr lang="en-US" dirty="0" smtClean="0"/>
              <a:t>&lt;/select</a:t>
            </a:r>
            <a:r>
              <a:rPr lang="en-US" dirty="0" smtClean="0"/>
              <a:t>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smtClean="0"/>
              <a:t>p id="demo"&gt;&lt;/p</a:t>
            </a:r>
            <a:r>
              <a:rPr lang="en-US" dirty="0" smtClean="0"/>
              <a:t>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x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mySelect</a:t>
            </a:r>
            <a:r>
              <a:rPr lang="en-US" dirty="0" smtClean="0"/>
              <a:t>").value;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</a:t>
            </a:r>
            <a:r>
              <a:rPr lang="en-US" dirty="0" smtClean="0"/>
              <a:t>=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"You selected: " + x;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r>
              <a:rPr lang="en-US" dirty="0"/>
              <a:t>&lt;p&gt;When you select a new car, a function is triggered which outputs the value of </a:t>
            </a:r>
          </a:p>
          <a:p>
            <a:pPr>
              <a:buNone/>
            </a:pPr>
            <a:r>
              <a:rPr lang="en-US" dirty="0"/>
              <a:t>the selected car.&lt;/p&gt;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input field was changed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&lt;h2&gt;JavaScript String Properties&lt;/h2&gt;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&lt;p&gt;The length property returns the length of a string:&lt;/p&gt;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txt = "ABCDEFGHIJKLMNOPQRSTUVWXYZ";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</a:t>
            </a:r>
            <a:r>
              <a:rPr lang="en-US" dirty="0" err="1" smtClean="0"/>
              <a:t>txt.length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Properties length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&lt;h2&gt;JavaScript String Methods&lt;/h2&gt;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&lt;p&gt;The search() method returns the position of the first occurrence of a specified text in a string:&lt;/p&gt;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 = "Please locate where 'locate' occurs!";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pos = </a:t>
            </a:r>
            <a:r>
              <a:rPr lang="en-US" dirty="0" err="1" smtClean="0"/>
              <a:t>str.search</a:t>
            </a:r>
            <a:r>
              <a:rPr lang="en-US" dirty="0" smtClean="0"/>
              <a:t>("locate");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pos;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carName1 = "Volvo XC60";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carName2 = 'Volvo XC60';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</a:t>
            </a:r>
          </a:p>
          <a:p>
            <a:pPr>
              <a:buNone/>
            </a:pPr>
            <a:r>
              <a:rPr lang="en-US" dirty="0" smtClean="0"/>
              <a:t>carName1 + "&lt;</a:t>
            </a:r>
            <a:r>
              <a:rPr lang="en-US" dirty="0" err="1" smtClean="0"/>
              <a:t>br</a:t>
            </a:r>
            <a:r>
              <a:rPr lang="en-US" dirty="0" smtClean="0"/>
              <a:t>&gt;" + carName2;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JavaScript 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1318</TotalTime>
  <Words>3519</Words>
  <Application>Microsoft Office PowerPoint</Application>
  <PresentationFormat>On-screen Show (4:3)</PresentationFormat>
  <Paragraphs>800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Concourse</vt:lpstr>
      <vt:lpstr>Java Script</vt:lpstr>
      <vt:lpstr>Local JavaScript Variables/ local scope</vt:lpstr>
      <vt:lpstr>Global JavaScript Variables/ global scope</vt:lpstr>
      <vt:lpstr>onclick attribute</vt:lpstr>
      <vt:lpstr>onclick attribute example 2</vt:lpstr>
      <vt:lpstr>input field was changed</vt:lpstr>
      <vt:lpstr>String Properties length</vt:lpstr>
      <vt:lpstr>search</vt:lpstr>
      <vt:lpstr>JavaScript Strings</vt:lpstr>
      <vt:lpstr>Condition If else</vt:lpstr>
      <vt:lpstr>Condition (If else)</vt:lpstr>
      <vt:lpstr>Condition (If else)</vt:lpstr>
      <vt:lpstr>JavaScript Forms</vt:lpstr>
      <vt:lpstr>PowerPoint Presentation</vt:lpstr>
      <vt:lpstr>Forms api</vt:lpstr>
      <vt:lpstr>Range Overflow Property</vt:lpstr>
      <vt:lpstr>JavaScript Arrays</vt:lpstr>
      <vt:lpstr>Loops</vt:lpstr>
      <vt:lpstr>JavaScript Arrays</vt:lpstr>
      <vt:lpstr>JavaScript Array Methods join()</vt:lpstr>
      <vt:lpstr>Popping</vt:lpstr>
      <vt:lpstr>Pushing</vt:lpstr>
      <vt:lpstr>Array Home Work</vt:lpstr>
      <vt:lpstr>Sorting an Array</vt:lpstr>
      <vt:lpstr>JavaScript Array Sort</vt:lpstr>
      <vt:lpstr>Numeric Sort</vt:lpstr>
      <vt:lpstr>Array Methods</vt:lpstr>
      <vt:lpstr>while</vt:lpstr>
      <vt:lpstr>Do while</vt:lpstr>
      <vt:lpstr>Break a loop (for)</vt:lpstr>
      <vt:lpstr>Break a loop (while )</vt:lpstr>
      <vt:lpstr>Break a loop (for) and Break &amp; Continue a "For" Loop</vt:lpstr>
      <vt:lpstr>javascript_while_loop_nested</vt:lpstr>
      <vt:lpstr>javascript_for_loop_nested</vt:lpstr>
      <vt:lpstr>Switch case</vt:lpstr>
      <vt:lpstr>refresh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</dc:title>
  <dc:creator>hp</dc:creator>
  <cp:lastModifiedBy>BITM TRAINER - 401</cp:lastModifiedBy>
  <cp:revision>98</cp:revision>
  <dcterms:created xsi:type="dcterms:W3CDTF">2017-08-08T11:30:04Z</dcterms:created>
  <dcterms:modified xsi:type="dcterms:W3CDTF">2018-11-10T11:30:11Z</dcterms:modified>
</cp:coreProperties>
</file>