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0"/>
  </p:notesMasterIdLst>
  <p:sldIdLst>
    <p:sldId id="256" r:id="rId5"/>
    <p:sldId id="257" r:id="rId6"/>
    <p:sldId id="258"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4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10/1/2010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224846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smtClean="0"/>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10/1/2010</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10/1/2010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10/1/2010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10/1/2010</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10/1/2010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10/1/2010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10/1/2010</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smtClean="0"/>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10/1/2010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10/1/2010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smtClean="0"/>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10/1/2010</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smtClean="0"/>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10/1/2010</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10/1/2010</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E</a:t>
            </a:r>
            <a:r>
              <a:rPr lang="en-US" dirty="0" smtClean="0"/>
              <a:t>a</a:t>
            </a:r>
            <a:r>
              <a:rPr dirty="0" smtClean="0"/>
              <a:t>rth Day</a:t>
            </a:r>
            <a:r>
              <a:rPr lang="en-US" dirty="0" smtClean="0"/>
              <a:t> Presentation</a:t>
            </a:r>
            <a:endParaRPr lang="en-US" dirty="0"/>
          </a:p>
        </p:txBody>
      </p:sp>
      <p:sp>
        <p:nvSpPr>
          <p:cNvPr id="3" name="Subtitle 2"/>
          <p:cNvSpPr>
            <a:spLocks noGrp="1"/>
          </p:cNvSpPr>
          <p:nvPr>
            <p:ph type="subTitle" idx="1"/>
          </p:nvPr>
        </p:nvSpPr>
        <p:spPr/>
        <p:txBody>
          <a:bodyPr/>
          <a:lstStyle/>
          <a:p>
            <a:r>
              <a:rPr lang="en-US" dirty="0" smtClean="0"/>
              <a:t>Organization Name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effectLst>
                  <a:outerShdw blurRad="38100" dist="38100" dir="2700000" algn="tl">
                    <a:srgbClr val="000000">
                      <a:alpha val="43137"/>
                    </a:srgbClr>
                  </a:outerShdw>
                </a:effectLst>
              </a:rPr>
              <a:t>Earth Day is a day that we take the time to treat the Earth with all the respect that it should be getting.</a:t>
            </a:r>
          </a:p>
          <a:p>
            <a:r>
              <a:rPr lang="en-US" dirty="0" smtClean="0">
                <a:effectLst>
                  <a:outerShdw blurRad="38100" dist="38100" dir="2700000" algn="tl">
                    <a:srgbClr val="000000">
                      <a:alpha val="43137"/>
                    </a:srgbClr>
                  </a:outerShdw>
                </a:effectLst>
              </a:rPr>
              <a:t>We will be going over:</a:t>
            </a:r>
          </a:p>
          <a:p>
            <a:r>
              <a:rPr lang="en-US" dirty="0" smtClean="0">
                <a:effectLst>
                  <a:outerShdw blurRad="38100" dist="38100" dir="2700000" algn="tl">
                    <a:srgbClr val="000000">
                      <a:alpha val="43137"/>
                    </a:srgbClr>
                  </a:outerShdw>
                </a:effectLst>
              </a:rPr>
              <a:t>About Earth Day.</a:t>
            </a:r>
          </a:p>
          <a:p>
            <a:r>
              <a:rPr lang="en-US" dirty="0" smtClean="0">
                <a:effectLst>
                  <a:outerShdw blurRad="38100" dist="38100" dir="2700000" algn="tl">
                    <a:srgbClr val="000000">
                      <a:alpha val="43137"/>
                    </a:srgbClr>
                  </a:outerShdw>
                </a:effectLst>
              </a:rPr>
              <a:t>The History of Earth Day.</a:t>
            </a:r>
          </a:p>
          <a:p>
            <a:r>
              <a:rPr lang="en-US" dirty="0" smtClean="0">
                <a:effectLst>
                  <a:outerShdw blurRad="38100" dist="38100" dir="2700000" algn="tl">
                    <a:srgbClr val="000000">
                      <a:alpha val="43137"/>
                    </a:srgbClr>
                  </a:outerShdw>
                </a:effectLst>
              </a:rPr>
              <a:t>Giving ourselves an Earth Day Activity.</a:t>
            </a:r>
          </a:p>
          <a:p>
            <a:r>
              <a:rPr lang="en-US" dirty="0" smtClean="0">
                <a:effectLst>
                  <a:outerShdw blurRad="38100" dist="38100" dir="2700000" algn="tl">
                    <a:srgbClr val="000000">
                      <a:alpha val="43137"/>
                    </a:srgbClr>
                  </a:outerShdw>
                </a:effectLst>
              </a:rPr>
              <a:t>How we can get the Word Out about Earth Day.</a:t>
            </a:r>
          </a:p>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Now let’s get started.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What is Earth Day?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4876800"/>
          </a:xfrm>
        </p:spPr>
        <p:txBody>
          <a:bodyPr>
            <a:noAutofit/>
          </a:bodyPr>
          <a:lstStyle/>
          <a:p>
            <a:pPr marL="0" indent="0">
              <a:buNone/>
            </a:pPr>
            <a:r>
              <a:rPr lang="en-US" sz="2000" dirty="0" smtClean="0"/>
              <a:t>Earth Day was founded by Senator Gaylord Nelson and first held on April 22, 1970.</a:t>
            </a:r>
          </a:p>
          <a:p>
            <a:pPr marL="0" indent="0">
              <a:buNone/>
            </a:pPr>
            <a:endParaRPr lang="en-US" sz="2000" dirty="0" smtClean="0"/>
          </a:p>
          <a:p>
            <a:pPr marL="0" indent="0">
              <a:buNone/>
            </a:pPr>
            <a:r>
              <a:rPr lang="en-US" sz="2000" dirty="0" smtClean="0"/>
              <a:t>World Environment Day, celebrated on June 5 in a different nation every year.</a:t>
            </a:r>
          </a:p>
          <a:p>
            <a:pPr marL="0" indent="0">
              <a:buNone/>
            </a:pPr>
            <a:endParaRPr lang="en-US" sz="2000" dirty="0" smtClean="0"/>
          </a:p>
          <a:p>
            <a:pPr marL="0" indent="0">
              <a:buNone/>
            </a:pPr>
            <a:r>
              <a:rPr lang="en-US" sz="2000" dirty="0" smtClean="0"/>
              <a:t>According </a:t>
            </a:r>
            <a:r>
              <a:rPr lang="en-US" sz="2000" dirty="0"/>
              <a:t>to Senator Nelson, the moniker "Earth Day" was "an obvious and logical name" suggested by "a number of </a:t>
            </a:r>
            <a:r>
              <a:rPr lang="en-US" sz="2000" dirty="0" smtClean="0"/>
              <a:t>people.“</a:t>
            </a:r>
          </a:p>
          <a:p>
            <a:pPr marL="0" indent="0">
              <a:buNone/>
            </a:pPr>
            <a:endParaRPr lang="en-US" sz="2000" dirty="0" smtClean="0"/>
          </a:p>
          <a:p>
            <a:pPr marL="0" indent="0">
              <a:buNone/>
            </a:pPr>
            <a:r>
              <a:rPr lang="en-US" sz="2000" dirty="0" smtClean="0"/>
              <a:t>Project </a:t>
            </a:r>
            <a:r>
              <a:rPr lang="en-US" sz="2000" dirty="0"/>
              <a:t>Survival, an early environmentalism-awareness education event, was held at Northwestern University on January 23, </a:t>
            </a:r>
            <a:r>
              <a:rPr lang="en-US" sz="2000" dirty="0" smtClean="0"/>
              <a:t>1970. </a:t>
            </a:r>
          </a:p>
          <a:p>
            <a:pPr marL="0" indent="0">
              <a:buNone/>
            </a:pPr>
            <a:endParaRPr lang="en-US" sz="2000" dirty="0"/>
          </a:p>
          <a:p>
            <a:pPr marL="0" indent="0">
              <a:buNone/>
            </a:pPr>
            <a:r>
              <a:rPr lang="en-US" sz="2000" dirty="0" smtClean="0"/>
              <a:t>The </a:t>
            </a:r>
            <a:r>
              <a:rPr lang="en-US" sz="2000" dirty="0"/>
              <a:t>1960s had been a very dynamic period for ecology in the US.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How many of us have sat down and watched the Disney movies that took place within the rainforest or any type of forest for that? </a:t>
            </a:r>
          </a:p>
          <a:p>
            <a:endParaRPr lang="en-US" dirty="0" smtClean="0"/>
          </a:p>
          <a:p>
            <a:r>
              <a:rPr lang="en-US" dirty="0" smtClean="0"/>
              <a:t>How about all the animals that are seen within the movie the Jungle Book, all of those animals come from a rainforest. </a:t>
            </a:r>
          </a:p>
          <a:p>
            <a:endParaRPr lang="en-US" dirty="0" smtClean="0"/>
          </a:p>
          <a:p>
            <a:r>
              <a:rPr lang="en-US" dirty="0" smtClean="0"/>
              <a:t>Rainforests are the home of species that we all know and some that have yet to be discovered but more and more we are losing sight and not seeing the bigger picture. </a:t>
            </a:r>
          </a:p>
          <a:p>
            <a:endParaRPr lang="en-US" dirty="0" smtClean="0"/>
          </a:p>
          <a:p>
            <a:r>
              <a:rPr lang="en-US" dirty="0" smtClean="0"/>
              <a:t>Our focus needs to stop the degradation of one and all of the Rainforests.</a:t>
            </a:r>
          </a:p>
          <a:p>
            <a:r>
              <a:rPr lang="en-US" dirty="0" smtClean="0"/>
              <a:t>Earth Day believes that environmental education is important in saving the rainforest. </a:t>
            </a:r>
          </a:p>
          <a:p>
            <a:endParaRPr lang="en-US" dirty="0" smtClean="0"/>
          </a:p>
          <a:p>
            <a:r>
              <a:rPr lang="en-US" dirty="0" smtClean="0"/>
              <a:t>If we can get together and read and learn about rainforests then we can teach the future generation to help preserve these wonderful places in our world.</a:t>
            </a:r>
          </a:p>
        </p:txBody>
      </p:sp>
      <p:sp>
        <p:nvSpPr>
          <p:cNvPr id="2" name="Title 1"/>
          <p:cNvSpPr>
            <a:spLocks noGrp="1"/>
          </p:cNvSpPr>
          <p:nvPr>
            <p:ph type="title"/>
          </p:nvPr>
        </p:nvSpPr>
        <p:spPr/>
        <p:txBody>
          <a:bodyPr/>
          <a:lstStyle/>
          <a:p>
            <a:r>
              <a:rPr lang="en-US" dirty="0" smtClean="0"/>
              <a:t>Earth Day Activity</a:t>
            </a:r>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b="40299"/>
          <a:stretch/>
        </p:blipFill>
        <p:spPr>
          <a:xfrm>
            <a:off x="4572000" y="76200"/>
            <a:ext cx="4419600" cy="135234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the Word Out about Earth Day</a:t>
            </a:r>
            <a:endParaRPr lang="en-US" dirty="0"/>
          </a:p>
        </p:txBody>
      </p:sp>
      <p:sp>
        <p:nvSpPr>
          <p:cNvPr id="3" name="Content Placeholder 2"/>
          <p:cNvSpPr>
            <a:spLocks noGrp="1"/>
          </p:cNvSpPr>
          <p:nvPr>
            <p:ph idx="1"/>
          </p:nvPr>
        </p:nvSpPr>
        <p:spPr/>
        <p:txBody>
          <a:bodyPr/>
          <a:lstStyle/>
          <a:p>
            <a:r>
              <a:rPr lang="en-US" dirty="0" smtClean="0">
                <a:effectLst>
                  <a:outerShdw blurRad="38100" dist="38100" dir="2700000" algn="tl">
                    <a:srgbClr val="000000">
                      <a:alpha val="43137"/>
                    </a:srgbClr>
                  </a:outerShdw>
                </a:effectLst>
              </a:rPr>
              <a:t>Social Networking:</a:t>
            </a:r>
          </a:p>
          <a:p>
            <a:pPr lvl="1"/>
            <a:r>
              <a:rPr lang="en-US" dirty="0" smtClean="0">
                <a:effectLst>
                  <a:outerShdw blurRad="38100" dist="38100" dir="2700000" algn="tl">
                    <a:srgbClr val="000000">
                      <a:alpha val="43137"/>
                    </a:srgbClr>
                  </a:outerShdw>
                </a:effectLst>
              </a:rPr>
              <a:t>Facebook</a:t>
            </a:r>
          </a:p>
          <a:p>
            <a:pPr lvl="1"/>
            <a:r>
              <a:rPr lang="en-US" dirty="0" smtClean="0">
                <a:effectLst>
                  <a:outerShdw blurRad="38100" dist="38100" dir="2700000" algn="tl">
                    <a:srgbClr val="000000">
                      <a:alpha val="43137"/>
                    </a:srgbClr>
                  </a:outerShdw>
                </a:effectLst>
              </a:rPr>
              <a:t>Twitter</a:t>
            </a:r>
          </a:p>
          <a:p>
            <a:r>
              <a:rPr lang="en-US" dirty="0" smtClean="0">
                <a:effectLst>
                  <a:outerShdw blurRad="38100" dist="38100" dir="2700000" algn="tl">
                    <a:srgbClr val="000000">
                      <a:alpha val="43137"/>
                    </a:srgbClr>
                  </a:outerShdw>
                </a:effectLst>
              </a:rPr>
              <a:t>Taking the time on this special day to Blog about it in our Blogs.</a:t>
            </a:r>
          </a:p>
          <a:p>
            <a:r>
              <a:rPr lang="en-US" dirty="0" smtClean="0">
                <a:effectLst>
                  <a:outerShdw blurRad="38100" dist="38100" dir="2700000" algn="tl">
                    <a:srgbClr val="000000">
                      <a:alpha val="43137"/>
                    </a:srgbClr>
                  </a:outerShdw>
                </a:effectLst>
              </a:rPr>
              <a:t>Listen to the song by Jack Johnson called “The 3 R’s” and follow his steps: </a:t>
            </a:r>
          </a:p>
          <a:p>
            <a:pPr lvl="1"/>
            <a:r>
              <a:rPr lang="en-US" dirty="0" smtClean="0">
                <a:effectLst>
                  <a:outerShdw blurRad="38100" dist="38100" dir="2700000" algn="tl">
                    <a:srgbClr val="000000">
                      <a:alpha val="43137"/>
                    </a:srgbClr>
                  </a:outerShdw>
                </a:effectLst>
              </a:rPr>
              <a:t>Reduce</a:t>
            </a:r>
          </a:p>
          <a:p>
            <a:pPr lvl="1"/>
            <a:r>
              <a:rPr lang="en-US" dirty="0" smtClean="0">
                <a:effectLst>
                  <a:outerShdw blurRad="38100" dist="38100" dir="2700000" algn="tl">
                    <a:srgbClr val="000000">
                      <a:alpha val="43137"/>
                    </a:srgbClr>
                  </a:outerShdw>
                </a:effectLst>
              </a:rPr>
              <a:t>Reuse</a:t>
            </a:r>
          </a:p>
          <a:p>
            <a:pPr lvl="1"/>
            <a:r>
              <a:rPr lang="en-US" dirty="0" smtClean="0">
                <a:effectLst>
                  <a:outerShdw blurRad="38100" dist="38100" dir="2700000" algn="tl">
                    <a:srgbClr val="000000">
                      <a:alpha val="43137"/>
                    </a:srgbClr>
                  </a:outerShdw>
                </a:effectLst>
              </a:rPr>
              <a:t>Recycle</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010251335">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B2142A8D-8F93-46B3-AA5F-83D398452890}">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94B4DB3A-C1C4-465B-9355-C0B33B7AAE83}">
  <ds:schemaRefs>
    <ds:schemaRef ds:uri="http://schemas.microsoft.com/sharepoint/v3/contenttype/forms"/>
  </ds:schemaRefs>
</ds:datastoreItem>
</file>

<file path=customXml/itemProps3.xml><?xml version="1.0" encoding="utf-8"?>
<ds:datastoreItem xmlns:ds="http://schemas.openxmlformats.org/officeDocument/2006/customXml" ds:itemID="{FC81E83E-27DA-4385-85C1-151A0ACABF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TS010251335</Template>
  <TotalTime>0</TotalTime>
  <Words>364</Words>
  <Application>Microsoft Office PowerPoint</Application>
  <PresentationFormat>On-screen Show (4:3)</PresentationFormat>
  <Paragraphs>46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TS010251335</vt:lpstr>
      <vt:lpstr>Earth Day Presentation</vt:lpstr>
      <vt:lpstr>Introduction</vt:lpstr>
      <vt:lpstr>What is Earth Day?</vt:lpstr>
      <vt:lpstr>Earth Day Activity</vt:lpstr>
      <vt:lpstr>Getting the Word Out about Earth Day</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2010-09-28T21:10:38Z</dcterms:created>
  <dcterms:modified xsi:type="dcterms:W3CDTF">2010-10-01T23:06:12Z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TC102513359990</vt:lpwstr>
  </property>
</Properties>
</file>