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1"/>
  </p:notesMasterIdLst>
  <p:sldIdLst>
    <p:sldId id="256" r:id="rId6"/>
    <p:sldId id="259" r:id="rId7"/>
    <p:sldId id="260" r:id="rId8"/>
    <p:sldId id="257" r:id="rId9"/>
    <p:sldId id="258"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10" autoAdjust="0"/>
  </p:normalViewPr>
  <p:slideViewPr>
    <p:cSldViewPr>
      <p:cViewPr varScale="1">
        <p:scale>
          <a:sx n="88" d="100"/>
          <a:sy n="88" d="100"/>
        </p:scale>
        <p:origin x="-105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F5CC7D-2E60-45BA-981E-3A5DD951389A}" type="doc">
      <dgm:prSet loTypeId="urn:microsoft.com/office/officeart/2005/8/layout/hProcess10" loCatId="process" qsTypeId="urn:microsoft.com/office/officeart/2005/8/quickstyle/simple1" qsCatId="simple" csTypeId="urn:microsoft.com/office/officeart/2005/8/colors/accent0_2" csCatId="mainScheme" phldr="1"/>
      <dgm:spPr/>
    </dgm:pt>
    <dgm:pt modelId="{1B949336-634C-4398-B4DB-98DC7DA62063}">
      <dgm:prSet phldrT="[Text]" custT="1"/>
      <dgm:spPr/>
      <dgm:t>
        <a:bodyPr/>
        <a:lstStyle/>
        <a:p>
          <a:r>
            <a:rPr lang="en-US" sz="1800" b="1" dirty="0" smtClean="0"/>
            <a:t>By: </a:t>
          </a:r>
        </a:p>
        <a:p>
          <a:r>
            <a:rPr lang="en-US" sz="1500" dirty="0" smtClean="0"/>
            <a:t>M.A. </a:t>
          </a:r>
          <a:r>
            <a:rPr lang="en-US" sz="1500" dirty="0" err="1" smtClean="0"/>
            <a:t>Walstad</a:t>
          </a:r>
          <a:endParaRPr lang="en-US" sz="1500" dirty="0"/>
        </a:p>
      </dgm:t>
    </dgm:pt>
    <dgm:pt modelId="{9836BF72-9C9F-4865-AE2C-9129C89E5B27}" type="parTrans" cxnId="{4E74A302-82F0-4433-B72B-0D23EF906596}">
      <dgm:prSet/>
      <dgm:spPr/>
      <dgm:t>
        <a:bodyPr/>
        <a:lstStyle/>
        <a:p>
          <a:endParaRPr lang="en-US"/>
        </a:p>
      </dgm:t>
    </dgm:pt>
    <dgm:pt modelId="{EED392DA-8238-410A-97EB-7CDBBE16B884}" type="sibTrans" cxnId="{4E74A302-82F0-4433-B72B-0D23EF906596}">
      <dgm:prSet/>
      <dgm:spPr/>
      <dgm:t>
        <a:bodyPr/>
        <a:lstStyle/>
        <a:p>
          <a:endParaRPr lang="en-US"/>
        </a:p>
      </dgm:t>
    </dgm:pt>
    <dgm:pt modelId="{F253FA6C-1C0E-4F7A-B39E-4E797B4E4CB6}" type="pres">
      <dgm:prSet presAssocID="{7AF5CC7D-2E60-45BA-981E-3A5DD951389A}" presName="Name0" presStyleCnt="0">
        <dgm:presLayoutVars>
          <dgm:dir/>
          <dgm:resizeHandles val="exact"/>
        </dgm:presLayoutVars>
      </dgm:prSet>
      <dgm:spPr/>
    </dgm:pt>
    <dgm:pt modelId="{3BBA4BD1-27D3-4983-BAAE-D3629C206E5F}" type="pres">
      <dgm:prSet presAssocID="{1B949336-634C-4398-B4DB-98DC7DA62063}" presName="composite" presStyleCnt="0"/>
      <dgm:spPr/>
    </dgm:pt>
    <dgm:pt modelId="{DB1332F9-1C1E-47BA-B5DD-64EB0B372968}" type="pres">
      <dgm:prSet presAssocID="{1B949336-634C-4398-B4DB-98DC7DA62063}" presName="imagSh" presStyleLbl="bgImgPlace1" presStyleIdx="0" presStyleCnt="1" custScaleY="160000" custLinFactNeighborY="-6593"/>
      <dgm:spPr/>
    </dgm:pt>
    <dgm:pt modelId="{0D21E06A-740B-4134-AFC0-DD6997E0C3B9}" type="pres">
      <dgm:prSet presAssocID="{1B949336-634C-4398-B4DB-98DC7DA62063}" presName="txNode" presStyleLbl="node1" presStyleIdx="0" presStyleCnt="1" custLinFactNeighborX="9036" custLinFactNeighborY="19175">
        <dgm:presLayoutVars>
          <dgm:bulletEnabled val="1"/>
        </dgm:presLayoutVars>
      </dgm:prSet>
      <dgm:spPr/>
      <dgm:t>
        <a:bodyPr/>
        <a:lstStyle/>
        <a:p>
          <a:endParaRPr lang="en-US"/>
        </a:p>
      </dgm:t>
    </dgm:pt>
  </dgm:ptLst>
  <dgm:cxnLst>
    <dgm:cxn modelId="{2728A8F9-547F-4C5B-8B9C-FC28D90CA0FA}" type="presOf" srcId="{7AF5CC7D-2E60-45BA-981E-3A5DD951389A}" destId="{F253FA6C-1C0E-4F7A-B39E-4E797B4E4CB6}" srcOrd="0" destOrd="0" presId="urn:microsoft.com/office/officeart/2005/8/layout/hProcess10"/>
    <dgm:cxn modelId="{5CE2392C-21AD-414A-A2DF-B10C54B12DEC}" type="presOf" srcId="{1B949336-634C-4398-B4DB-98DC7DA62063}" destId="{0D21E06A-740B-4134-AFC0-DD6997E0C3B9}" srcOrd="0" destOrd="0" presId="urn:microsoft.com/office/officeart/2005/8/layout/hProcess10"/>
    <dgm:cxn modelId="{4E74A302-82F0-4433-B72B-0D23EF906596}" srcId="{7AF5CC7D-2E60-45BA-981E-3A5DD951389A}" destId="{1B949336-634C-4398-B4DB-98DC7DA62063}" srcOrd="0" destOrd="0" parTransId="{9836BF72-9C9F-4865-AE2C-9129C89E5B27}" sibTransId="{EED392DA-8238-410A-97EB-7CDBBE16B884}"/>
    <dgm:cxn modelId="{5F5ED2EF-C709-406D-BA47-F5AFEA936122}" type="presParOf" srcId="{F253FA6C-1C0E-4F7A-B39E-4E797B4E4CB6}" destId="{3BBA4BD1-27D3-4983-BAAE-D3629C206E5F}" srcOrd="0" destOrd="0" presId="urn:microsoft.com/office/officeart/2005/8/layout/hProcess10"/>
    <dgm:cxn modelId="{C08C9FC5-0AF4-4103-B9EB-9EEB0C295660}" type="presParOf" srcId="{3BBA4BD1-27D3-4983-BAAE-D3629C206E5F}" destId="{DB1332F9-1C1E-47BA-B5DD-64EB0B372968}" srcOrd="0" destOrd="0" presId="urn:microsoft.com/office/officeart/2005/8/layout/hProcess10"/>
    <dgm:cxn modelId="{5257DF4B-6400-41A3-BFC0-675DAB9ADDD3}" type="presParOf" srcId="{3BBA4BD1-27D3-4983-BAAE-D3629C206E5F}" destId="{0D21E06A-740B-4134-AFC0-DD6997E0C3B9}"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1332F9-1C1E-47BA-B5DD-64EB0B372968}">
      <dsp:nvSpPr>
        <dsp:cNvPr id="0" name=""/>
        <dsp:cNvSpPr/>
      </dsp:nvSpPr>
      <dsp:spPr>
        <a:xfrm>
          <a:off x="853" y="-158799"/>
          <a:ext cx="1501672" cy="1693862"/>
        </a:xfrm>
        <a:prstGeom prst="roundRect">
          <a:avLst>
            <a:gd name="adj" fmla="val 10000"/>
          </a:avLst>
        </a:prstGeom>
        <a:solidFill>
          <a:schemeClr val="dk2">
            <a:tint val="4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21E06A-740B-4134-AFC0-DD6997E0C3B9}">
      <dsp:nvSpPr>
        <dsp:cNvPr id="0" name=""/>
        <dsp:cNvSpPr/>
      </dsp:nvSpPr>
      <dsp:spPr>
        <a:xfrm>
          <a:off x="246165" y="793997"/>
          <a:ext cx="1501672" cy="1058663"/>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By: </a:t>
          </a:r>
        </a:p>
        <a:p>
          <a:pPr lvl="0" algn="ctr" defTabSz="800100">
            <a:lnSpc>
              <a:spcPct val="90000"/>
            </a:lnSpc>
            <a:spcBef>
              <a:spcPct val="0"/>
            </a:spcBef>
            <a:spcAft>
              <a:spcPct val="35000"/>
            </a:spcAft>
          </a:pPr>
          <a:r>
            <a:rPr lang="en-US" sz="1500" kern="1200" dirty="0" smtClean="0"/>
            <a:t>M.A. </a:t>
          </a:r>
          <a:r>
            <a:rPr lang="en-US" sz="1500" kern="1200" dirty="0" err="1" smtClean="0"/>
            <a:t>Walstad</a:t>
          </a:r>
          <a:endParaRPr lang="en-US" sz="1500" kern="1200" dirty="0"/>
        </a:p>
      </dsp:txBody>
      <dsp:txXfrm>
        <a:off x="277172" y="825004"/>
        <a:ext cx="1439658" cy="99664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09-30T23:12:00.4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3958 6773,'0'-21,"21"21,22 0,-22 0,21 0,22 0,-43 0,0 0,21 0,22 0,-43 0,21 0,-20 0,41 21,-21-21,22 43,-43-43,43 0,20 0,-20 21,-1-21,1 0,-22 42,-21-42,22 0,20 0,1 21,-43-21,21 0,-21 0,43 43,-22-43,-21 0,22 0,-22 0,42 0,-20 0,20 42,1-42,-1 0,-21 0,-20 21,41-21,-42 0,22 0,20 0,-42 0,22 0,41 0,-41 0,20 0,-42 0,85 0,-64 0,22 0,-43-42,43 42,-43 0,21 0,-21 0,43 0,-22 0,22 0,-1 0,1 0,-1 0,22-42,-64 42,42 0,-20 0,-22-22,0 22,21 0,-20 0,20 0,-21 0,43-42,-22 42,-21 0,21 0,-20-21,-1 21,21 0,-21 0,22 0,-22 0,21 0,-21 0,0 0,22-21,-22 21,21 0,-21 0,1 0,20-43,-21 43,21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F5257B6-6D6B-4B5E-B164-84DA37D45219}" type="slidenum">
              <a:rPr lang="en-US"/>
              <a:pPr/>
              <a:t>‹#›</a:t>
            </a:fld>
            <a:endParaRPr lang="en-US"/>
          </a:p>
        </p:txBody>
      </p:sp>
    </p:spTree>
    <p:extLst>
      <p:ext uri="{BB962C8B-B14F-4D97-AF65-F5344CB8AC3E}">
        <p14:creationId xmlns:p14="http://schemas.microsoft.com/office/powerpoint/2010/main" val="5844934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55AD8F-936E-4BFE-AF69-A68357D36CE3}" type="slidenum">
              <a:rPr lang="en-US"/>
              <a:pPr/>
              <a:t>1</a:t>
            </a:fld>
            <a:endParaRPr lang="en-US" dirty="0"/>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79525" y="1600200"/>
            <a:ext cx="7085013" cy="1066800"/>
          </a:xfrm>
        </p:spPr>
        <p:txBody>
          <a:bodyPr/>
          <a:lstStyle>
            <a:lvl1pPr>
              <a:defRPr/>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1279525" y="2819400"/>
            <a:ext cx="5256213" cy="1143000"/>
          </a:xfrm>
        </p:spPr>
        <p:txBody>
          <a:bodyPr/>
          <a:lstStyle>
            <a:lvl1pPr marL="0" indent="0">
              <a:buFontTx/>
              <a:buNone/>
              <a:defRPr/>
            </a:lvl1pPr>
          </a:lstStyle>
          <a:p>
            <a:pPr lvl="0"/>
            <a:r>
              <a:rPr lang="en-US" noProof="0" smtClean="0"/>
              <a:t>Click to edit Master subtitle style</a:t>
            </a:r>
          </a:p>
        </p:txBody>
      </p:sp>
      <p:sp>
        <p:nvSpPr>
          <p:cNvPr id="3076" name="Rectangle 4"/>
          <p:cNvSpPr>
            <a:spLocks noGrp="1" noChangeArrowheads="1"/>
          </p:cNvSpPr>
          <p:nvPr>
            <p:ph type="dt" sz="half" idx="2"/>
          </p:nvPr>
        </p:nvSpPr>
        <p:spPr/>
        <p:txBody>
          <a:bodyPr/>
          <a:lstStyle>
            <a:lvl1pPr>
              <a:defRPr/>
            </a:lvl1pPr>
          </a:lstStyle>
          <a:p>
            <a:endParaRPr lang="en-US"/>
          </a:p>
        </p:txBody>
      </p:sp>
      <p:sp>
        <p:nvSpPr>
          <p:cNvPr id="3077" name="Rectangle 5"/>
          <p:cNvSpPr>
            <a:spLocks noGrp="1" noChangeArrowheads="1"/>
          </p:cNvSpPr>
          <p:nvPr>
            <p:ph type="ftr" sz="quarter" idx="3"/>
          </p:nvPr>
        </p:nvSpPr>
        <p:spPr/>
        <p:txBody>
          <a:bodyPr/>
          <a:lstStyle>
            <a:lvl1pPr>
              <a:defRPr/>
            </a:lvl1pPr>
          </a:lstStyle>
          <a:p>
            <a:endParaRPr lang="en-US"/>
          </a:p>
        </p:txBody>
      </p:sp>
      <p:sp>
        <p:nvSpPr>
          <p:cNvPr id="3078" name="Rectangle 6"/>
          <p:cNvSpPr>
            <a:spLocks noGrp="1" noChangeArrowheads="1"/>
          </p:cNvSpPr>
          <p:nvPr>
            <p:ph type="sldNum" sz="quarter" idx="4"/>
          </p:nvPr>
        </p:nvSpPr>
        <p:spPr/>
        <p:txBody>
          <a:bodyPr/>
          <a:lstStyle>
            <a:lvl1pPr>
              <a:defRPr/>
            </a:lvl1pPr>
          </a:lstStyle>
          <a:p>
            <a:fld id="{DC534F71-74C2-4D53-A6AF-872C3717490F}"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445347-E2E2-4A85-A2ED-90A043F7E185}" type="slidenum">
              <a:rPr lang="en-US"/>
              <a:pPr/>
              <a:t>‹#›</a:t>
            </a:fld>
            <a:endParaRPr lang="en-US"/>
          </a:p>
        </p:txBody>
      </p:sp>
    </p:spTree>
    <p:extLst>
      <p:ext uri="{BB962C8B-B14F-4D97-AF65-F5344CB8AC3E}">
        <p14:creationId xmlns:p14="http://schemas.microsoft.com/office/powerpoint/2010/main" val="3890886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4475" y="685800"/>
            <a:ext cx="1771650" cy="5440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79525" y="685800"/>
            <a:ext cx="5162550" cy="5440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13DAD08-8F27-4072-B232-E83123BE3425}" type="slidenum">
              <a:rPr lang="en-US"/>
              <a:pPr/>
              <a:t>‹#›</a:t>
            </a:fld>
            <a:endParaRPr lang="en-US"/>
          </a:p>
        </p:txBody>
      </p:sp>
    </p:spTree>
    <p:extLst>
      <p:ext uri="{BB962C8B-B14F-4D97-AF65-F5344CB8AC3E}">
        <p14:creationId xmlns:p14="http://schemas.microsoft.com/office/powerpoint/2010/main" val="3941767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821AC2-DAD0-4A0B-936C-DFA43C6EC82D}" type="slidenum">
              <a:rPr lang="en-US"/>
              <a:pPr/>
              <a:t>‹#›</a:t>
            </a:fld>
            <a:endParaRPr lang="en-US"/>
          </a:p>
        </p:txBody>
      </p:sp>
    </p:spTree>
    <p:extLst>
      <p:ext uri="{BB962C8B-B14F-4D97-AF65-F5344CB8AC3E}">
        <p14:creationId xmlns:p14="http://schemas.microsoft.com/office/powerpoint/2010/main" val="3763670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01242AD-20BB-41C9-957A-CAFA073FE7F4}" type="slidenum">
              <a:rPr lang="en-US"/>
              <a:pPr/>
              <a:t>‹#›</a:t>
            </a:fld>
            <a:endParaRPr lang="en-US"/>
          </a:p>
        </p:txBody>
      </p:sp>
    </p:spTree>
    <p:extLst>
      <p:ext uri="{BB962C8B-B14F-4D97-AF65-F5344CB8AC3E}">
        <p14:creationId xmlns:p14="http://schemas.microsoft.com/office/powerpoint/2010/main" val="2854675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79525" y="1600200"/>
            <a:ext cx="2552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84625" y="1600200"/>
            <a:ext cx="2552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7F021CE-E22B-4918-9742-DB4B89437430}" type="slidenum">
              <a:rPr lang="en-US"/>
              <a:pPr/>
              <a:t>‹#›</a:t>
            </a:fld>
            <a:endParaRPr lang="en-US"/>
          </a:p>
        </p:txBody>
      </p:sp>
    </p:spTree>
    <p:extLst>
      <p:ext uri="{BB962C8B-B14F-4D97-AF65-F5344CB8AC3E}">
        <p14:creationId xmlns:p14="http://schemas.microsoft.com/office/powerpoint/2010/main" val="837277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89A3367-F543-4E23-9493-564D38D8DCE5}" type="slidenum">
              <a:rPr lang="en-US"/>
              <a:pPr/>
              <a:t>‹#›</a:t>
            </a:fld>
            <a:endParaRPr lang="en-US"/>
          </a:p>
        </p:txBody>
      </p:sp>
    </p:spTree>
    <p:extLst>
      <p:ext uri="{BB962C8B-B14F-4D97-AF65-F5344CB8AC3E}">
        <p14:creationId xmlns:p14="http://schemas.microsoft.com/office/powerpoint/2010/main" val="2746005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738F548-AA93-402F-8058-E7B4C3C3307E}" type="slidenum">
              <a:rPr lang="en-US"/>
              <a:pPr/>
              <a:t>‹#›</a:t>
            </a:fld>
            <a:endParaRPr lang="en-US"/>
          </a:p>
        </p:txBody>
      </p:sp>
    </p:spTree>
    <p:extLst>
      <p:ext uri="{BB962C8B-B14F-4D97-AF65-F5344CB8AC3E}">
        <p14:creationId xmlns:p14="http://schemas.microsoft.com/office/powerpoint/2010/main" val="917661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1662C0E-B007-46E4-BDD7-B46CDDFE3E88}" type="slidenum">
              <a:rPr lang="en-US"/>
              <a:pPr/>
              <a:t>‹#›</a:t>
            </a:fld>
            <a:endParaRPr lang="en-US"/>
          </a:p>
        </p:txBody>
      </p:sp>
    </p:spTree>
    <p:extLst>
      <p:ext uri="{BB962C8B-B14F-4D97-AF65-F5344CB8AC3E}">
        <p14:creationId xmlns:p14="http://schemas.microsoft.com/office/powerpoint/2010/main" val="32516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00BC750-A2C6-46D3-84E0-E51B83B333C1}" type="slidenum">
              <a:rPr lang="en-US"/>
              <a:pPr/>
              <a:t>‹#›</a:t>
            </a:fld>
            <a:endParaRPr lang="en-US"/>
          </a:p>
        </p:txBody>
      </p:sp>
    </p:spTree>
    <p:extLst>
      <p:ext uri="{BB962C8B-B14F-4D97-AF65-F5344CB8AC3E}">
        <p14:creationId xmlns:p14="http://schemas.microsoft.com/office/powerpoint/2010/main" val="4243876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5798764-9FBE-438C-BA79-69A3980FAACC}" type="slidenum">
              <a:rPr lang="en-US"/>
              <a:pPr/>
              <a:t>‹#›</a:t>
            </a:fld>
            <a:endParaRPr lang="en-US"/>
          </a:p>
        </p:txBody>
      </p:sp>
    </p:spTree>
    <p:extLst>
      <p:ext uri="{BB962C8B-B14F-4D97-AF65-F5344CB8AC3E}">
        <p14:creationId xmlns:p14="http://schemas.microsoft.com/office/powerpoint/2010/main" val="1488214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79525" y="685800"/>
            <a:ext cx="70866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279525" y="1600200"/>
            <a:ext cx="5257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7"/>
          <p:cNvSpPr>
            <a:spLocks noGrp="1" noChangeArrowheads="1"/>
          </p:cNvSpPr>
          <p:nvPr>
            <p:ph type="dt" sz="half" idx="2"/>
          </p:nvPr>
        </p:nvSpPr>
        <p:spPr bwMode="auto">
          <a:xfrm>
            <a:off x="457200" y="642937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mn-lt"/>
              </a:defRPr>
            </a:lvl1pPr>
          </a:lstStyle>
          <a:p>
            <a:endParaRPr lang="en-US"/>
          </a:p>
        </p:txBody>
      </p:sp>
      <p:sp>
        <p:nvSpPr>
          <p:cNvPr id="1032" name="Rectangle 8"/>
          <p:cNvSpPr>
            <a:spLocks noGrp="1" noChangeArrowheads="1"/>
          </p:cNvSpPr>
          <p:nvPr>
            <p:ph type="ftr" sz="quarter" idx="3"/>
          </p:nvPr>
        </p:nvSpPr>
        <p:spPr bwMode="auto">
          <a:xfrm>
            <a:off x="3124200" y="6429375"/>
            <a:ext cx="2895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atin typeface="+mn-lt"/>
              </a:defRPr>
            </a:lvl1pPr>
          </a:lstStyle>
          <a:p>
            <a:endParaRPr lang="en-US"/>
          </a:p>
        </p:txBody>
      </p:sp>
      <p:sp>
        <p:nvSpPr>
          <p:cNvPr id="1033" name="Rectangle 9"/>
          <p:cNvSpPr>
            <a:spLocks noGrp="1" noChangeArrowheads="1"/>
          </p:cNvSpPr>
          <p:nvPr>
            <p:ph type="sldNum" sz="quarter" idx="4"/>
          </p:nvPr>
        </p:nvSpPr>
        <p:spPr bwMode="auto">
          <a:xfrm>
            <a:off x="6553200" y="642937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mn-lt"/>
              </a:defRPr>
            </a:lvl1pPr>
          </a:lstStyle>
          <a:p>
            <a:fld id="{4E33E56A-5457-408B-B6C7-161CF0C4897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Century Gothic" pitchFamily="34" charset="0"/>
        </a:defRPr>
      </a:lvl2pPr>
      <a:lvl3pPr algn="l" rtl="0" eaLnBrk="1" fontAlgn="base" hangingPunct="1">
        <a:spcBef>
          <a:spcPct val="0"/>
        </a:spcBef>
        <a:spcAft>
          <a:spcPct val="0"/>
        </a:spcAft>
        <a:defRPr sz="3600">
          <a:solidFill>
            <a:schemeClr val="tx2"/>
          </a:solidFill>
          <a:latin typeface="Century Gothic" pitchFamily="34" charset="0"/>
        </a:defRPr>
      </a:lvl3pPr>
      <a:lvl4pPr algn="l" rtl="0" eaLnBrk="1" fontAlgn="base" hangingPunct="1">
        <a:spcBef>
          <a:spcPct val="0"/>
        </a:spcBef>
        <a:spcAft>
          <a:spcPct val="0"/>
        </a:spcAft>
        <a:defRPr sz="3600">
          <a:solidFill>
            <a:schemeClr val="tx2"/>
          </a:solidFill>
          <a:latin typeface="Century Gothic" pitchFamily="34" charset="0"/>
        </a:defRPr>
      </a:lvl4pPr>
      <a:lvl5pPr algn="l" rtl="0" eaLnBrk="1" fontAlgn="base" hangingPunct="1">
        <a:spcBef>
          <a:spcPct val="0"/>
        </a:spcBef>
        <a:spcAft>
          <a:spcPct val="0"/>
        </a:spcAft>
        <a:defRPr sz="3600">
          <a:solidFill>
            <a:schemeClr val="tx2"/>
          </a:solidFill>
          <a:latin typeface="Century Gothic" pitchFamily="34" charset="0"/>
        </a:defRPr>
      </a:lvl5pPr>
      <a:lvl6pPr marL="457200" algn="l" rtl="0" eaLnBrk="1" fontAlgn="base" hangingPunct="1">
        <a:spcBef>
          <a:spcPct val="0"/>
        </a:spcBef>
        <a:spcAft>
          <a:spcPct val="0"/>
        </a:spcAft>
        <a:defRPr sz="3600">
          <a:solidFill>
            <a:schemeClr val="tx2"/>
          </a:solidFill>
          <a:latin typeface="Century Gothic" pitchFamily="34" charset="0"/>
        </a:defRPr>
      </a:lvl6pPr>
      <a:lvl7pPr marL="914400" algn="l" rtl="0" eaLnBrk="1" fontAlgn="base" hangingPunct="1">
        <a:spcBef>
          <a:spcPct val="0"/>
        </a:spcBef>
        <a:spcAft>
          <a:spcPct val="0"/>
        </a:spcAft>
        <a:defRPr sz="3600">
          <a:solidFill>
            <a:schemeClr val="tx2"/>
          </a:solidFill>
          <a:latin typeface="Century Gothic" pitchFamily="34" charset="0"/>
        </a:defRPr>
      </a:lvl7pPr>
      <a:lvl8pPr marL="1371600" algn="l" rtl="0" eaLnBrk="1" fontAlgn="base" hangingPunct="1">
        <a:spcBef>
          <a:spcPct val="0"/>
        </a:spcBef>
        <a:spcAft>
          <a:spcPct val="0"/>
        </a:spcAft>
        <a:defRPr sz="3600">
          <a:solidFill>
            <a:schemeClr val="tx2"/>
          </a:solidFill>
          <a:latin typeface="Century Gothic" pitchFamily="34" charset="0"/>
        </a:defRPr>
      </a:lvl8pPr>
      <a:lvl9pPr marL="1828800" algn="l" rtl="0" eaLnBrk="1" fontAlgn="base" hangingPunct="1">
        <a:spcBef>
          <a:spcPct val="0"/>
        </a:spcBef>
        <a:spcAft>
          <a:spcPct val="0"/>
        </a:spcAft>
        <a:defRPr sz="3600">
          <a:solidFill>
            <a:schemeClr val="tx2"/>
          </a:solidFill>
          <a:latin typeface="Century Gothic" pitchFamily="34"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Reading</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051" name="Rectangle 3"/>
          <p:cNvSpPr>
            <a:spLocks noGrp="1" noChangeArrowheads="1"/>
          </p:cNvSpPr>
          <p:nvPr>
            <p:ph type="subTitle" idx="1"/>
          </p:nvPr>
        </p:nvSpPr>
        <p:spPr>
          <a:xfrm>
            <a:off x="1279525" y="2819400"/>
            <a:ext cx="5426075" cy="1143000"/>
          </a:xfrm>
        </p:spPr>
        <p:txBody>
          <a:bodyPr/>
          <a:lstStyle/>
          <a:p>
            <a:r>
              <a:rPr lang="en-US" i="1" dirty="0" smtClean="0"/>
              <a:t>The words flying off the pages</a:t>
            </a:r>
            <a:endParaRPr lang="en-US" i="1" dirty="0"/>
          </a:p>
        </p:txBody>
      </p:sp>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1424880" y="2430720"/>
              <a:ext cx="1470960" cy="91800"/>
            </p14:xfrm>
          </p:contentPart>
        </mc:Choice>
        <mc:Fallback xmlns="">
          <p:pic>
            <p:nvPicPr>
              <p:cNvPr id="6" name="Ink 5"/>
              <p:cNvPicPr/>
              <p:nvPr/>
            </p:nvPicPr>
            <p:blipFill>
              <a:blip r:embed="rId4"/>
              <a:stretch>
                <a:fillRect/>
              </a:stretch>
            </p:blipFill>
            <p:spPr>
              <a:xfrm>
                <a:off x="1409040" y="2367360"/>
                <a:ext cx="1502640" cy="21852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Readig</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4" name="Content Placeholder 13"/>
          <p:cNvSpPr>
            <a:spLocks noGrp="1"/>
          </p:cNvSpPr>
          <p:nvPr>
            <p:ph sz="half" idx="1"/>
          </p:nvPr>
        </p:nvSpPr>
        <p:spPr>
          <a:xfrm>
            <a:off x="1279524" y="1600200"/>
            <a:ext cx="5273676" cy="4525963"/>
          </a:xfrm>
        </p:spPr>
        <p:txBody>
          <a:bodyPr/>
          <a:lstStyle/>
          <a:p>
            <a:pPr marL="0" indent="0">
              <a:buNone/>
            </a:pPr>
            <a:r>
              <a:rPr lang="en-US" sz="1200" dirty="0" smtClean="0"/>
              <a:t>Every year there are at least two million adults that are considered illiterate fill the ranks of adults who are unable to read. This can and has been a critical problem that if it isn’t addressed sooner rather then later we could see that society will pay the price.</a:t>
            </a:r>
          </a:p>
          <a:p>
            <a:pPr marL="0" indent="0">
              <a:buNone/>
            </a:pPr>
            <a:endParaRPr lang="en-US" sz="1200" dirty="0"/>
          </a:p>
          <a:p>
            <a:pPr marL="0" indent="0">
              <a:buNone/>
            </a:pPr>
            <a:r>
              <a:rPr lang="en-US" sz="1200" b="1" dirty="0" smtClean="0"/>
              <a:t>Illiteracy Statistics</a:t>
            </a:r>
          </a:p>
          <a:p>
            <a:pPr marL="0" indent="0">
              <a:buNone/>
            </a:pPr>
            <a:endParaRPr lang="en-US" sz="1200" b="1" dirty="0" smtClean="0"/>
          </a:p>
          <a:p>
            <a:pPr marL="0" indent="0">
              <a:buNone/>
            </a:pPr>
            <a:r>
              <a:rPr lang="en-US" sz="1200" dirty="0" smtClean="0"/>
              <a:t>There are close to around 42 million adults that cannot read at all and there are around 50 million who cannot read higher then a fourth grade reading level.</a:t>
            </a:r>
          </a:p>
          <a:p>
            <a:pPr marL="0" indent="0">
              <a:buNone/>
            </a:pPr>
            <a:r>
              <a:rPr lang="en-US" sz="1200" dirty="0" smtClean="0"/>
              <a:t>There are increases of around two million adults who are illiterate each and every year.</a:t>
            </a:r>
          </a:p>
          <a:p>
            <a:pPr marL="0" indent="0">
              <a:buNone/>
            </a:pPr>
            <a:r>
              <a:rPr lang="en-US" sz="1200" dirty="0" smtClean="0"/>
              <a:t>There are around 20 percent of all high school seniors who can be considered illiterate at the time of their graduation day.</a:t>
            </a:r>
            <a:endParaRPr lang="en-US" sz="1200" b="1" dirty="0" smtClean="0"/>
          </a:p>
          <a:p>
            <a:pPr marL="0" indent="0">
              <a:buNone/>
            </a:pPr>
            <a:r>
              <a:rPr lang="en-US" sz="1200" dirty="0" smtClean="0"/>
              <a:t> </a:t>
            </a:r>
          </a:p>
          <a:p>
            <a:pPr marL="0" indent="0">
              <a:buNone/>
            </a:pPr>
            <a:endParaRPr lang="en-US" sz="1200" dirty="0"/>
          </a:p>
        </p:txBody>
      </p:sp>
      <p:sp>
        <p:nvSpPr>
          <p:cNvPr id="21" name="TextBox 20"/>
          <p:cNvSpPr txBox="1"/>
          <p:nvPr/>
        </p:nvSpPr>
        <p:spPr>
          <a:xfrm>
            <a:off x="6662057" y="1676400"/>
            <a:ext cx="1981200" cy="1615827"/>
          </a:xfrm>
          <a:prstGeom prst="rect">
            <a:avLst/>
          </a:prstGeom>
          <a:noFill/>
        </p:spPr>
        <p:txBody>
          <a:bodyPr wrap="square" rtlCol="0">
            <a:spAutoFit/>
          </a:bodyPr>
          <a:lstStyle/>
          <a:p>
            <a:r>
              <a:rPr lang="en-US" sz="1500" b="1" dirty="0" smtClean="0"/>
              <a:t>Reading Statistics </a:t>
            </a:r>
          </a:p>
          <a:p>
            <a:r>
              <a:rPr lang="en-US" sz="1200" b="1" dirty="0" smtClean="0"/>
              <a:t>Students</a:t>
            </a:r>
          </a:p>
          <a:p>
            <a:pPr marL="228600" indent="-228600">
              <a:buFont typeface="Arial" pitchFamily="34" charset="0"/>
              <a:buChar char="•"/>
            </a:pPr>
            <a:r>
              <a:rPr lang="en-US" sz="1200" dirty="0" smtClean="0"/>
              <a:t>Can Read: 80%</a:t>
            </a:r>
          </a:p>
          <a:p>
            <a:pPr marL="228600" indent="-228600">
              <a:buFont typeface="Arial" pitchFamily="34" charset="0"/>
              <a:buChar char="•"/>
            </a:pPr>
            <a:r>
              <a:rPr lang="en-US" sz="1200" dirty="0" smtClean="0"/>
              <a:t>Can’t Read: 20%</a:t>
            </a:r>
          </a:p>
          <a:p>
            <a:endParaRPr lang="en-US" sz="1200" dirty="0"/>
          </a:p>
          <a:p>
            <a:r>
              <a:rPr lang="en-US" sz="1200" b="1" dirty="0" smtClean="0"/>
              <a:t>Adults</a:t>
            </a:r>
          </a:p>
          <a:p>
            <a:pPr marL="228600" indent="-228600">
              <a:buFont typeface="Arial" pitchFamily="34" charset="0"/>
              <a:buChar char="•"/>
            </a:pPr>
            <a:r>
              <a:rPr lang="en-US" sz="1200" dirty="0" smtClean="0"/>
              <a:t>Can </a:t>
            </a:r>
            <a:r>
              <a:rPr lang="en-US" sz="1200" dirty="0"/>
              <a:t>Read: </a:t>
            </a:r>
            <a:r>
              <a:rPr lang="en-US" sz="1200" dirty="0" smtClean="0"/>
              <a:t>65%</a:t>
            </a:r>
            <a:endParaRPr lang="en-US" sz="1200" dirty="0"/>
          </a:p>
          <a:p>
            <a:pPr marL="228600" indent="-228600">
              <a:buFont typeface="Arial" pitchFamily="34" charset="0"/>
              <a:buChar char="•"/>
            </a:pPr>
            <a:r>
              <a:rPr lang="en-US" sz="1200" dirty="0"/>
              <a:t>Can’t Read: </a:t>
            </a:r>
            <a:r>
              <a:rPr lang="en-US" sz="1200" dirty="0" smtClean="0"/>
              <a:t>35%</a:t>
            </a:r>
            <a:endParaRPr lang="en-US" sz="1200" dirty="0"/>
          </a:p>
        </p:txBody>
      </p:sp>
      <p:sp>
        <p:nvSpPr>
          <p:cNvPr id="4" name="Content Placeholder 3"/>
          <p:cNvSpPr>
            <a:spLocks noGrp="1"/>
          </p:cNvSpPr>
          <p:nvPr>
            <p:ph sz="half" idx="2"/>
          </p:nvPr>
        </p:nvSpPr>
        <p:spPr>
          <a:xfrm>
            <a:off x="1371600" y="4572000"/>
            <a:ext cx="5165725" cy="1554163"/>
          </a:xfrm>
        </p:spPr>
        <p:txBody>
          <a:bodyPr/>
          <a:lstStyle/>
          <a:p>
            <a:endParaRPr lang="en-US" dirty="0"/>
          </a:p>
        </p:txBody>
      </p:sp>
    </p:spTree>
    <p:extLst>
      <p:ext uri="{BB962C8B-B14F-4D97-AF65-F5344CB8AC3E}">
        <p14:creationId xmlns:p14="http://schemas.microsoft.com/office/powerpoint/2010/main" val="2771388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Getting into Reading</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p:txBody>
          <a:bodyPr/>
          <a:lstStyle/>
          <a:p>
            <a:pPr marL="0" indent="0">
              <a:buNone/>
            </a:pPr>
            <a:r>
              <a:rPr lang="en-US" sz="1050" b="1" dirty="0" smtClean="0"/>
              <a:t>Choose a book on something that interests you. </a:t>
            </a:r>
            <a:r>
              <a:rPr lang="en-US" sz="1050" dirty="0" smtClean="0"/>
              <a:t>If you are into medieval times, don’t get a book on football.</a:t>
            </a:r>
            <a:endParaRPr lang="en-US" sz="1050" b="1" dirty="0" smtClean="0"/>
          </a:p>
          <a:p>
            <a:pPr marL="0" indent="0">
              <a:buNone/>
            </a:pPr>
            <a:r>
              <a:rPr lang="en-US" sz="1050" b="1" dirty="0" smtClean="0"/>
              <a:t>Commit to reading. </a:t>
            </a:r>
            <a:r>
              <a:rPr lang="en-US" sz="1050" dirty="0" smtClean="0"/>
              <a:t>Don’t daydream while scanning over the words, and if you catch yourself go back to where you were before the daydream set in.</a:t>
            </a:r>
            <a:endParaRPr lang="en-US" sz="1050" b="1" dirty="0"/>
          </a:p>
          <a:p>
            <a:pPr marL="0" indent="0">
              <a:buNone/>
            </a:pPr>
            <a:r>
              <a:rPr lang="en-US" sz="1050" b="1" dirty="0" smtClean="0"/>
              <a:t>There are benefits to reading. </a:t>
            </a:r>
            <a:r>
              <a:rPr lang="en-US" sz="1050" dirty="0" smtClean="0"/>
              <a:t>Education puts you in a good college, being able to go to college can help you to know more things and knowing can help you earn more money.</a:t>
            </a:r>
            <a:endParaRPr lang="en-US" sz="1050" b="1" dirty="0" smtClean="0"/>
          </a:p>
          <a:p>
            <a:pPr marL="0" indent="0">
              <a:buNone/>
            </a:pPr>
            <a:r>
              <a:rPr lang="en-US" sz="1050" b="1" dirty="0" smtClean="0"/>
              <a:t>Imagine what you are reading. </a:t>
            </a:r>
            <a:r>
              <a:rPr lang="en-US" sz="1050" dirty="0" smtClean="0"/>
              <a:t>Imaging what you are reading will help you gain a better understanding of what is happening in the book and it sparks imagination.</a:t>
            </a:r>
            <a:endParaRPr lang="en-US" sz="1050" b="1" dirty="0" smtClean="0"/>
          </a:p>
          <a:p>
            <a:pPr marL="0" indent="0">
              <a:buNone/>
            </a:pPr>
            <a:r>
              <a:rPr lang="en-US" sz="1050" b="1" dirty="0" smtClean="0"/>
              <a:t>Predictions anyone? </a:t>
            </a:r>
            <a:r>
              <a:rPr lang="en-US" sz="1050" dirty="0" smtClean="0"/>
              <a:t>Predicting what is going to happen next in the book will always keep you interested, because who knew they could predict the future?</a:t>
            </a:r>
          </a:p>
          <a:p>
            <a:pPr marL="0" indent="0">
              <a:buNone/>
            </a:pPr>
            <a:r>
              <a:rPr lang="en-US" sz="1050" b="1" dirty="0" smtClean="0"/>
              <a:t>Slow down this isn’t the freeway. </a:t>
            </a:r>
            <a:r>
              <a:rPr lang="en-US" sz="1050" dirty="0" smtClean="0"/>
              <a:t>Focusing on the end results isn’t a bad thing but with reading it’s different. When you focus on the end while reading and hoping to mark another book off your list you won’t enjoy it as much. Focus on the experience and just slow it down and take the time to imagine what is happening and get excited with the characters as well as frustrated on what is happening in the world around them.</a:t>
            </a:r>
            <a:endParaRPr lang="en-US" sz="1050" b="1" dirty="0" smtClean="0"/>
          </a:p>
          <a:p>
            <a:pPr marL="0" indent="0">
              <a:buNone/>
            </a:pPr>
            <a:r>
              <a:rPr lang="en-US" sz="1050" b="1" dirty="0" smtClean="0"/>
              <a:t>While you read, do it with excitement. </a:t>
            </a:r>
            <a:r>
              <a:rPr lang="en-US" sz="1050" dirty="0" smtClean="0"/>
              <a:t>What makes anything better is being excited about what is going on inside the book.</a:t>
            </a:r>
            <a:endParaRPr lang="en-US" sz="1050" b="1" dirty="0" smtClean="0"/>
          </a:p>
          <a:p>
            <a:pPr marL="0" indent="0">
              <a:buNone/>
            </a:pPr>
            <a:r>
              <a:rPr lang="en-US" sz="1050" b="1" dirty="0" smtClean="0"/>
              <a:t>Relationship? </a:t>
            </a:r>
            <a:r>
              <a:rPr lang="en-US" sz="1050" dirty="0" smtClean="0"/>
              <a:t>Put yourself inside the book, which character are you most like? Do you agree or disagree? Why and why not?</a:t>
            </a:r>
            <a:endParaRPr lang="en-US" sz="1050" b="1" dirty="0" smtClean="0"/>
          </a:p>
          <a:p>
            <a:pPr marL="0" indent="0">
              <a:buNone/>
            </a:pPr>
            <a:r>
              <a:rPr lang="en-US" sz="1050" b="1" dirty="0" smtClean="0"/>
              <a:t>Worried? </a:t>
            </a:r>
            <a:r>
              <a:rPr lang="en-US" sz="1050" dirty="0" smtClean="0"/>
              <a:t>Life happens all around us, taking the time to relax and read even if its for a few moments at a time. Worrying about other things in life while reading will ruin the whole reading experience.</a:t>
            </a:r>
            <a:endParaRPr lang="en-US" sz="1050" b="1" dirty="0" smtClean="0"/>
          </a:p>
        </p:txBody>
      </p:sp>
      <p:sp>
        <p:nvSpPr>
          <p:cNvPr id="7" name="TextBox 6"/>
          <p:cNvSpPr txBox="1"/>
          <p:nvPr/>
        </p:nvSpPr>
        <p:spPr>
          <a:xfrm>
            <a:off x="6591300" y="1600200"/>
            <a:ext cx="2019300" cy="150810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300" dirty="0" smtClean="0"/>
              <a:t>“The more that you read, the more things you will know. The more that you learn, the more places you'll go.” </a:t>
            </a:r>
          </a:p>
          <a:p>
            <a:pPr algn="ctr"/>
            <a:r>
              <a:rPr lang="en-US" sz="1400" b="1" dirty="0" smtClean="0"/>
              <a:t>Dr. Seuss</a:t>
            </a:r>
            <a:endParaRPr lang="en-US" sz="1400" b="1" dirty="0"/>
          </a:p>
        </p:txBody>
      </p:sp>
    </p:spTree>
    <p:extLst>
      <p:ext uri="{BB962C8B-B14F-4D97-AF65-F5344CB8AC3E}">
        <p14:creationId xmlns:p14="http://schemas.microsoft.com/office/powerpoint/2010/main" val="30146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Practice Reading</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a:xfrm>
            <a:off x="1279525" y="1600200"/>
            <a:ext cx="5257800" cy="4648200"/>
          </a:xfrm>
        </p:spPr>
        <p:txBody>
          <a:bodyPr/>
          <a:lstStyle/>
          <a:p>
            <a:pPr marL="0" indent="0">
              <a:buNone/>
            </a:pPr>
            <a:r>
              <a:rPr lang="en-US" sz="1300" b="1" dirty="0" smtClean="0"/>
              <a:t>Poem oh Poem</a:t>
            </a:r>
          </a:p>
          <a:p>
            <a:pPr marL="0" indent="0">
              <a:buNone/>
            </a:pPr>
            <a:endParaRPr lang="en-US" sz="1100" dirty="0" smtClean="0"/>
          </a:p>
          <a:p>
            <a:pPr marL="0" indent="0">
              <a:buNone/>
            </a:pPr>
            <a:r>
              <a:rPr lang="en-US" sz="1200" dirty="0" smtClean="0"/>
              <a:t>Remember that poem we memorized in school?</a:t>
            </a:r>
          </a:p>
          <a:p>
            <a:pPr marL="0" indent="0">
              <a:buNone/>
            </a:pPr>
            <a:r>
              <a:rPr lang="en-US" sz="1200" dirty="0" smtClean="0"/>
              <a:t>And over and over we practiced every word.</a:t>
            </a:r>
          </a:p>
          <a:p>
            <a:pPr marL="0" indent="0">
              <a:buNone/>
            </a:pPr>
            <a:r>
              <a:rPr lang="en-US" sz="1200" dirty="0" smtClean="0"/>
              <a:t>It took hours to practice and get it perfect.</a:t>
            </a:r>
          </a:p>
          <a:p>
            <a:pPr marL="0" indent="0">
              <a:buNone/>
            </a:pPr>
            <a:r>
              <a:rPr lang="en-US" sz="1200" dirty="0" smtClean="0"/>
              <a:t>And some say that it was easy. Because of their intellect.</a:t>
            </a:r>
          </a:p>
          <a:p>
            <a:pPr marL="0" indent="0">
              <a:buNone/>
            </a:pPr>
            <a:endParaRPr lang="en-US" sz="1200" dirty="0"/>
          </a:p>
          <a:p>
            <a:pPr marL="0" indent="0">
              <a:buNone/>
            </a:pPr>
            <a:r>
              <a:rPr lang="en-US" sz="1200" dirty="0" smtClean="0"/>
              <a:t>Remember that poem you wrote for your true love?</a:t>
            </a:r>
          </a:p>
          <a:p>
            <a:pPr marL="0" indent="0">
              <a:buNone/>
            </a:pPr>
            <a:r>
              <a:rPr lang="en-US" sz="1200" dirty="0" smtClean="0"/>
              <a:t>Do they remember the place on the beach near the cove?</a:t>
            </a:r>
          </a:p>
          <a:p>
            <a:pPr marL="0" indent="0">
              <a:buNone/>
            </a:pPr>
            <a:r>
              <a:rPr lang="en-US" sz="1200" dirty="0" smtClean="0"/>
              <a:t>How about the times under the moonlight</a:t>
            </a:r>
          </a:p>
          <a:p>
            <a:pPr marL="0" indent="0">
              <a:buNone/>
            </a:pPr>
            <a:r>
              <a:rPr lang="en-US" sz="1200" dirty="0" smtClean="0"/>
              <a:t>Where you wrote her that poem after your little fight?</a:t>
            </a:r>
          </a:p>
          <a:p>
            <a:pPr marL="0" indent="0">
              <a:buNone/>
            </a:pPr>
            <a:endParaRPr lang="en-US" sz="1200" dirty="0"/>
          </a:p>
          <a:p>
            <a:pPr marL="0" indent="0">
              <a:buNone/>
            </a:pPr>
            <a:r>
              <a:rPr lang="en-US" sz="1200" dirty="0" smtClean="0"/>
              <a:t>Remember all the songs that you listened to?</a:t>
            </a:r>
          </a:p>
          <a:p>
            <a:pPr marL="0" indent="0">
              <a:buNone/>
            </a:pPr>
            <a:r>
              <a:rPr lang="en-US" sz="1200" dirty="0" smtClean="0"/>
              <a:t>The songs that gave you memories of just you two.</a:t>
            </a:r>
          </a:p>
          <a:p>
            <a:pPr marL="0" indent="0">
              <a:buNone/>
            </a:pPr>
            <a:r>
              <a:rPr lang="en-US" sz="1200" dirty="0" smtClean="0"/>
              <a:t>The times you spent together and listened to music</a:t>
            </a:r>
          </a:p>
          <a:p>
            <a:pPr marL="0" indent="0">
              <a:buNone/>
            </a:pPr>
            <a:r>
              <a:rPr lang="en-US" sz="1200" dirty="0" smtClean="0"/>
              <a:t>Whenever you both were happy or even when one was sick?</a:t>
            </a:r>
          </a:p>
          <a:p>
            <a:pPr marL="0" indent="0">
              <a:buNone/>
            </a:pPr>
            <a:endParaRPr lang="en-US" sz="1200" dirty="0"/>
          </a:p>
          <a:p>
            <a:pPr marL="0" indent="0">
              <a:buNone/>
            </a:pPr>
            <a:r>
              <a:rPr lang="en-US" sz="1200" dirty="0" smtClean="0"/>
              <a:t>Remember all the poems that have been written for you.</a:t>
            </a:r>
          </a:p>
          <a:p>
            <a:pPr marL="0" indent="0">
              <a:buNone/>
            </a:pPr>
            <a:r>
              <a:rPr lang="en-US" sz="1200" dirty="0" smtClean="0"/>
              <a:t>They tell of things that you have done and wish to do.</a:t>
            </a:r>
          </a:p>
          <a:p>
            <a:pPr marL="0" indent="0">
              <a:buNone/>
            </a:pPr>
            <a:r>
              <a:rPr lang="en-US" sz="1200" dirty="0" smtClean="0"/>
              <a:t>All of them show things of love and what you feel inside.</a:t>
            </a:r>
          </a:p>
          <a:p>
            <a:pPr marL="0" indent="0">
              <a:buNone/>
            </a:pPr>
            <a:r>
              <a:rPr lang="en-US" sz="1200" dirty="0" smtClean="0"/>
              <a:t>Poem oh Poem, it’s inside of you that memories collide.</a:t>
            </a:r>
          </a:p>
        </p:txBody>
      </p:sp>
      <p:graphicFrame>
        <p:nvGraphicFramePr>
          <p:cNvPr id="5" name="Diagram 4"/>
          <p:cNvGraphicFramePr/>
          <p:nvPr>
            <p:extLst>
              <p:ext uri="{D42A27DB-BD31-4B8C-83A1-F6EECF244321}">
                <p14:modId xmlns:p14="http://schemas.microsoft.com/office/powerpoint/2010/main" val="4256962561"/>
              </p:ext>
            </p:extLst>
          </p:nvPr>
        </p:nvGraphicFramePr>
        <p:xfrm>
          <a:off x="6786562" y="1371600"/>
          <a:ext cx="1747838" cy="1693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2326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Practice </a:t>
            </a:r>
            <a:r>
              <a:rPr lang="en-US"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Readig</a:t>
            </a: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Questions</a:t>
            </a:r>
            <a:r>
              <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r>
            <a:br>
              <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US" sz="1800" dirty="0" smtClean="0">
                <a:solidFill>
                  <a:schemeClr val="tx1"/>
                </a:solidFill>
              </a:rPr>
              <a:t>What do you recall?</a:t>
            </a:r>
            <a:endParaRPr lang="en-US" sz="1800" dirty="0">
              <a:solidFill>
                <a:schemeClr val="tx1"/>
              </a:solidFill>
            </a:endParaRPr>
          </a:p>
        </p:txBody>
      </p:sp>
      <p:sp>
        <p:nvSpPr>
          <p:cNvPr id="8" name="Content Placeholder 7"/>
          <p:cNvSpPr>
            <a:spLocks noGrp="1"/>
          </p:cNvSpPr>
          <p:nvPr>
            <p:ph idx="1"/>
          </p:nvPr>
        </p:nvSpPr>
        <p:spPr/>
        <p:txBody>
          <a:bodyPr/>
          <a:lstStyle/>
          <a:p>
            <a:pPr marL="0" indent="0">
              <a:buNone/>
            </a:pPr>
            <a:r>
              <a:rPr lang="en-US" sz="1400" b="1" dirty="0" smtClean="0"/>
              <a:t>What was the author trying to say in the poem</a:t>
            </a:r>
            <a:r>
              <a:rPr lang="en-US" sz="1400" dirty="0" smtClean="0"/>
              <a:t>?</a:t>
            </a:r>
          </a:p>
          <a:p>
            <a:pPr marL="0" indent="0">
              <a:buNone/>
            </a:pPr>
            <a:endParaRPr lang="en-US" sz="1400" dirty="0" smtClean="0"/>
          </a:p>
          <a:p>
            <a:pPr marL="0" indent="0">
              <a:buNone/>
            </a:pPr>
            <a:endParaRPr lang="en-US" sz="1400" dirty="0" smtClean="0"/>
          </a:p>
          <a:p>
            <a:pPr marL="0" indent="0">
              <a:buNone/>
            </a:pPr>
            <a:r>
              <a:rPr lang="en-US" sz="1400" b="1" dirty="0" smtClean="0"/>
              <a:t>What would the keyword for this poem be?</a:t>
            </a:r>
          </a:p>
          <a:p>
            <a:pPr marL="0" indent="0">
              <a:buNone/>
            </a:pPr>
            <a:endParaRPr lang="en-US" sz="1400" dirty="0" smtClean="0"/>
          </a:p>
          <a:p>
            <a:pPr marL="0" indent="0">
              <a:buNone/>
            </a:pPr>
            <a:endParaRPr lang="en-US" sz="1400" dirty="0"/>
          </a:p>
          <a:p>
            <a:pPr marL="0" indent="0">
              <a:buNone/>
            </a:pPr>
            <a:r>
              <a:rPr lang="en-US" sz="1400" b="1" dirty="0" smtClean="0"/>
              <a:t>Could the poem “Poem oh Poem” be directed at more then one person?</a:t>
            </a:r>
          </a:p>
          <a:p>
            <a:pPr marL="0" indent="0">
              <a:buNone/>
            </a:pPr>
            <a:endParaRPr lang="en-US" sz="1400" dirty="0" smtClean="0"/>
          </a:p>
          <a:p>
            <a:pPr marL="0" indent="0">
              <a:buNone/>
            </a:pPr>
            <a:endParaRPr lang="en-US" sz="1400" dirty="0" smtClean="0"/>
          </a:p>
          <a:p>
            <a:pPr marL="0" indent="0">
              <a:buNone/>
            </a:pPr>
            <a:r>
              <a:rPr lang="en-US" sz="1400" b="1" dirty="0" smtClean="0"/>
              <a:t>Do you remember any poems that have been written for you? If yes, write it down to keep on remembering.</a:t>
            </a:r>
          </a:p>
          <a:p>
            <a:pPr marL="0" indent="0">
              <a:buNone/>
            </a:pPr>
            <a:endParaRPr lang="en-US" sz="1400" dirty="0" smtClean="0"/>
          </a:p>
          <a:p>
            <a:pPr marL="0" indent="0">
              <a:buNone/>
            </a:pPr>
            <a:endParaRPr lang="en-US" sz="1400" dirty="0"/>
          </a:p>
          <a:p>
            <a:pPr marL="0" indent="0">
              <a:buNone/>
            </a:pPr>
            <a:r>
              <a:rPr lang="en-US" sz="1400" b="1" dirty="0" smtClean="0"/>
              <a:t>Can you relate to the poem in any way?</a:t>
            </a:r>
            <a:endParaRPr lang="en-US" sz="1400" b="1" dirty="0"/>
          </a:p>
        </p:txBody>
      </p:sp>
    </p:spTree>
    <p:extLst>
      <p:ext uri="{BB962C8B-B14F-4D97-AF65-F5344CB8AC3E}">
        <p14:creationId xmlns:p14="http://schemas.microsoft.com/office/powerpoint/2010/main" val="2993258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S001159440">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OOFile" ma:contentTypeID="0x0101006025706CF4CD034688BEBAE97A2E701D020200C3831ACA17D8814887A164412888521E" ma:contentTypeVersion="7" ma:contentTypeDescription="Create a new document." ma:contentTypeScope="" ma:versionID="ed1fea5d08807278759d338940aa9e8f">
  <xsd:schema xmlns:xsd="http://www.w3.org/2001/XMLSchema" xmlns:xs="http://www.w3.org/2001/XMLSchema" xmlns:p="http://schemas.microsoft.com/office/2006/metadata/properties" xmlns:ns2="145c5697-5eb5-440b-b2f1-a8273fb59250" targetNamespace="http://schemas.microsoft.com/office/2006/metadata/properties" ma:root="true" ma:fieldsID="174e4b03d57b3d621fa064bbab783e99" ns2:_="">
    <xsd:import namespace="145c5697-5eb5-440b-b2f1-a8273fb59250"/>
    <xsd:element name="properties">
      <xsd:complexType>
        <xsd:sequence>
          <xsd:element name="documentManagement">
            <xsd:complexType>
              <xsd:all>
                <xsd:element ref="ns2:AssetId" minOccurs="0"/>
                <xsd:element ref="ns2:AuthoringAssetId" minOccurs="0"/>
                <xsd:element ref="ns2:AssetType" minOccurs="0"/>
                <xsd:element ref="ns2:Markets" minOccurs="0"/>
                <xsd:element ref="ns2:NumericAssetId" minOccurs="0"/>
                <xsd:element ref="ns2:AppV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5c5697-5eb5-440b-b2f1-a8273fb59250" elementFormDefault="qualified">
    <xsd:import namespace="http://schemas.microsoft.com/office/2006/documentManagement/types"/>
    <xsd:import namespace="http://schemas.microsoft.com/office/infopath/2007/PartnerControls"/>
    <xsd:element name="AssetId" ma:index="8" nillable="true" ma:displayName="AssetId" ma:indexed="true" ma:internalName="AssetId" ma:readOnly="false">
      <xsd:simpleType>
        <xsd:restriction base="dms:Text"/>
      </xsd:simpleType>
    </xsd:element>
    <xsd:element name="AuthoringAssetId" ma:index="9" nillable="true" ma:displayName="AuthoringAssetId" ma:indexed="true" ma:internalName="AuthoringAssetId" ma:readOnly="false">
      <xsd:simpleType>
        <xsd:restriction base="dms:Text"/>
      </xsd:simpleType>
    </xsd:element>
    <xsd:element name="AssetType" ma:index="10" nillable="true" ma:displayName="AssetType" ma:internalName="AssetType" ma:readOnly="false">
      <xsd:simpleType>
        <xsd:restriction base="dms:Text"/>
      </xsd:simpleType>
    </xsd:element>
    <xsd:element name="Markets" ma:index="11" nillable="true" ma:displayName="Markets" ma:internalName="Markets" ma:readOnly="false">
      <xsd:simpleType>
        <xsd:restriction base="dms:Text"/>
      </xsd:simpleType>
    </xsd:element>
    <xsd:element name="NumericAssetId" ma:index="12" nillable="true" ma:displayName="NumericAssetId" ma:indexed="true" ma:internalName="NumericAssetId" ma:readOnly="false">
      <xsd:simpleType>
        <xsd:restriction base="dms:Unknown"/>
      </xsd:simpleType>
    </xsd:element>
    <xsd:element name="AppVer" ma:index="13" nillable="true" ma:displayName="AppVer" ma:internalName="AppVer"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xmlns:pc="http://schemas.microsoft.com/office/infopath/2007/PartnerControls">
  <documentManagement>
    <NumericAssetId xmlns="145c5697-5eb5-440b-b2f1-a8273fb59250" xsi:nil="true"/>
    <AssetType xmlns="145c5697-5eb5-440b-b2f1-a8273fb59250">TP</AssetType>
    <Markets xmlns="145c5697-5eb5-440b-b2f1-a8273fb59250" xsi:nil="true"/>
    <AppVer xmlns="145c5697-5eb5-440b-b2f1-a8273fb59250" xsi:nil="true"/>
    <AuthoringAssetId xmlns="145c5697-5eb5-440b-b2f1-a8273fb59250">TP001159440</AuthoringAssetId>
    <AssetId xmlns="145c5697-5eb5-440b-b2f1-a8273fb59250">TS001159440</AssetId>
  </documentManagement>
</p:properties>
</file>

<file path=customXml/itemProps1.xml><?xml version="1.0" encoding="utf-8"?>
<ds:datastoreItem xmlns:ds="http://schemas.openxmlformats.org/officeDocument/2006/customXml" ds:itemID="{E699DDC0-59AF-4A02-B062-336ABCED7A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5c5697-5eb5-440b-b2f1-a8273fb592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E0BE71A-591F-426E-B29F-3827781EA5C5}">
  <ds:schemaRefs>
    <ds:schemaRef ds:uri="http://schemas.microsoft.com/sharepoint/v3/contenttype/forms"/>
  </ds:schemaRefs>
</ds:datastoreItem>
</file>

<file path=customXml/itemProps3.xml><?xml version="1.0" encoding="utf-8"?>
<ds:datastoreItem xmlns:ds="http://schemas.openxmlformats.org/officeDocument/2006/customXml" ds:itemID="{05634D6E-C0C4-4F38-9BF3-3F96F11C8284}">
  <ds:schemaRefs>
    <ds:schemaRef ds:uri="http://schemas.microsoft.com/office/2006/metadata/longProperties"/>
  </ds:schemaRefs>
</ds:datastoreItem>
</file>

<file path=customXml/itemProps4.xml><?xml version="1.0" encoding="utf-8"?>
<ds:datastoreItem xmlns:ds="http://schemas.openxmlformats.org/officeDocument/2006/customXml" ds:itemID="{F805B3A5-28C4-4F7D-A6CA-417C091CAA37}">
  <ds:schemaRefs>
    <ds:schemaRef ds:uri="http://purl.org/dc/dcmitype/"/>
    <ds:schemaRef ds:uri="http://schemas.microsoft.com/office/2006/metadata/properties"/>
    <ds:schemaRef ds:uri="145c5697-5eb5-440b-b2f1-a8273fb59250"/>
    <ds:schemaRef ds:uri="http://purl.org/dc/elements/1.1/"/>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TS001159440</Template>
  <TotalTime>245</TotalTime>
  <Words>762</Words>
  <Application>Microsoft Office PowerPoint</Application>
  <PresentationFormat>On-screen Show (4:3)</PresentationFormat>
  <Paragraphs>70</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TS001159440</vt:lpstr>
      <vt:lpstr>Reading</vt:lpstr>
      <vt:lpstr>Readig</vt:lpstr>
      <vt:lpstr>Getting into Reading</vt:lpstr>
      <vt:lpstr>Practice Reading</vt:lpstr>
      <vt:lpstr>Practice Readig Questions What do you recall?</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&amp; Writing</dc:title>
  <dc:creator>GMetrix</dc:creator>
  <cp:lastModifiedBy>GMetrix</cp:lastModifiedBy>
  <cp:revision>30</cp:revision>
  <dcterms:created xsi:type="dcterms:W3CDTF">2010-09-28T22:29:52Z</dcterms:created>
  <dcterms:modified xsi:type="dcterms:W3CDTF">2010-10-01T22:57:34Z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arkets">
    <vt:lpwstr/>
  </property>
  <property fmtid="{D5CDD505-2E9C-101B-9397-08002B2CF9AE}" pid="3" name="AssetType">
    <vt:lpwstr>TP</vt:lpwstr>
  </property>
  <property fmtid="{D5CDD505-2E9C-101B-9397-08002B2CF9AE}" pid="4" name="BugNumber">
    <vt:lpwstr>498654L</vt:lpwstr>
  </property>
  <property fmtid="{D5CDD505-2E9C-101B-9397-08002B2CF9AE}" pid="5" name="TPInstallLocation">
    <vt:lpwstr>{Document Themes}</vt:lpwstr>
  </property>
  <property fmtid="{D5CDD505-2E9C-101B-9397-08002B2CF9AE}" pid="6" name="PrimaryImageGen">
    <vt:lpwstr>1</vt:lpwstr>
  </property>
  <property fmtid="{D5CDD505-2E9C-101B-9397-08002B2CF9AE}" pid="7" name="display_urn:schemas-microsoft-com:office:office#APAuthor">
    <vt:lpwstr>REDMOND\cynvey</vt:lpwstr>
  </property>
  <property fmtid="{D5CDD505-2E9C-101B-9397-08002B2CF9AE}" pid="8" name="APAuthor">
    <vt:lpwstr>191</vt:lpwstr>
  </property>
  <property fmtid="{D5CDD505-2E9C-101B-9397-08002B2CF9AE}" pid="9" name="Milestone">
    <vt:lpwstr>Continuous</vt:lpwstr>
  </property>
  <property fmtid="{D5CDD505-2E9C-101B-9397-08002B2CF9AE}" pid="10" name="TPAppVersion">
    <vt:lpwstr>11</vt:lpwstr>
  </property>
  <property fmtid="{D5CDD505-2E9C-101B-9397-08002B2CF9AE}" pid="11" name="TPCommandLine">
    <vt:lpwstr>{PP} {FilePath}</vt:lpwstr>
  </property>
  <property fmtid="{D5CDD505-2E9C-101B-9397-08002B2CF9AE}" pid="12" name="AssetId">
    <vt:lpwstr>TS001159440</vt:lpwstr>
  </property>
  <property fmtid="{D5CDD505-2E9C-101B-9397-08002B2CF9AE}" pid="13" name="IsSearchable">
    <vt:lpwstr>0</vt:lpwstr>
  </property>
  <property fmtid="{D5CDD505-2E9C-101B-9397-08002B2CF9AE}" pid="14" name="NumericId">
    <vt:lpwstr>-1.00000000000000</vt:lpwstr>
  </property>
  <property fmtid="{D5CDD505-2E9C-101B-9397-08002B2CF9AE}" pid="15" name="PublishTargets">
    <vt:lpwstr>OfficeOnline</vt:lpwstr>
  </property>
  <property fmtid="{D5CDD505-2E9C-101B-9397-08002B2CF9AE}" pid="16" name="TPLaunchHelpLinkType">
    <vt:lpwstr>Template</vt:lpwstr>
  </property>
  <property fmtid="{D5CDD505-2E9C-101B-9397-08002B2CF9AE}" pid="17" name="TPFriendlyName">
    <vt:lpwstr>School books design template</vt:lpwstr>
  </property>
  <property fmtid="{D5CDD505-2E9C-101B-9397-08002B2CF9AE}" pid="18" name="display_urn:schemas-microsoft-com:office:office#APEditor">
    <vt:lpwstr>REDMOND\v-luannv</vt:lpwstr>
  </property>
  <property fmtid="{D5CDD505-2E9C-101B-9397-08002B2CF9AE}" pid="19" name="APEditor">
    <vt:lpwstr>92</vt:lpwstr>
  </property>
  <property fmtid="{D5CDD505-2E9C-101B-9397-08002B2CF9AE}" pid="20" name="Provider">
    <vt:lpwstr>EY006220130</vt:lpwstr>
  </property>
  <property fmtid="{D5CDD505-2E9C-101B-9397-08002B2CF9AE}" pid="21" name="SourceTitle">
    <vt:lpwstr>School books design template</vt:lpwstr>
  </property>
  <property fmtid="{D5CDD505-2E9C-101B-9397-08002B2CF9AE}" pid="22" name="TPApplication">
    <vt:lpwstr>PowerPoint</vt:lpwstr>
  </property>
  <property fmtid="{D5CDD505-2E9C-101B-9397-08002B2CF9AE}" pid="23" name="TPLaunchHelpLink">
    <vt:lpwstr/>
  </property>
  <property fmtid="{D5CDD505-2E9C-101B-9397-08002B2CF9AE}" pid="24" name="TemplateType">
    <vt:lpwstr>Presentations</vt:lpwstr>
  </property>
  <property fmtid="{D5CDD505-2E9C-101B-9397-08002B2CF9AE}" pid="25" name="OpenTemplate">
    <vt:lpwstr>1</vt:lpwstr>
  </property>
  <property fmtid="{D5CDD505-2E9C-101B-9397-08002B2CF9AE}" pid="26" name="UACurrentWords">
    <vt:lpwstr>0</vt:lpwstr>
  </property>
  <property fmtid="{D5CDD505-2E9C-101B-9397-08002B2CF9AE}" pid="27" name="UALocRecommendation">
    <vt:lpwstr>Localize</vt:lpwstr>
  </property>
  <property fmtid="{D5CDD505-2E9C-101B-9397-08002B2CF9AE}" pid="28" name="Applications">
    <vt:lpwstr>182;#Office XP;#66;#PowerPoint - Design Templt 2003;#64;#PowerPoint 2003;#79;#Template 12;#67;#PowerPoint - Design Templt 12;#65;#Microsoft Office PowerPoint 2007;#184;#Office 2000</vt:lpwstr>
  </property>
  <property fmtid="{D5CDD505-2E9C-101B-9397-08002B2CF9AE}" pid="29" name="TemplateStatus">
    <vt:lpwstr>Complete</vt:lpwstr>
  </property>
  <property fmtid="{D5CDD505-2E9C-101B-9397-08002B2CF9AE}" pid="30" name="ContentTypeId">
    <vt:lpwstr>0x0101006025706CF4CD034688BEBAE97A2E701D020200C3831ACA17D8814887A164412888521E</vt:lpwstr>
  </property>
  <property fmtid="{D5CDD505-2E9C-101B-9397-08002B2CF9AE}" pid="31" name="IsDeleted">
    <vt:lpwstr>0</vt:lpwstr>
  </property>
  <property fmtid="{D5CDD505-2E9C-101B-9397-08002B2CF9AE}" pid="32" name="ShowIn">
    <vt:lpwstr>Show everywhere</vt:lpwstr>
  </property>
  <property fmtid="{D5CDD505-2E9C-101B-9397-08002B2CF9AE}" pid="33" name="UANotes">
    <vt:lpwstr>Contains image from Hemera. Uses Hemera photos from CAM site which can only be used on Office Online. These templates cannot be distributed in a CD or in the box with any software application.. SEO Pilot 2008</vt:lpwstr>
  </property>
  <property fmtid="{D5CDD505-2E9C-101B-9397-08002B2CF9AE}" pid="34" name="PublishStatusLookup">
    <vt:lpwstr>260833</vt:lpwstr>
  </property>
  <property fmtid="{D5CDD505-2E9C-101B-9397-08002B2CF9AE}" pid="35" name="TPClientViewer">
    <vt:lpwstr>Microsoft Office PowerPoint</vt:lpwstr>
  </property>
  <property fmtid="{D5CDD505-2E9C-101B-9397-08002B2CF9AE}" pid="36" name="TPComponent">
    <vt:lpwstr>PPTFiles</vt:lpwstr>
  </property>
  <property fmtid="{D5CDD505-2E9C-101B-9397-08002B2CF9AE}" pid="37" name="TPNamespace">
    <vt:lpwstr>POWERPNT</vt:lpwstr>
  </property>
  <property fmtid="{D5CDD505-2E9C-101B-9397-08002B2CF9AE}" pid="38" name="APTrustLevel">
    <vt:lpwstr>1.00000000000000</vt:lpwstr>
  </property>
  <property fmtid="{D5CDD505-2E9C-101B-9397-08002B2CF9AE}" pid="39" name="TrustLevel">
    <vt:lpwstr>Microsoft Managed Content</vt:lpwstr>
  </property>
  <property fmtid="{D5CDD505-2E9C-101B-9397-08002B2CF9AE}" pid="40" name="Content Type">
    <vt:lpwstr>OOFile</vt:lpwstr>
  </property>
  <property fmtid="{D5CDD505-2E9C-101B-9397-08002B2CF9AE}" pid="41" name="AuthoringAssetId">
    <vt:lpwstr>TP001159440</vt:lpwstr>
  </property>
  <property fmtid="{D5CDD505-2E9C-101B-9397-08002B2CF9AE}" pid="42" name="NumericAssetId">
    <vt:lpwstr/>
  </property>
  <property fmtid="{D5CDD505-2E9C-101B-9397-08002B2CF9AE}" pid="43" name="AppVer">
    <vt:lpwstr/>
  </property>
</Properties>
</file>