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of Each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5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Research</c:v>
                </c:pt>
                <c:pt idx="1">
                  <c:v>Communications</c:v>
                </c:pt>
                <c:pt idx="2">
                  <c:v>Networking</c:v>
                </c:pt>
              </c:strCache>
            </c:strRef>
          </c:cat>
          <c:val>
            <c:numRef>
              <c:f>Sheet1!$B$2:$B$4</c:f>
              <c:numCache>
                <c:formatCode>"$"#,##0.00</c:formatCode>
                <c:ptCount val="3"/>
                <c:pt idx="0">
                  <c:v>7100</c:v>
                </c:pt>
                <c:pt idx="1">
                  <c:v>25650</c:v>
                </c:pt>
                <c:pt idx="2">
                  <c:v>254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1665024"/>
        <c:axId val="141675520"/>
      </c:barChart>
      <c:catAx>
        <c:axId val="1416650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41675520"/>
        <c:crosses val="autoZero"/>
        <c:auto val="1"/>
        <c:lblAlgn val="ctr"/>
        <c:lblOffset val="100"/>
        <c:noMultiLvlLbl val="0"/>
      </c:catAx>
      <c:valAx>
        <c:axId val="141675520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4166502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5B0D-8822-407F-A989-41C3834D7556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8185-FEEA-4560-B439-7BE08B36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2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BUDGET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Categories &amp;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Marketing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820255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/>
              <a:t>Research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Research Firm Fees $ 4,600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Web Research $ 1,100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Independent Research $ 900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Other Research $ 500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Total: $ 7,100</a:t>
            </a:r>
            <a:endParaRPr lang="en-US" dirty="0"/>
          </a:p>
          <a:p>
            <a:endParaRPr lang="en-US" sz="1200" dirty="0" smtClean="0"/>
          </a:p>
          <a:p>
            <a:r>
              <a:rPr lang="en-US" sz="1200" b="1" dirty="0" smtClean="0"/>
              <a:t>Communications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Promotional Brochures $ 750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Television $ 20,000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Radio $ 4,550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Web $ 350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Total: $ 25,650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dirty="0"/>
          </a:p>
          <a:p>
            <a:r>
              <a:rPr lang="en-US" sz="1200" b="1" dirty="0" smtClean="0"/>
              <a:t>Networking</a:t>
            </a:r>
            <a:endParaRPr lang="en-US" sz="12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Memberships $ 150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Affiliations $ 40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Subscriptions $64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Total: $ 254</a:t>
            </a:r>
          </a:p>
        </p:txBody>
      </p:sp>
    </p:spTree>
    <p:extLst>
      <p:ext uri="{BB962C8B-B14F-4D97-AF65-F5344CB8AC3E}">
        <p14:creationId xmlns:p14="http://schemas.microsoft.com/office/powerpoint/2010/main" val="27005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Plans &amp; Programs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 smtClean="0"/>
              <a:t>We want our plans and programs to be:</a:t>
            </a:r>
          </a:p>
          <a:p>
            <a:pPr marL="0" indent="0" algn="ctr">
              <a:buNone/>
            </a:pPr>
            <a:r>
              <a:rPr lang="en-US" sz="2700" b="1" dirty="0" smtClean="0"/>
              <a:t>CLEAR</a:t>
            </a:r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r>
              <a:rPr lang="en-US" sz="2700" b="1" dirty="0" smtClean="0"/>
              <a:t>QUANTIFIED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2700" b="1" dirty="0" smtClean="0"/>
              <a:t>FOCUSED</a:t>
            </a:r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r>
              <a:rPr lang="en-US" sz="2700" b="1" dirty="0" smtClean="0"/>
              <a:t>REALISTIC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2700" b="1" dirty="0" smtClean="0"/>
              <a:t>AGREED</a:t>
            </a:r>
          </a:p>
        </p:txBody>
      </p:sp>
    </p:spTree>
    <p:extLst>
      <p:ext uri="{BB962C8B-B14F-4D97-AF65-F5344CB8AC3E}">
        <p14:creationId xmlns:p14="http://schemas.microsoft.com/office/powerpoint/2010/main" val="23461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They should be an unambiguous statement of 'exactly' what is to be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predicted outcome of each activity should be, as far as possible, quantified, so that its performance can be monitored.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temptation to proliferate activities beyond the numbers which can be realistically controlled should be avoided. The 80:20 Rule applies in this context too.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They should be achievable.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Those who are to implement them should be committed to them, and agree that they are achievable.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170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MARKETING BUDGET PLAN</vt:lpstr>
      <vt:lpstr>Costs of Marketing</vt:lpstr>
      <vt:lpstr>Detailed Plans &amp; Programs</vt:lpstr>
      <vt:lpstr>CLEAR</vt:lpstr>
      <vt:lpstr>QUANTIFIED</vt:lpstr>
      <vt:lpstr>FOCUSED</vt:lpstr>
      <vt:lpstr>REALISTIC</vt:lpstr>
      <vt:lpstr>AGREED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BUDGET PLAN</dc:title>
  <dc:creator>GMetrix</dc:creator>
  <cp:lastModifiedBy>GMetrix</cp:lastModifiedBy>
  <cp:revision>5</cp:revision>
  <dcterms:created xsi:type="dcterms:W3CDTF">2010-10-27T17:59:11Z</dcterms:created>
  <dcterms:modified xsi:type="dcterms:W3CDTF">2011-04-22T15:00:14Z</dcterms:modified>
</cp:coreProperties>
</file>