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ip\Documents\My%20Dropbox\GMetrix\Excel%202010%20Pool%202\EXCEL0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5248306727636"/>
          <c:y val="0.11811023622047202"/>
          <c:w val="0.61365316037622897"/>
          <c:h val="0.66711947423894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'Profit - Loss Summary'!$B$5</c:f>
              <c:strCache>
                <c:ptCount val="1"/>
                <c:pt idx="0">
                  <c:v>Total income</c:v>
                </c:pt>
              </c:strCache>
            </c:strRef>
          </c:tx>
          <c:invertIfNegative val="0"/>
          <c:cat>
            <c:strRef>
              <c:f>'Profit - Loss Summary'!$C$4:$D$4</c:f>
              <c:strCache>
                <c:ptCount val="2"/>
                <c:pt idx="0">
                  <c:v>Estimated</c:v>
                </c:pt>
                <c:pt idx="1">
                  <c:v>Actual</c:v>
                </c:pt>
              </c:strCache>
            </c:strRef>
          </c:cat>
          <c:val>
            <c:numRef>
              <c:f>'Profit - Loss Summary'!$C$5:$D$5</c:f>
              <c:numCache>
                <c:formatCode>"$"#,##0.00_);[Red]\("$"#,##0.00\)</c:formatCode>
                <c:ptCount val="2"/>
                <c:pt idx="0">
                  <c:v>32750</c:v>
                </c:pt>
                <c:pt idx="1">
                  <c:v>14910</c:v>
                </c:pt>
              </c:numCache>
            </c:numRef>
          </c:val>
        </c:ser>
        <c:ser>
          <c:idx val="1"/>
          <c:order val="1"/>
          <c:tx>
            <c:strRef>
              <c:f>'Profit - Loss Summary'!$B$6</c:f>
              <c:strCache>
                <c:ptCount val="1"/>
                <c:pt idx="0">
                  <c:v>Total expenses</c:v>
                </c:pt>
              </c:strCache>
            </c:strRef>
          </c:tx>
          <c:invertIfNegative val="0"/>
          <c:cat>
            <c:strRef>
              <c:f>'Profit - Loss Summary'!$C$4:$D$4</c:f>
              <c:strCache>
                <c:ptCount val="2"/>
                <c:pt idx="0">
                  <c:v>Estimated</c:v>
                </c:pt>
                <c:pt idx="1">
                  <c:v>Actual</c:v>
                </c:pt>
              </c:strCache>
            </c:strRef>
          </c:cat>
          <c:val>
            <c:numRef>
              <c:f>'Profit - Loss Summary'!$C$6:$D$6</c:f>
              <c:numCache>
                <c:formatCode>"$"#,##0.00_);[Red]\("$"#,##0.00\)</c:formatCode>
                <c:ptCount val="2"/>
                <c:pt idx="0">
                  <c:v>2500</c:v>
                </c:pt>
                <c:pt idx="1">
                  <c:v>7070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413312"/>
        <c:axId val="73224960"/>
      </c:barChart>
      <c:catAx>
        <c:axId val="70413312"/>
        <c:scaling>
          <c:orientation val="minMax"/>
        </c:scaling>
        <c:delete val="0"/>
        <c:axPos val="b"/>
        <c:majorTickMark val="out"/>
        <c:minorTickMark val="none"/>
        <c:tickLblPos val="nextTo"/>
        <c:crossAx val="73224960"/>
        <c:crosses val="autoZero"/>
        <c:auto val="1"/>
        <c:lblAlgn val="ctr"/>
        <c:lblOffset val="100"/>
        <c:noMultiLvlLbl val="0"/>
      </c:catAx>
      <c:valAx>
        <c:axId val="73224960"/>
        <c:scaling>
          <c:orientation val="minMax"/>
        </c:scaling>
        <c:delete val="0"/>
        <c:axPos val="l"/>
        <c:numFmt formatCode="&quot;$&quot;#,##0.00_);[Red]\(&quot;$&quot;#,##0.00\)" sourceLinked="1"/>
        <c:majorTickMark val="out"/>
        <c:minorTickMark val="none"/>
        <c:tickLblPos val="nextTo"/>
        <c:crossAx val="7041331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4087523634013974"/>
          <c:y val="0.17997551776616216"/>
          <c:w val="0.25912476509298615"/>
          <c:h val="0.30358105453738021"/>
        </c:manualLayout>
      </c:layout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</inkml:traceFormat>
        <inkml:channelProperties>
          <inkml:channelProperty channel="X" name="resolution" value="28.33052" units="1/cm"/>
          <inkml:channelProperty channel="Y" name="resolution" value="28.37838" units="1/cm"/>
        </inkml:channelProperties>
      </inkml:inkSource>
      <inkml:timestamp xml:id="ts0" timeString="2011-04-22T16:21:58.51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0,'0'31,"31"-31,0 0,0 0,62 0,-31 0,30 0,32 0,62 0,-62 0,62 0,-31 0,-31 0,0 0,-31 0,-31 31,30-31,-30 0,0 0,-31 0,0 0,0 0,31 0,31 0,0 0,-31 0,62 0,-31 0,31 0,31 62,-93-62,93 31,-32-31,-61 0,93 31,-31 31,62-62,-62 0,-31 31,31-31,-31 62,31-62,-32 31,1-31,-62 0,31 0,-31 0,31 0,0 0,31 0,-31 0,-31 0,0 0,31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</inkml:traceFormat>
        <inkml:channelProperties>
          <inkml:channelProperty channel="X" name="resolution" value="28.33052" units="1/cm"/>
          <inkml:channelProperty channel="Y" name="resolution" value="28.37838" units="1/cm"/>
        </inkml:channelProperties>
      </inkml:inkSource>
      <inkml:timestamp xml:id="ts0" timeString="2011-04-22T16:22:02.158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-1 25,'31'0,"0"0,92 0,1 0,0 0,62 0,-1 0,1 0,0 0,0 0,61 0,32 31,-31 32,-32-1,-30-62,-1 31,-61-31,-31 0,-62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</inkml:traceFormat>
        <inkml:channelProperties>
          <inkml:channelProperty channel="X" name="resolution" value="28.33052" units="1/cm"/>
          <inkml:channelProperty channel="Y" name="resolution" value="28.37838" units="1/cm"/>
        </inkml:channelProperties>
      </inkml:inkSource>
      <inkml:timestamp xml:id="ts0" timeString="2011-04-22T16:22:02.789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2939 0,'-31'0,"0"0,0 31,-31-31,-31 31,-92-31,-1 63,1-63,-94 31,31-31,0 0,-92 0,92 0,63 0,-1 0,0-62,93 30,0 32,63 0,30-62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</inkml:traceFormat>
        <inkml:channelProperties>
          <inkml:channelProperty channel="X" name="resolution" value="28.33052" units="1/cm"/>
          <inkml:channelProperty channel="Y" name="resolution" value="28.37838" units="1/cm"/>
        </inkml:channelProperties>
      </inkml:inkSource>
      <inkml:timestamp xml:id="ts0" timeString="2011-04-22T16:22:59.655"/>
    </inkml:context>
    <inkml:brush xml:id="br0">
      <inkml:brushProperty name="width" value="0.21167" units="cm"/>
      <inkml:brushProperty name="height" value="0.21167" units="cm"/>
      <inkml:brushProperty name="color" value="#FFFFFF"/>
    </inkml:brush>
  </inkml:definitions>
  <inkml:trace contextRef="#ctx0" brushRef="#br0">2431 14685,'9'0,"0"0,-1 0,1 0,0 0,-1 0,1 0,8 0,1 0,8 0,-9 0,18 0,-17 0,-1-10,9 10,-8 0,-10 0,1-4,17 4,-17 0,8 0,1 0,-10-5,10 5,-10 0,19 0,-19-5,10 5,-10 0,19 0,-19 0,27 0,-26 0,8 0,9 0,-17 0,8 0,1 0,-1 0,9 0,-17 0,8 0,18 5,-9-5,9 5,-9-5,0 9,9-9,-9 5,-8-5,8 0,-17 0,8 0,0 4,1-4,8 0,-9 10,10-10,-1 4,-9-4,18 0,8 5,-25-5,25 9,-8-9,-9 5,9-5,-9 0,9 9,0-9,8 5,-8-5,-17 0,8 0,9 0,8 0,-8 9,-9-9,-9 0,18 0,9 0,-9 0,-1 0,-7 0,7 0,-7 0,-10 0,18 0,-9 0,9 0,-9 0,9 0,-1 0,10 0,-9-9,-9 9,-9-5,27 5,-27-9,27 9,-27-5,27 5,-9-9,17 9,-26-5,9 5,0 0,-9-4,8 4,-7 0,-1-10,9 10,-9-4,8-1,1 5,-9 0,-17-9,0 9,0 0,-1-5,1 5,17-5,0 5,9-4,-26-6,8 10,9 0,0 0,-17 0,8 0,-8-4,0 4,8-5,1 5,8 0,-9 0,-8 0,17 0,-9 0,-8 0,0 0,8 0,-8 0,8 0,10 0,-19 0,10 0,25 0,-25 0,-10 0,18 5,-8-5,-9 4,17-4,-9 0,9 0,-17 0,17 5,-9-5,10 0,-19 0,10 0,-10 0,10 5,-10-5,1 0,0 4,8 6,9-10,-17 0,17 0,-17 0,0 4,8-4,9 0,0 5,-17-5,8 0,10 0,-10 9,9-9,0 0,-8 5,8-5,-9 0,1 0,-10 5,10-5,8 0,-18 4,1-4,0 0,0 0,-1 0,1 0,8 5,-8-5,0 0,0 0,-1 0,1 5,17-5,-17 9,8-4,9-5,-17 0,8 0,1 0,-9 0,-1 0,10 4,-1-4,-8 5,-1-5,10 0,8 0,-17 0,-1 5,1-5,0 0,0 0,8 0,-8 9,-1-9,1 0,0 0,17 0,-17 0,-1-9,1 9,0 0,-1 0,1 0,9-5,-10 5,1 0,0 0,-1 0,1 0,0 0,17 0,-17 0,-1-5,1 5,0 0,8-4,-8 4,0 0,-1-5,1 0,0 5,-1 0,1-4,8 4,1-10,-9 10,-1-4,18-1,-17 5,0 0,0-5,-1 5,10-4,-10 4,1-10,0 10,-1-4,-8 8,27-13,-27 4,8 5,1 0,0 0,-1-4,1 4,0-5,8 5,-8 0,-9-5,9 5,-1 0,1 0,-9-4,9 4,-1 0,10 0,-18-10,9 10,-1 0,-8-4,9 4,0 0,-1-5,1 5,9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C9A7A30-0C4C-45DB-99DD-07C06356513F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D1CF523-AD6F-4167-9B52-518EDC56FB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FUSION TOMO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441261"/>
            <a:ext cx="5638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72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TomoCon</a:t>
            </a:r>
            <a:endParaRPr lang="en-US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859092" y="5319132"/>
              <a:ext cx="1717200" cy="134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852" y="5223012"/>
                <a:ext cx="1813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914892" y="5332452"/>
              <a:ext cx="1069920" cy="77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652" y="5236332"/>
                <a:ext cx="1166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970692" y="5007012"/>
              <a:ext cx="1058760" cy="568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2452" y="4910892"/>
                <a:ext cx="1155240" cy="2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49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6"/>
    </mc:Choice>
    <mc:Fallback>
      <p:transition spd="slow" advTm="56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Site</a:t>
            </a:r>
          </a:p>
          <a:p>
            <a:pPr marL="0" indent="0">
              <a:buNone/>
            </a:pPr>
            <a:r>
              <a:rPr lang="en-US" sz="3000" dirty="0" smtClean="0"/>
              <a:t>Decorations</a:t>
            </a:r>
          </a:p>
          <a:p>
            <a:pPr marL="0" indent="0">
              <a:buNone/>
            </a:pPr>
            <a:r>
              <a:rPr lang="en-US" sz="3000" dirty="0" smtClean="0"/>
              <a:t>Publicity</a:t>
            </a:r>
          </a:p>
          <a:p>
            <a:pPr marL="0" indent="0">
              <a:buNone/>
            </a:pPr>
            <a:r>
              <a:rPr lang="en-US" sz="3000" dirty="0" smtClean="0"/>
              <a:t>Miscellaneous</a:t>
            </a:r>
          </a:p>
          <a:p>
            <a:pPr marL="0" indent="0">
              <a:buNone/>
            </a:pPr>
            <a:r>
              <a:rPr lang="en-US" sz="3000" dirty="0" smtClean="0"/>
              <a:t>Refreshments</a:t>
            </a:r>
          </a:p>
          <a:p>
            <a:pPr marL="0" indent="0">
              <a:buNone/>
            </a:pPr>
            <a:r>
              <a:rPr lang="en-US" sz="3000" dirty="0" smtClean="0"/>
              <a:t>Program</a:t>
            </a:r>
          </a:p>
          <a:p>
            <a:pPr marL="0" indent="0">
              <a:buNone/>
            </a:pPr>
            <a:r>
              <a:rPr lang="en-US" sz="3000" dirty="0" smtClean="0"/>
              <a:t>Prizes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Estimated Expenses: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$ </a:t>
            </a:r>
            <a:r>
              <a:rPr lang="en-US" dirty="0"/>
              <a:t>5,051.00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819471"/>
            <a:ext cx="5638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7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EXPENSES</a:t>
            </a:r>
            <a:endParaRPr lang="en-US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992459" y="2819400"/>
              <a:ext cx="1903141" cy="45719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295" y="2781241"/>
                <a:ext cx="1979468" cy="122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86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6"/>
    </mc:Choice>
    <mc:Fallback>
      <p:transition spd="slow" advTm="609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Ads in Program</a:t>
            </a:r>
          </a:p>
          <a:p>
            <a:pPr marL="0" indent="0">
              <a:buNone/>
            </a:pPr>
            <a:r>
              <a:rPr lang="en-US" sz="3000" dirty="0" smtClean="0"/>
              <a:t>Exhibitors / Vendors</a:t>
            </a:r>
          </a:p>
          <a:p>
            <a:pPr marL="0" indent="0">
              <a:buNone/>
            </a:pPr>
            <a:r>
              <a:rPr lang="en-US" sz="3000" dirty="0" smtClean="0"/>
              <a:t>Sale of Items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Estimated Income: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$ </a:t>
            </a:r>
            <a:r>
              <a:rPr lang="en-US" dirty="0"/>
              <a:t>32,750.00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743271"/>
            <a:ext cx="5638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7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INCOME</a:t>
            </a:r>
            <a:endParaRPr lang="en-US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18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54"/>
    </mc:Choice>
    <mc:Fallback>
      <p:transition spd="slow" advTm="605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Actual Expenses: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$ 7,070.00</a:t>
            </a:r>
            <a:endParaRPr lang="en-US" dirty="0"/>
          </a:p>
          <a:p>
            <a:r>
              <a:rPr lang="en-US" dirty="0"/>
              <a:t>Actual Income: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$ 24,910.00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349474"/>
              </p:ext>
            </p:extLst>
          </p:nvPr>
        </p:nvGraphicFramePr>
        <p:xfrm>
          <a:off x="3733800" y="609600"/>
          <a:ext cx="4572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4743271"/>
            <a:ext cx="6858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7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PROFIT-LOSS</a:t>
            </a:r>
            <a:endParaRPr lang="en-US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905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9"/>
    </mc:Choice>
    <mc:Fallback>
      <p:transition spd="slow" advTm="5579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107</TotalTime>
  <Words>44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NewsPrint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GMetrix</dc:creator>
  <cp:lastModifiedBy>GMetrix</cp:lastModifiedBy>
  <cp:revision>12</cp:revision>
  <dcterms:created xsi:type="dcterms:W3CDTF">2010-10-27T18:05:29Z</dcterms:created>
  <dcterms:modified xsi:type="dcterms:W3CDTF">2011-04-22T17:03:35Z</dcterms:modified>
</cp:coreProperties>
</file>