
<file path=[Content_Types].xml><?xml version="1.0" encoding="utf-8"?>
<Types xmlns="http://schemas.openxmlformats.org/package/2006/content-types">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comments/comment1.xml" ContentType="application/vnd.openxmlformats-officedocument.presentationml.comment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6" r:id="rId1"/>
  </p:sldMasterIdLst>
  <p:sldIdLst>
    <p:sldId id="256" r:id="rId2"/>
    <p:sldId id="257" r:id="rId3"/>
    <p:sldId id="258" r:id="rId4"/>
    <p:sldId id="259" r:id="rId5"/>
    <p:sldId id="260" r:id="rId6"/>
    <p:sldId id="261" r:id="rId7"/>
    <p:sldId id="262" r:id="rId8"/>
    <p:sldId id="263" r:id="rId9"/>
    <p:sldId id="264" r:id="rId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GMetrix" initials="GM"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Objects="1">
      <p:cViewPr varScale="1">
        <p:scale>
          <a:sx n="85" d="100"/>
          <a:sy n="85" d="100"/>
        </p:scale>
        <p:origin x="-828"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1-04-22T11:48:02.538" idx="1">
    <p:pos x="1138" y="1630"/>
    <p:text>Not a creative title.</p:text>
  </p:cm>
</p: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A11BAB3-216E-40F0-B5DD-15F06B621138}" type="doc">
      <dgm:prSet loTypeId="urn:microsoft.com/office/officeart/2005/8/layout/lProcess3" loCatId="process" qsTypeId="urn:microsoft.com/office/officeart/2005/8/quickstyle/simple1" qsCatId="simple" csTypeId="urn:microsoft.com/office/officeart/2005/8/colors/accent1_2" csCatId="accent1"/>
      <dgm:spPr/>
      <dgm:t>
        <a:bodyPr/>
        <a:lstStyle/>
        <a:p>
          <a:endParaRPr lang="en-US"/>
        </a:p>
      </dgm:t>
    </dgm:pt>
    <dgm:pt modelId="{776F5D64-2043-48C0-B284-A8C26CA270DC}">
      <dgm:prSet/>
      <dgm:spPr/>
      <dgm:t>
        <a:bodyPr/>
        <a:lstStyle/>
        <a:p>
          <a:pPr rtl="0"/>
          <a:r>
            <a:rPr lang="en-US" smtClean="0"/>
            <a:t>A video that spreads from person to person to be watched for different reasons.</a:t>
          </a:r>
          <a:endParaRPr lang="en-US"/>
        </a:p>
      </dgm:t>
    </dgm:pt>
    <dgm:pt modelId="{B82369C8-5C49-4EDA-A61D-278107FDB116}" type="parTrans" cxnId="{A0B6747D-5A80-4F94-9F4C-4EBF8DBBBE5E}">
      <dgm:prSet/>
      <dgm:spPr/>
      <dgm:t>
        <a:bodyPr/>
        <a:lstStyle/>
        <a:p>
          <a:endParaRPr lang="en-US"/>
        </a:p>
      </dgm:t>
    </dgm:pt>
    <dgm:pt modelId="{F4E8A369-C984-4BC9-BFD6-C0F7D1392E7E}" type="sibTrans" cxnId="{A0B6747D-5A80-4F94-9F4C-4EBF8DBBBE5E}">
      <dgm:prSet/>
      <dgm:spPr/>
      <dgm:t>
        <a:bodyPr/>
        <a:lstStyle/>
        <a:p>
          <a:endParaRPr lang="en-US"/>
        </a:p>
      </dgm:t>
    </dgm:pt>
    <dgm:pt modelId="{E6A22ACE-0A0C-4498-AAB7-242EB53AFC9E}">
      <dgm:prSet/>
      <dgm:spPr/>
      <dgm:t>
        <a:bodyPr/>
        <a:lstStyle/>
        <a:p>
          <a:pPr rtl="0"/>
          <a:r>
            <a:rPr lang="en-US" smtClean="0"/>
            <a:t>It is a video that spreads from person to person like a virus.</a:t>
          </a:r>
          <a:endParaRPr lang="en-US"/>
        </a:p>
      </dgm:t>
    </dgm:pt>
    <dgm:pt modelId="{7CE140FE-BB87-4CE0-A8B5-4441C88F28A7}" type="parTrans" cxnId="{2456EACB-0237-4D24-8B9E-40B10BDEFA11}">
      <dgm:prSet/>
      <dgm:spPr/>
      <dgm:t>
        <a:bodyPr/>
        <a:lstStyle/>
        <a:p>
          <a:endParaRPr lang="en-US"/>
        </a:p>
      </dgm:t>
    </dgm:pt>
    <dgm:pt modelId="{33000896-7E71-4748-B00E-10AF4818A127}" type="sibTrans" cxnId="{2456EACB-0237-4D24-8B9E-40B10BDEFA11}">
      <dgm:prSet/>
      <dgm:spPr/>
      <dgm:t>
        <a:bodyPr/>
        <a:lstStyle/>
        <a:p>
          <a:endParaRPr lang="en-US"/>
        </a:p>
      </dgm:t>
    </dgm:pt>
    <dgm:pt modelId="{4D0F92C6-0C38-443D-80FE-A4016F0F696F}" type="pres">
      <dgm:prSet presAssocID="{FA11BAB3-216E-40F0-B5DD-15F06B621138}" presName="Name0" presStyleCnt="0">
        <dgm:presLayoutVars>
          <dgm:chPref val="3"/>
          <dgm:dir/>
          <dgm:animLvl val="lvl"/>
          <dgm:resizeHandles/>
        </dgm:presLayoutVars>
      </dgm:prSet>
      <dgm:spPr/>
      <dgm:t>
        <a:bodyPr/>
        <a:lstStyle/>
        <a:p>
          <a:endParaRPr lang="en-US"/>
        </a:p>
      </dgm:t>
    </dgm:pt>
    <dgm:pt modelId="{75B01DAC-28D0-41B4-9347-AA9DB5851EF8}" type="pres">
      <dgm:prSet presAssocID="{776F5D64-2043-48C0-B284-A8C26CA270DC}" presName="horFlow" presStyleCnt="0"/>
      <dgm:spPr/>
    </dgm:pt>
    <dgm:pt modelId="{FD6A50E7-BAE2-4D63-9F21-37A0E784F972}" type="pres">
      <dgm:prSet presAssocID="{776F5D64-2043-48C0-B284-A8C26CA270DC}" presName="bigChev" presStyleLbl="node1" presStyleIdx="0" presStyleCnt="2"/>
      <dgm:spPr/>
      <dgm:t>
        <a:bodyPr/>
        <a:lstStyle/>
        <a:p>
          <a:endParaRPr lang="en-US"/>
        </a:p>
      </dgm:t>
    </dgm:pt>
    <dgm:pt modelId="{20698DD2-5E03-40C2-B341-E9D5D4762191}" type="pres">
      <dgm:prSet presAssocID="{776F5D64-2043-48C0-B284-A8C26CA270DC}" presName="vSp" presStyleCnt="0"/>
      <dgm:spPr/>
    </dgm:pt>
    <dgm:pt modelId="{76EEB807-75BE-4672-BDA3-32BEC4598188}" type="pres">
      <dgm:prSet presAssocID="{E6A22ACE-0A0C-4498-AAB7-242EB53AFC9E}" presName="horFlow" presStyleCnt="0"/>
      <dgm:spPr/>
    </dgm:pt>
    <dgm:pt modelId="{C590A1FB-EC98-4EF9-B746-210FA88A5305}" type="pres">
      <dgm:prSet presAssocID="{E6A22ACE-0A0C-4498-AAB7-242EB53AFC9E}" presName="bigChev" presStyleLbl="node1" presStyleIdx="1" presStyleCnt="2"/>
      <dgm:spPr/>
      <dgm:t>
        <a:bodyPr/>
        <a:lstStyle/>
        <a:p>
          <a:endParaRPr lang="en-US"/>
        </a:p>
      </dgm:t>
    </dgm:pt>
  </dgm:ptLst>
  <dgm:cxnLst>
    <dgm:cxn modelId="{A0B6747D-5A80-4F94-9F4C-4EBF8DBBBE5E}" srcId="{FA11BAB3-216E-40F0-B5DD-15F06B621138}" destId="{776F5D64-2043-48C0-B284-A8C26CA270DC}" srcOrd="0" destOrd="0" parTransId="{B82369C8-5C49-4EDA-A61D-278107FDB116}" sibTransId="{F4E8A369-C984-4BC9-BFD6-C0F7D1392E7E}"/>
    <dgm:cxn modelId="{2456EACB-0237-4D24-8B9E-40B10BDEFA11}" srcId="{FA11BAB3-216E-40F0-B5DD-15F06B621138}" destId="{E6A22ACE-0A0C-4498-AAB7-242EB53AFC9E}" srcOrd="1" destOrd="0" parTransId="{7CE140FE-BB87-4CE0-A8B5-4441C88F28A7}" sibTransId="{33000896-7E71-4748-B00E-10AF4818A127}"/>
    <dgm:cxn modelId="{E4F7D638-2944-40C0-B4A6-F29DD41A927C}" type="presOf" srcId="{FA11BAB3-216E-40F0-B5DD-15F06B621138}" destId="{4D0F92C6-0C38-443D-80FE-A4016F0F696F}" srcOrd="0" destOrd="0" presId="urn:microsoft.com/office/officeart/2005/8/layout/lProcess3"/>
    <dgm:cxn modelId="{48FC15BF-4E5F-46BE-82ED-0C81A961855A}" type="presOf" srcId="{E6A22ACE-0A0C-4498-AAB7-242EB53AFC9E}" destId="{C590A1FB-EC98-4EF9-B746-210FA88A5305}" srcOrd="0" destOrd="0" presId="urn:microsoft.com/office/officeart/2005/8/layout/lProcess3"/>
    <dgm:cxn modelId="{9F10DA46-E0F5-47F0-B554-EFA05B14DF36}" type="presOf" srcId="{776F5D64-2043-48C0-B284-A8C26CA270DC}" destId="{FD6A50E7-BAE2-4D63-9F21-37A0E784F972}" srcOrd="0" destOrd="0" presId="urn:microsoft.com/office/officeart/2005/8/layout/lProcess3"/>
    <dgm:cxn modelId="{4642633E-4505-4989-ACA9-358026CB3B96}" type="presParOf" srcId="{4D0F92C6-0C38-443D-80FE-A4016F0F696F}" destId="{75B01DAC-28D0-41B4-9347-AA9DB5851EF8}" srcOrd="0" destOrd="0" presId="urn:microsoft.com/office/officeart/2005/8/layout/lProcess3"/>
    <dgm:cxn modelId="{3DA978C9-B80F-43E0-A7D5-199B669E7937}" type="presParOf" srcId="{75B01DAC-28D0-41B4-9347-AA9DB5851EF8}" destId="{FD6A50E7-BAE2-4D63-9F21-37A0E784F972}" srcOrd="0" destOrd="0" presId="urn:microsoft.com/office/officeart/2005/8/layout/lProcess3"/>
    <dgm:cxn modelId="{9D0F1BE8-5F88-4D12-8DCF-628477F6210A}" type="presParOf" srcId="{4D0F92C6-0C38-443D-80FE-A4016F0F696F}" destId="{20698DD2-5E03-40C2-B341-E9D5D4762191}" srcOrd="1" destOrd="0" presId="urn:microsoft.com/office/officeart/2005/8/layout/lProcess3"/>
    <dgm:cxn modelId="{8BB12E94-59CE-4F50-AB19-E7A4B9F1416C}" type="presParOf" srcId="{4D0F92C6-0C38-443D-80FE-A4016F0F696F}" destId="{76EEB807-75BE-4672-BDA3-32BEC4598188}" srcOrd="2" destOrd="0" presId="urn:microsoft.com/office/officeart/2005/8/layout/lProcess3"/>
    <dgm:cxn modelId="{22597E57-1AA1-415D-B201-3B4521242397}" type="presParOf" srcId="{76EEB807-75BE-4672-BDA3-32BEC4598188}" destId="{C590A1FB-EC98-4EF9-B746-210FA88A5305}" srcOrd="0" destOrd="0" presId="urn:microsoft.com/office/officeart/2005/8/layout/l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6A50E7-BAE2-4D63-9F21-37A0E784F972}">
      <dsp:nvSpPr>
        <dsp:cNvPr id="0" name=""/>
        <dsp:cNvSpPr/>
      </dsp:nvSpPr>
      <dsp:spPr>
        <a:xfrm>
          <a:off x="1664791" y="3161"/>
          <a:ext cx="4280892" cy="1712357"/>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13970" rIns="0" bIns="13970" numCol="1" spcCol="1270" anchor="ctr" anchorCtr="0">
          <a:noAutofit/>
        </a:bodyPr>
        <a:lstStyle/>
        <a:p>
          <a:pPr lvl="0" algn="ctr" defTabSz="977900" rtl="0">
            <a:lnSpc>
              <a:spcPct val="90000"/>
            </a:lnSpc>
            <a:spcBef>
              <a:spcPct val="0"/>
            </a:spcBef>
            <a:spcAft>
              <a:spcPct val="35000"/>
            </a:spcAft>
          </a:pPr>
          <a:r>
            <a:rPr lang="en-US" sz="2200" kern="1200" smtClean="0"/>
            <a:t>A video that spreads from person to person to be watched for different reasons.</a:t>
          </a:r>
          <a:endParaRPr lang="en-US" sz="2200" kern="1200"/>
        </a:p>
      </dsp:txBody>
      <dsp:txXfrm>
        <a:off x="2520970" y="3161"/>
        <a:ext cx="2568535" cy="1712357"/>
      </dsp:txXfrm>
    </dsp:sp>
    <dsp:sp modelId="{C590A1FB-EC98-4EF9-B746-210FA88A5305}">
      <dsp:nvSpPr>
        <dsp:cNvPr id="0" name=""/>
        <dsp:cNvSpPr/>
      </dsp:nvSpPr>
      <dsp:spPr>
        <a:xfrm>
          <a:off x="1664791" y="1955248"/>
          <a:ext cx="4280892" cy="1712357"/>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13970" rIns="0" bIns="13970" numCol="1" spcCol="1270" anchor="ctr" anchorCtr="0">
          <a:noAutofit/>
        </a:bodyPr>
        <a:lstStyle/>
        <a:p>
          <a:pPr lvl="0" algn="ctr" defTabSz="977900" rtl="0">
            <a:lnSpc>
              <a:spcPct val="90000"/>
            </a:lnSpc>
            <a:spcBef>
              <a:spcPct val="0"/>
            </a:spcBef>
            <a:spcAft>
              <a:spcPct val="35000"/>
            </a:spcAft>
          </a:pPr>
          <a:r>
            <a:rPr lang="en-US" sz="2200" kern="1200" smtClean="0"/>
            <a:t>It is a video that spreads from person to person like a virus.</a:t>
          </a:r>
          <a:endParaRPr lang="en-US" sz="2200" kern="1200"/>
        </a:p>
      </dsp:txBody>
      <dsp:txXfrm>
        <a:off x="2520970" y="1955248"/>
        <a:ext cx="2568535" cy="1712357"/>
      </dsp:txXfrm>
    </dsp:sp>
  </dsp:spTree>
</dsp:drawing>
</file>

<file path=ppt/diagrams/layout1.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2157319"/>
            <a:ext cx="8915400" cy="877824"/>
          </a:xfrm>
        </p:spPr>
        <p:txBody>
          <a:bodyPr/>
          <a:lstStyle/>
          <a:p>
            <a:r>
              <a:rPr lang="en-US" smtClean="0"/>
              <a:t>Click to edit Master title style</a:t>
            </a:r>
            <a:endParaRPr/>
          </a:p>
        </p:txBody>
      </p:sp>
      <p:sp>
        <p:nvSpPr>
          <p:cNvPr id="3" name="Subtitle 2"/>
          <p:cNvSpPr>
            <a:spLocks noGrp="1"/>
          </p:cNvSpPr>
          <p:nvPr>
            <p:ph type="subTitle" idx="1"/>
          </p:nvPr>
        </p:nvSpPr>
        <p:spPr>
          <a:xfrm>
            <a:off x="914400" y="3034553"/>
            <a:ext cx="8001000" cy="3823447"/>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292608" tIns="91440" rIns="274320" bIns="91440" rtlCol="0" anchor="t" anchorCtr="0">
            <a:normAutofit/>
          </a:bodyPr>
          <a:lstStyle>
            <a:lvl1pPr marL="0" indent="0" algn="l" defTabSz="914400" rtl="0" eaLnBrk="1" latinLnBrk="0" hangingPunct="1">
              <a:spcBef>
                <a:spcPts val="2000"/>
              </a:spcBef>
              <a:buClr>
                <a:schemeClr val="accent1"/>
              </a:buClr>
              <a:buFont typeface="Wingdings 2" pitchFamily="18" charset="2"/>
              <a:buNone/>
              <a:defRPr sz="1800" kern="1200">
                <a:solidFill>
                  <a:schemeClr val="tx1">
                    <a:lumMod val="65000"/>
                    <a:lumOff val="3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0D096BA8-ABC2-164D-9300-013C0D574452}" type="datetimeFigureOut">
              <a:rPr lang="en-US" smtClean="0"/>
              <a:t>4/22/2011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73932F-67E9-C146-8720-B4636D7A674A}"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0" y="1124712"/>
            <a:ext cx="8915400" cy="914400"/>
          </a:xfrm>
          <a:solidFill>
            <a:schemeClr val="tx2"/>
          </a:solidFill>
        </p:spPr>
        <p:txBody>
          <a:bodyPr vert="horz" lIns="1188720" tIns="45720" rIns="274320" bIns="45720" rtlCol="0" anchor="ctr">
            <a:normAutofit/>
          </a:bodyPr>
          <a:lstStyle>
            <a:lvl1pPr marL="0" indent="0" algn="l" defTabSz="914400" rtl="0" eaLnBrk="1" latinLnBrk="0" hangingPunct="1">
              <a:spcBef>
                <a:spcPct val="0"/>
              </a:spcBef>
              <a:buNone/>
              <a:defRPr sz="3600" kern="1200">
                <a:solidFill>
                  <a:schemeClr val="bg1"/>
                </a:solidFill>
                <a:latin typeface="+mj-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5487987" y="2048256"/>
            <a:ext cx="3427413" cy="4206240"/>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914400" y="2039112"/>
            <a:ext cx="4572000" cy="4224528"/>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292608" tIns="274320" rIns="274320" bIns="274320" rtlCol="0" anchor="t" anchorCtr="0">
            <a:normAutofit/>
          </a:bodyPr>
          <a:lstStyle>
            <a:lvl1pPr marL="0" indent="0">
              <a:buNone/>
              <a:defRPr sz="1800" kern="1200">
                <a:solidFill>
                  <a:schemeClr val="tx1">
                    <a:lumMod val="65000"/>
                    <a:lumOff val="35000"/>
                  </a:scheme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spcBef>
                <a:spcPts val="2000"/>
              </a:spcBef>
              <a:buClr>
                <a:schemeClr val="accent1"/>
              </a:buClr>
              <a:buFont typeface="Wingdings 2" pitchFamily="18" charset="2"/>
              <a:buNone/>
            </a:pPr>
            <a:r>
              <a:rPr lang="en-US" smtClean="0"/>
              <a:t>Click to edit Master text styles</a:t>
            </a:r>
          </a:p>
        </p:txBody>
      </p:sp>
      <p:sp>
        <p:nvSpPr>
          <p:cNvPr id="5" name="Date Placeholder 4"/>
          <p:cNvSpPr>
            <a:spLocks noGrp="1"/>
          </p:cNvSpPr>
          <p:nvPr>
            <p:ph type="dt" sz="half" idx="10"/>
          </p:nvPr>
        </p:nvSpPr>
        <p:spPr>
          <a:xfrm>
            <a:off x="6580094" y="188259"/>
            <a:ext cx="2133600" cy="365125"/>
          </a:xfrm>
        </p:spPr>
        <p:txBody>
          <a:bodyPr/>
          <a:lstStyle/>
          <a:p>
            <a:fld id="{0D096BA8-ABC2-164D-9300-013C0D574452}" type="datetimeFigureOut">
              <a:rPr lang="en-US" smtClean="0"/>
              <a:t>4/22/2011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73932F-67E9-C146-8720-B4636D7A674A}"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Picture above Caption">
    <p:spTree>
      <p:nvGrpSpPr>
        <p:cNvPr id="1" name=""/>
        <p:cNvGrpSpPr/>
        <p:nvPr/>
      </p:nvGrpSpPr>
      <p:grpSpPr>
        <a:xfrm>
          <a:off x="0" y="0"/>
          <a:ext cx="0" cy="0"/>
          <a:chOff x="0" y="0"/>
          <a:chExt cx="0" cy="0"/>
        </a:xfrm>
      </p:grpSpPr>
      <p:sp>
        <p:nvSpPr>
          <p:cNvPr id="2" name="Title 1"/>
          <p:cNvSpPr>
            <a:spLocks noGrp="1"/>
          </p:cNvSpPr>
          <p:nvPr>
            <p:ph type="ctrTitle"/>
          </p:nvPr>
        </p:nvSpPr>
        <p:spPr>
          <a:xfrm>
            <a:off x="0" y="4114800"/>
            <a:ext cx="8915400" cy="877824"/>
          </a:xfrm>
        </p:spPr>
        <p:txBody>
          <a:bodyPr tIns="137160" bIns="137160" anchor="b" anchorCtr="0">
            <a:normAutofit/>
          </a:bodyPr>
          <a:lstStyle>
            <a:lvl1pPr>
              <a:defRPr sz="2400"/>
            </a:lvl1pPr>
          </a:lstStyle>
          <a:p>
            <a:r>
              <a:rPr lang="en-US" smtClean="0"/>
              <a:t>Click to edit Master title style</a:t>
            </a:r>
            <a:endParaRPr/>
          </a:p>
        </p:txBody>
      </p:sp>
      <p:sp>
        <p:nvSpPr>
          <p:cNvPr id="3" name="Subtitle 2"/>
          <p:cNvSpPr>
            <a:spLocks noGrp="1"/>
          </p:cNvSpPr>
          <p:nvPr>
            <p:ph type="subTitle" idx="1"/>
          </p:nvPr>
        </p:nvSpPr>
        <p:spPr>
          <a:xfrm>
            <a:off x="914400" y="5002305"/>
            <a:ext cx="8001000" cy="1855695"/>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92608" tIns="137160" rIns="274320" bIns="137160" rtlCol="0" anchor="t" anchorCtr="0">
            <a:normAutofit/>
          </a:bodyPr>
          <a:lstStyle>
            <a:lvl1pPr marL="0" indent="0" algn="l" defTabSz="914400" rtl="0" eaLnBrk="1" latinLnBrk="0" hangingPunct="1">
              <a:spcBef>
                <a:spcPts val="300"/>
              </a:spcBef>
              <a:buNone/>
              <a:defRPr sz="1600" kern="1200">
                <a:solidFill>
                  <a:schemeClr val="tx1">
                    <a:lumMod val="65000"/>
                    <a:lumOff val="3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0D096BA8-ABC2-164D-9300-013C0D574452}" type="datetimeFigureOut">
              <a:rPr lang="en-US" smtClean="0"/>
              <a:t>4/22/2011</a:t>
            </a:fld>
            <a:endParaRPr lang="en-US"/>
          </a:p>
        </p:txBody>
      </p:sp>
      <p:sp>
        <p:nvSpPr>
          <p:cNvPr id="5" name="Footer Placeholder 4"/>
          <p:cNvSpPr>
            <a:spLocks noGrp="1"/>
          </p:cNvSpPr>
          <p:nvPr>
            <p:ph type="ftr" sz="quarter" idx="11"/>
          </p:nvPr>
        </p:nvSpPr>
        <p:spPr/>
        <p:txBody>
          <a:bodyPr/>
          <a:lstStyle/>
          <a:p>
            <a:endParaRPr lang="en-US"/>
          </a:p>
        </p:txBody>
      </p:sp>
      <p:sp>
        <p:nvSpPr>
          <p:cNvPr id="9" name="Picture Placeholder 8"/>
          <p:cNvSpPr>
            <a:spLocks noGrp="1"/>
          </p:cNvSpPr>
          <p:nvPr>
            <p:ph type="pic" sz="quarter" idx="13"/>
          </p:nvPr>
        </p:nvSpPr>
        <p:spPr>
          <a:xfrm>
            <a:off x="927100" y="1129553"/>
            <a:ext cx="7988300" cy="2980944"/>
          </a:xfrm>
        </p:spPr>
        <p:txBody>
          <a:bodyPr>
            <a:normAutofit/>
          </a:bodyPr>
          <a:lstStyle>
            <a:lvl1pPr marL="0" indent="0">
              <a:buNone/>
              <a:defRPr sz="1800"/>
            </a:lvl1pPr>
          </a:lstStyle>
          <a:p>
            <a:r>
              <a:rPr lang="en-US" smtClean="0"/>
              <a:t>Drag picture to placeholder or click icon to add</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2 Pictures with Caption">
    <p:spTree>
      <p:nvGrpSpPr>
        <p:cNvPr id="1" name=""/>
        <p:cNvGrpSpPr/>
        <p:nvPr/>
      </p:nvGrpSpPr>
      <p:grpSpPr>
        <a:xfrm>
          <a:off x="0" y="0"/>
          <a:ext cx="0" cy="0"/>
          <a:chOff x="0" y="0"/>
          <a:chExt cx="0" cy="0"/>
        </a:xfrm>
      </p:grpSpPr>
      <p:sp>
        <p:nvSpPr>
          <p:cNvPr id="2" name="Title 1"/>
          <p:cNvSpPr>
            <a:spLocks noGrp="1"/>
          </p:cNvSpPr>
          <p:nvPr>
            <p:ph type="ctrTitle"/>
          </p:nvPr>
        </p:nvSpPr>
        <p:spPr>
          <a:xfrm>
            <a:off x="0" y="4114800"/>
            <a:ext cx="8915400" cy="877824"/>
          </a:xfrm>
        </p:spPr>
        <p:txBody>
          <a:bodyPr tIns="137160" bIns="137160" anchor="b" anchorCtr="0">
            <a:normAutofit/>
          </a:bodyPr>
          <a:lstStyle>
            <a:lvl1pPr>
              <a:defRPr sz="2400"/>
            </a:lvl1pPr>
          </a:lstStyle>
          <a:p>
            <a:r>
              <a:rPr lang="en-US" smtClean="0"/>
              <a:t>Click to edit Master title style</a:t>
            </a:r>
            <a:endParaRPr/>
          </a:p>
        </p:txBody>
      </p:sp>
      <p:sp>
        <p:nvSpPr>
          <p:cNvPr id="3" name="Subtitle 2"/>
          <p:cNvSpPr>
            <a:spLocks noGrp="1"/>
          </p:cNvSpPr>
          <p:nvPr>
            <p:ph type="subTitle" idx="1"/>
          </p:nvPr>
        </p:nvSpPr>
        <p:spPr>
          <a:xfrm>
            <a:off x="914400" y="5002305"/>
            <a:ext cx="8001000" cy="1855695"/>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92608" tIns="137160" rIns="274320" bIns="137160" rtlCol="0" anchor="t" anchorCtr="0">
            <a:normAutofit/>
          </a:bodyPr>
          <a:lstStyle>
            <a:lvl1pPr marL="0" indent="0" algn="l" defTabSz="914400" rtl="0" eaLnBrk="1" latinLnBrk="0" hangingPunct="1">
              <a:spcBef>
                <a:spcPts val="300"/>
              </a:spcBef>
              <a:buNone/>
              <a:defRPr sz="1600" kern="1200">
                <a:solidFill>
                  <a:schemeClr val="tx1">
                    <a:lumMod val="65000"/>
                    <a:lumOff val="3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a:xfrm>
            <a:off x="6580094" y="188259"/>
            <a:ext cx="2133600" cy="365125"/>
          </a:xfrm>
        </p:spPr>
        <p:txBody>
          <a:bodyPr/>
          <a:lstStyle/>
          <a:p>
            <a:fld id="{0D096BA8-ABC2-164D-9300-013C0D574452}" type="datetimeFigureOut">
              <a:rPr lang="en-US" smtClean="0"/>
              <a:t>4/22/2011</a:t>
            </a:fld>
            <a:endParaRPr lang="en-US"/>
          </a:p>
        </p:txBody>
      </p:sp>
      <p:sp>
        <p:nvSpPr>
          <p:cNvPr id="5" name="Footer Placeholder 4"/>
          <p:cNvSpPr>
            <a:spLocks noGrp="1"/>
          </p:cNvSpPr>
          <p:nvPr>
            <p:ph type="ftr" sz="quarter" idx="11"/>
          </p:nvPr>
        </p:nvSpPr>
        <p:spPr/>
        <p:txBody>
          <a:bodyPr/>
          <a:lstStyle/>
          <a:p>
            <a:endParaRPr lang="en-US"/>
          </a:p>
        </p:txBody>
      </p:sp>
      <p:sp>
        <p:nvSpPr>
          <p:cNvPr id="9" name="Picture Placeholder 8"/>
          <p:cNvSpPr>
            <a:spLocks noGrp="1"/>
          </p:cNvSpPr>
          <p:nvPr>
            <p:ph type="pic" sz="quarter" idx="13"/>
          </p:nvPr>
        </p:nvSpPr>
        <p:spPr>
          <a:xfrm>
            <a:off x="927100" y="1129553"/>
            <a:ext cx="3986784" cy="2980944"/>
          </a:xfrm>
        </p:spPr>
        <p:txBody>
          <a:bodyPr>
            <a:normAutofit/>
          </a:bodyPr>
          <a:lstStyle>
            <a:lvl1pPr marL="0" indent="0">
              <a:buNone/>
              <a:defRPr sz="1800"/>
            </a:lvl1pPr>
          </a:lstStyle>
          <a:p>
            <a:r>
              <a:rPr lang="en-US" smtClean="0"/>
              <a:t>Drag picture to placeholder or click icon to add</a:t>
            </a:r>
            <a:endParaRPr/>
          </a:p>
        </p:txBody>
      </p:sp>
      <p:sp>
        <p:nvSpPr>
          <p:cNvPr id="7" name="Picture Placeholder 8"/>
          <p:cNvSpPr>
            <a:spLocks noGrp="1"/>
          </p:cNvSpPr>
          <p:nvPr>
            <p:ph type="pic" sz="quarter" idx="14"/>
          </p:nvPr>
        </p:nvSpPr>
        <p:spPr>
          <a:xfrm>
            <a:off x="4928616" y="1129553"/>
            <a:ext cx="3986784" cy="2980944"/>
          </a:xfrm>
        </p:spPr>
        <p:txBody>
          <a:bodyPr>
            <a:normAutofit/>
          </a:bodyPr>
          <a:lstStyle>
            <a:lvl1pPr marL="0" indent="0">
              <a:buNone/>
              <a:defRPr sz="1800"/>
            </a:lvl1pPr>
          </a:lstStyle>
          <a:p>
            <a:r>
              <a:rPr lang="en-US" smtClean="0"/>
              <a:t>Drag picture to placeholder or click icon to add</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3 Pictures with Caption">
    <p:spTree>
      <p:nvGrpSpPr>
        <p:cNvPr id="1" name=""/>
        <p:cNvGrpSpPr/>
        <p:nvPr/>
      </p:nvGrpSpPr>
      <p:grpSpPr>
        <a:xfrm>
          <a:off x="0" y="0"/>
          <a:ext cx="0" cy="0"/>
          <a:chOff x="0" y="0"/>
          <a:chExt cx="0" cy="0"/>
        </a:xfrm>
      </p:grpSpPr>
      <p:sp>
        <p:nvSpPr>
          <p:cNvPr id="2" name="Title 1"/>
          <p:cNvSpPr>
            <a:spLocks noGrp="1"/>
          </p:cNvSpPr>
          <p:nvPr>
            <p:ph type="ctrTitle"/>
          </p:nvPr>
        </p:nvSpPr>
        <p:spPr>
          <a:xfrm>
            <a:off x="0" y="4114800"/>
            <a:ext cx="8915400" cy="877824"/>
          </a:xfrm>
        </p:spPr>
        <p:txBody>
          <a:bodyPr tIns="137160" bIns="137160" anchor="b" anchorCtr="0">
            <a:normAutofit/>
          </a:bodyPr>
          <a:lstStyle>
            <a:lvl1pPr>
              <a:defRPr sz="2400"/>
            </a:lvl1pPr>
          </a:lstStyle>
          <a:p>
            <a:r>
              <a:rPr lang="en-US" smtClean="0"/>
              <a:t>Click to edit Master title style</a:t>
            </a:r>
            <a:endParaRPr/>
          </a:p>
        </p:txBody>
      </p:sp>
      <p:sp>
        <p:nvSpPr>
          <p:cNvPr id="3" name="Subtitle 2"/>
          <p:cNvSpPr>
            <a:spLocks noGrp="1"/>
          </p:cNvSpPr>
          <p:nvPr>
            <p:ph type="subTitle" idx="1"/>
          </p:nvPr>
        </p:nvSpPr>
        <p:spPr>
          <a:xfrm>
            <a:off x="914400" y="5002305"/>
            <a:ext cx="8001000" cy="1855695"/>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92608" tIns="137160" rIns="274320" bIns="137160" rtlCol="0" anchor="t" anchorCtr="0">
            <a:normAutofit/>
          </a:bodyPr>
          <a:lstStyle>
            <a:lvl1pPr marL="0" indent="0" algn="l" defTabSz="914400" rtl="0" eaLnBrk="1" latinLnBrk="0" hangingPunct="1">
              <a:spcBef>
                <a:spcPts val="300"/>
              </a:spcBef>
              <a:buNone/>
              <a:defRPr sz="1600" kern="1200">
                <a:solidFill>
                  <a:schemeClr val="tx1">
                    <a:lumMod val="65000"/>
                    <a:lumOff val="3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6580094" y="188259"/>
            <a:ext cx="2133600" cy="365125"/>
          </a:xfrm>
        </p:spPr>
        <p:txBody>
          <a:bodyPr/>
          <a:lstStyle/>
          <a:p>
            <a:fld id="{0D096BA8-ABC2-164D-9300-013C0D574452}" type="datetimeFigureOut">
              <a:rPr lang="en-US" smtClean="0"/>
              <a:t>4/22/2011</a:t>
            </a:fld>
            <a:endParaRPr lang="en-US"/>
          </a:p>
        </p:txBody>
      </p:sp>
      <p:sp>
        <p:nvSpPr>
          <p:cNvPr id="5" name="Footer Placeholder 4"/>
          <p:cNvSpPr>
            <a:spLocks noGrp="1"/>
          </p:cNvSpPr>
          <p:nvPr>
            <p:ph type="ftr" sz="quarter" idx="11"/>
          </p:nvPr>
        </p:nvSpPr>
        <p:spPr/>
        <p:txBody>
          <a:bodyPr/>
          <a:lstStyle/>
          <a:p>
            <a:endParaRPr lang="en-US"/>
          </a:p>
        </p:txBody>
      </p:sp>
      <p:sp>
        <p:nvSpPr>
          <p:cNvPr id="9" name="Picture Placeholder 8"/>
          <p:cNvSpPr>
            <a:spLocks noGrp="1"/>
          </p:cNvSpPr>
          <p:nvPr>
            <p:ph type="pic" sz="quarter" idx="13"/>
          </p:nvPr>
        </p:nvSpPr>
        <p:spPr>
          <a:xfrm>
            <a:off x="927100" y="1129553"/>
            <a:ext cx="6601968" cy="2980944"/>
          </a:xfrm>
        </p:spPr>
        <p:txBody>
          <a:bodyPr>
            <a:normAutofit/>
          </a:bodyPr>
          <a:lstStyle>
            <a:lvl1pPr marL="0" indent="0">
              <a:buNone/>
              <a:defRPr sz="1800"/>
            </a:lvl1pPr>
          </a:lstStyle>
          <a:p>
            <a:r>
              <a:rPr lang="en-US" smtClean="0"/>
              <a:t>Drag picture to placeholder or click icon to add</a:t>
            </a:r>
            <a:endParaRPr/>
          </a:p>
        </p:txBody>
      </p:sp>
      <p:sp>
        <p:nvSpPr>
          <p:cNvPr id="7" name="Picture Placeholder 8"/>
          <p:cNvSpPr>
            <a:spLocks noGrp="1"/>
          </p:cNvSpPr>
          <p:nvPr>
            <p:ph type="pic" sz="quarter" idx="14"/>
          </p:nvPr>
        </p:nvSpPr>
        <p:spPr>
          <a:xfrm>
            <a:off x="7543800" y="1129553"/>
            <a:ext cx="1371600" cy="1481328"/>
          </a:xfrm>
        </p:spPr>
        <p:txBody>
          <a:bodyPr>
            <a:normAutofit/>
          </a:bodyPr>
          <a:lstStyle>
            <a:lvl1pPr marL="0" indent="0">
              <a:buNone/>
              <a:defRPr sz="1800"/>
            </a:lvl1pPr>
          </a:lstStyle>
          <a:p>
            <a:r>
              <a:rPr lang="en-US" smtClean="0"/>
              <a:t>Drag picture to placeholder or click icon to add</a:t>
            </a:r>
            <a:endParaRPr/>
          </a:p>
        </p:txBody>
      </p:sp>
      <p:sp>
        <p:nvSpPr>
          <p:cNvPr id="8" name="Picture Placeholder 8"/>
          <p:cNvSpPr>
            <a:spLocks noGrp="1"/>
          </p:cNvSpPr>
          <p:nvPr>
            <p:ph type="pic" sz="quarter" idx="15"/>
          </p:nvPr>
        </p:nvSpPr>
        <p:spPr>
          <a:xfrm>
            <a:off x="7543800" y="2629169"/>
            <a:ext cx="1371600" cy="1481328"/>
          </a:xfrm>
        </p:spPr>
        <p:txBody>
          <a:bodyPr>
            <a:normAutofit/>
          </a:bodyPr>
          <a:lstStyle>
            <a:lvl1pPr marL="0" indent="0">
              <a:buNone/>
              <a:defRPr sz="1800"/>
            </a:lvl1pPr>
          </a:lstStyle>
          <a:p>
            <a:r>
              <a:rPr lang="en-US" smtClean="0"/>
              <a:t>Drag picture to placeholder or click icon to add</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0D096BA8-ABC2-164D-9300-013C0D574452}" type="datetimeFigureOut">
              <a:rPr lang="en-US" smtClean="0"/>
              <a:t>4/22/2011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73932F-67E9-C146-8720-B4636D7A674A}"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87553" y="1129554"/>
            <a:ext cx="914400" cy="5533278"/>
          </a:xfrm>
        </p:spPr>
        <p:txBody>
          <a:bodyPr vert="eaVert" lIns="274320" tIns="685800" bIns="685800"/>
          <a:lstStyle/>
          <a:p>
            <a:r>
              <a:rPr lang="en-US" smtClean="0"/>
              <a:t>Click to edit Master title style</a:t>
            </a:r>
            <a:endParaRPr/>
          </a:p>
        </p:txBody>
      </p:sp>
      <p:sp>
        <p:nvSpPr>
          <p:cNvPr id="3" name="Vertical Text Placeholder 2"/>
          <p:cNvSpPr>
            <a:spLocks noGrp="1"/>
          </p:cNvSpPr>
          <p:nvPr>
            <p:ph type="body" orient="vert" idx="1"/>
          </p:nvPr>
        </p:nvSpPr>
        <p:spPr>
          <a:xfrm>
            <a:off x="1117600" y="1734671"/>
            <a:ext cx="6426200" cy="4542304"/>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0D096BA8-ABC2-164D-9300-013C0D574452}" type="datetimeFigureOut">
              <a:rPr lang="en-US" smtClean="0"/>
              <a:t>4/22/2011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73932F-67E9-C146-8720-B4636D7A674A}"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0D096BA8-ABC2-164D-9300-013C0D574452}" type="datetimeFigureOut">
              <a:rPr lang="en-US" smtClean="0"/>
              <a:t>4/22/2011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73932F-67E9-C146-8720-B4636D7A674A}"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0" y="5025435"/>
            <a:ext cx="8915400" cy="914400"/>
          </a:xfrm>
        </p:spPr>
        <p:txBody>
          <a:bodyPr/>
          <a:lstStyle/>
          <a:p>
            <a:r>
              <a:rPr lang="en-US" smtClean="0"/>
              <a:t>Click to edit Master title style</a:t>
            </a:r>
            <a:endParaRPr/>
          </a:p>
        </p:txBody>
      </p:sp>
      <p:sp>
        <p:nvSpPr>
          <p:cNvPr id="3" name="Subtitle 2"/>
          <p:cNvSpPr>
            <a:spLocks noGrp="1"/>
          </p:cNvSpPr>
          <p:nvPr>
            <p:ph type="subTitle" idx="1"/>
          </p:nvPr>
        </p:nvSpPr>
        <p:spPr>
          <a:xfrm>
            <a:off x="914400" y="5943600"/>
            <a:ext cx="8001000" cy="914400"/>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92608" tIns="91440" rIns="274320" bIns="91440" rtlCol="0" anchor="t" anchorCtr="0"/>
          <a:lstStyle>
            <a:lvl1pPr marL="0" indent="0" algn="l" defTabSz="914400" rtl="0" eaLnBrk="1" latinLnBrk="0" hangingPunct="1">
              <a:spcBef>
                <a:spcPts val="300"/>
              </a:spcBef>
              <a:buNone/>
              <a:defRPr sz="1800" kern="1200">
                <a:solidFill>
                  <a:schemeClr val="tx1">
                    <a:lumMod val="65000"/>
                    <a:lumOff val="3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0D096BA8-ABC2-164D-9300-013C0D574452}" type="datetimeFigureOut">
              <a:rPr lang="en-US" smtClean="0"/>
              <a:t>4/22/2011</a:t>
            </a:fld>
            <a:endParaRPr lang="en-US"/>
          </a:p>
        </p:txBody>
      </p:sp>
      <p:sp>
        <p:nvSpPr>
          <p:cNvPr id="5" name="Footer Placeholder 4"/>
          <p:cNvSpPr>
            <a:spLocks noGrp="1"/>
          </p:cNvSpPr>
          <p:nvPr>
            <p:ph type="ftr" sz="quarter" idx="11"/>
          </p:nvPr>
        </p:nvSpPr>
        <p:spPr/>
        <p:txBody>
          <a:bodyPr/>
          <a:lstStyle/>
          <a:p>
            <a:endParaRPr lang="en-US"/>
          </a:p>
        </p:txBody>
      </p:sp>
      <p:sp>
        <p:nvSpPr>
          <p:cNvPr id="9" name="Picture Placeholder 8"/>
          <p:cNvSpPr>
            <a:spLocks noGrp="1"/>
          </p:cNvSpPr>
          <p:nvPr>
            <p:ph type="pic" sz="quarter" idx="13"/>
          </p:nvPr>
        </p:nvSpPr>
        <p:spPr>
          <a:xfrm>
            <a:off x="927100" y="1129553"/>
            <a:ext cx="7988300" cy="3886200"/>
          </a:xfrm>
        </p:spPr>
        <p:txBody>
          <a:bodyPr>
            <a:normAutofit/>
          </a:bodyPr>
          <a:lstStyle>
            <a:lvl1pPr marL="0" indent="0">
              <a:buNone/>
              <a:defRPr sz="1800"/>
            </a:lvl1pPr>
          </a:lstStyle>
          <a:p>
            <a:r>
              <a:rPr lang="en-US" smtClean="0"/>
              <a:t>Drag picture to placeholder or click icon to add</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0" y="3200399"/>
            <a:ext cx="8915400" cy="2286000"/>
          </a:xfrm>
          <a:solidFill>
            <a:schemeClr val="tx2"/>
          </a:solidFill>
        </p:spPr>
        <p:txBody>
          <a:bodyPr vert="horz" lIns="1188720" tIns="45720" rIns="274320" bIns="45720" rtlCol="0" anchor="b" anchorCtr="0">
            <a:normAutofit/>
          </a:bodyPr>
          <a:lstStyle>
            <a:lvl1pPr marL="0" indent="0" algn="l" defTabSz="914400" rtl="0" eaLnBrk="1" latinLnBrk="0" hangingPunct="1">
              <a:spcBef>
                <a:spcPct val="0"/>
              </a:spcBef>
              <a:buNone/>
              <a:defRPr sz="3600" kern="1200">
                <a:solidFill>
                  <a:schemeClr val="bg1"/>
                </a:solidFill>
                <a:latin typeface="+mj-lt"/>
                <a:ea typeface="+mj-ea"/>
                <a:cs typeface="+mj-cs"/>
              </a:defRPr>
            </a:lvl1pPr>
          </a:lstStyle>
          <a:p>
            <a:r>
              <a:rPr lang="en-US" smtClean="0"/>
              <a:t>Click to edit Master title style</a:t>
            </a:r>
            <a:endParaRPr/>
          </a:p>
        </p:txBody>
      </p:sp>
      <p:sp>
        <p:nvSpPr>
          <p:cNvPr id="3" name="Text Placeholder 2"/>
          <p:cNvSpPr>
            <a:spLocks noGrp="1"/>
          </p:cNvSpPr>
          <p:nvPr>
            <p:ph type="body" idx="1"/>
          </p:nvPr>
        </p:nvSpPr>
        <p:spPr>
          <a:xfrm>
            <a:off x="914400" y="5484607"/>
            <a:ext cx="8001000" cy="777240"/>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292608" tIns="91440" rIns="274320" bIns="91440" rtlCol="0" anchor="ctr" anchorCtr="0">
            <a:normAutofit/>
          </a:bodyPr>
          <a:lstStyle>
            <a:lvl1pPr marL="0" indent="0" algn="l" defTabSz="914400" rtl="0" eaLnBrk="1" latinLnBrk="0" hangingPunct="1">
              <a:spcBef>
                <a:spcPts val="300"/>
              </a:spcBef>
              <a:buClr>
                <a:schemeClr val="accent1"/>
              </a:buClr>
              <a:buFont typeface="Wingdings 2" pitchFamily="18" charset="2"/>
              <a:buNone/>
              <a:defRPr sz="1800" kern="1200">
                <a:solidFill>
                  <a:schemeClr val="tx1">
                    <a:lumMod val="65000"/>
                    <a:lumOff val="35000"/>
                  </a:schemeClr>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D096BA8-ABC2-164D-9300-013C0D574452}" type="datetimeFigureOut">
              <a:rPr lang="en-US" smtClean="0"/>
              <a:t>4/22/2011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73932F-67E9-C146-8720-B4636D7A674A}"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117600" y="2595563"/>
            <a:ext cx="3566160" cy="3681412"/>
          </a:xfrm>
        </p:spPr>
        <p:txBody>
          <a:bodyPr>
            <a:normAutofit/>
          </a:bodyPr>
          <a:lstStyle>
            <a:lvl1pPr>
              <a:defRPr sz="1800"/>
            </a:lvl1pPr>
            <a:lvl2pPr>
              <a:defRPr sz="1800"/>
            </a:lvl2pPr>
            <a:lvl3pPr>
              <a:defRPr sz="1800"/>
            </a:lvl3pPr>
            <a:lvl4pPr>
              <a:defRPr sz="1800"/>
            </a:lvl4pPr>
            <a:lvl5pPr>
              <a:defRPr sz="1800"/>
            </a:lvl5pPr>
            <a:lvl6pPr marL="2055813" indent="-344488">
              <a:defRPr sz="1800"/>
            </a:lvl6pPr>
            <a:lvl7pPr marL="2055813" indent="-344488">
              <a:defRPr sz="1800"/>
            </a:lvl7pPr>
            <a:lvl8pPr marL="2055813" indent="-344488">
              <a:defRPr sz="1800"/>
            </a:lvl8pPr>
            <a:lvl9pPr marL="2055813"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5147534" y="2595563"/>
            <a:ext cx="3566160" cy="3681412"/>
          </a:xfrm>
        </p:spPr>
        <p:txBody>
          <a:bodyPr>
            <a:normAutofit/>
          </a:bodyPr>
          <a:lstStyle>
            <a:lvl1pPr>
              <a:defRPr sz="1800"/>
            </a:lvl1pPr>
            <a:lvl2pPr>
              <a:defRPr sz="1800"/>
            </a:lvl2pPr>
            <a:lvl3pPr>
              <a:defRPr sz="1800"/>
            </a:lvl3pPr>
            <a:lvl4pPr>
              <a:defRPr sz="1800"/>
            </a:lvl4pPr>
            <a:lvl5pPr>
              <a:defRPr sz="1800"/>
            </a:lvl5pPr>
            <a:lvl6pPr marL="2055813" indent="-344488">
              <a:defRPr sz="1800"/>
            </a:lvl6pPr>
            <a:lvl7pPr marL="2055813" indent="-344488">
              <a:defRPr sz="1800"/>
            </a:lvl7pPr>
            <a:lvl8pPr marL="2055813" indent="-344488">
              <a:defRPr sz="1800"/>
            </a:lvl8pPr>
            <a:lvl9pPr marL="2055813"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a:xfrm>
            <a:off x="6580094" y="188259"/>
            <a:ext cx="2133600" cy="365125"/>
          </a:xfrm>
        </p:spPr>
        <p:txBody>
          <a:bodyPr/>
          <a:lstStyle/>
          <a:p>
            <a:fld id="{0D096BA8-ABC2-164D-9300-013C0D574452}" type="datetimeFigureOut">
              <a:rPr lang="en-US" smtClean="0"/>
              <a:t>4/22/2011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73932F-67E9-C146-8720-B4636D7A674A}"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120588" y="2017713"/>
            <a:ext cx="3566160" cy="877887"/>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20588" y="3065929"/>
            <a:ext cx="3566160" cy="3211046"/>
          </a:xfrm>
        </p:spPr>
        <p:txBody>
          <a:bodyPr>
            <a:normAutofit/>
          </a:bodyPr>
          <a:lstStyle>
            <a:lvl1pPr>
              <a:defRPr sz="1800"/>
            </a:lvl1pPr>
            <a:lvl2pPr>
              <a:defRPr sz="1800"/>
            </a:lvl2pPr>
            <a:lvl3pPr>
              <a:defRPr sz="1800"/>
            </a:lvl3pPr>
            <a:lvl4pPr>
              <a:defRPr sz="1800"/>
            </a:lvl4pPr>
            <a:lvl5pPr>
              <a:defRPr sz="1800"/>
            </a:lvl5pPr>
            <a:lvl6pPr marL="2055813" indent="-344488">
              <a:defRPr sz="1600"/>
            </a:lvl6pPr>
            <a:lvl7pPr marL="2055813" indent="-344488">
              <a:defRPr sz="1600"/>
            </a:lvl7pPr>
            <a:lvl8pPr marL="2055813" indent="-344488">
              <a:defRPr sz="1600"/>
            </a:lvl8pPr>
            <a:lvl9pPr marL="2055813" indent="-344488">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5147534" y="2017713"/>
            <a:ext cx="3566160" cy="877887"/>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47534" y="3065929"/>
            <a:ext cx="3566160" cy="3211046"/>
          </a:xfrm>
        </p:spPr>
        <p:txBody>
          <a:bodyPr>
            <a:normAutofit/>
          </a:bodyPr>
          <a:lstStyle>
            <a:lvl1pPr>
              <a:defRPr sz="1800"/>
            </a:lvl1pPr>
            <a:lvl2pPr>
              <a:defRPr sz="1800"/>
            </a:lvl2pPr>
            <a:lvl3pPr>
              <a:defRPr sz="1800"/>
            </a:lvl3pPr>
            <a:lvl4pPr>
              <a:defRPr sz="1800"/>
            </a:lvl4pPr>
            <a:lvl5pPr>
              <a:defRPr sz="1800"/>
            </a:lvl5pPr>
            <a:lvl6pPr marL="2055813" indent="-344488">
              <a:defRPr sz="1600"/>
            </a:lvl6pPr>
            <a:lvl7pPr marL="2055813" indent="-344488">
              <a:defRPr sz="1600"/>
            </a:lvl7pPr>
            <a:lvl8pPr marL="2055813" indent="-344488">
              <a:defRPr sz="1600"/>
            </a:lvl8pPr>
            <a:lvl9pPr marL="2055813" indent="-344488">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a:xfrm>
            <a:off x="6580094" y="188259"/>
            <a:ext cx="2133600" cy="365125"/>
          </a:xfrm>
        </p:spPr>
        <p:txBody>
          <a:bodyPr/>
          <a:lstStyle/>
          <a:p>
            <a:fld id="{0D096BA8-ABC2-164D-9300-013C0D574452}" type="datetimeFigureOut">
              <a:rPr lang="en-US" smtClean="0"/>
              <a:t>4/22/2011</a:t>
            </a:fld>
            <a:endParaRPr lang="en-US"/>
          </a:p>
        </p:txBody>
      </p:sp>
      <p:sp>
        <p:nvSpPr>
          <p:cNvPr id="8" name="Footer Placeholder 7"/>
          <p:cNvSpPr>
            <a:spLocks noGrp="1"/>
          </p:cNvSpPr>
          <p:nvPr>
            <p:ph type="ftr" sz="quarter" idx="11"/>
          </p:nvPr>
        </p:nvSpPr>
        <p:spPr>
          <a:xfrm>
            <a:off x="1120588" y="188259"/>
            <a:ext cx="2895600" cy="365125"/>
          </a:xfrm>
        </p:spPr>
        <p:txBody>
          <a:bodyPr/>
          <a:lstStyle/>
          <a:p>
            <a:endParaRPr lang="en-US"/>
          </a:p>
        </p:txBody>
      </p:sp>
      <p:sp>
        <p:nvSpPr>
          <p:cNvPr id="9" name="Slide Number Placeholder 8"/>
          <p:cNvSpPr>
            <a:spLocks noGrp="1"/>
          </p:cNvSpPr>
          <p:nvPr>
            <p:ph type="sldNum" sz="quarter" idx="12"/>
          </p:nvPr>
        </p:nvSpPr>
        <p:spPr/>
        <p:txBody>
          <a:bodyPr/>
          <a:lstStyle/>
          <a:p>
            <a:fld id="{7573932F-67E9-C146-8720-B4636D7A674A}" type="slidenum">
              <a:rPr lang="en-US" smtClean="0"/>
              <a:t>‹#›</a:t>
            </a:fld>
            <a:endParaRPr lang="en-US"/>
          </a:p>
        </p:txBody>
      </p:sp>
      <p:cxnSp>
        <p:nvCxnSpPr>
          <p:cNvPr id="11" name="Straight Connector 10"/>
          <p:cNvCxnSpPr/>
          <p:nvPr/>
        </p:nvCxnSpPr>
        <p:spPr>
          <a:xfrm>
            <a:off x="1212028" y="2904565"/>
            <a:ext cx="3383280"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238974" y="2904565"/>
            <a:ext cx="3383280"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212028" y="2904565"/>
            <a:ext cx="3383280"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5238974" y="2904565"/>
            <a:ext cx="3383280"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212028" y="2904565"/>
            <a:ext cx="3383280"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238974" y="2904565"/>
            <a:ext cx="3383280"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0D096BA8-ABC2-164D-9300-013C0D574452}" type="datetimeFigureOut">
              <a:rPr lang="en-US" smtClean="0"/>
              <a:t>4/22/2011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573932F-67E9-C146-8720-B4636D7A674A}"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096BA8-ABC2-164D-9300-013C0D574452}" type="datetimeFigureOut">
              <a:rPr lang="en-US" smtClean="0"/>
              <a:t>4/22/2011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573932F-67E9-C146-8720-B4636D7A674A}"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0" y="1124712"/>
            <a:ext cx="8915400" cy="914400"/>
          </a:xfrm>
          <a:solidFill>
            <a:schemeClr val="tx2"/>
          </a:solidFill>
        </p:spPr>
        <p:txBody>
          <a:bodyPr vert="horz" lIns="1188720" tIns="45720" rIns="274320" bIns="45720" rtlCol="0" anchor="ctr">
            <a:normAutofit/>
          </a:bodyPr>
          <a:lstStyle>
            <a:lvl1pPr marL="0" indent="0" algn="l" defTabSz="914400" rtl="0" eaLnBrk="1" latinLnBrk="0" hangingPunct="1">
              <a:spcBef>
                <a:spcPct val="0"/>
              </a:spcBef>
              <a:buNone/>
              <a:defRPr sz="3600" kern="1200">
                <a:solidFill>
                  <a:schemeClr val="bg1"/>
                </a:solidFill>
                <a:latin typeface="+mj-lt"/>
                <a:ea typeface="+mj-ea"/>
                <a:cs typeface="+mj-cs"/>
              </a:defRPr>
            </a:lvl1pPr>
          </a:lstStyle>
          <a:p>
            <a:r>
              <a:rPr lang="en-US" smtClean="0"/>
              <a:t>Click to edit Master title style</a:t>
            </a:r>
            <a:endParaRPr/>
          </a:p>
        </p:txBody>
      </p:sp>
      <p:sp>
        <p:nvSpPr>
          <p:cNvPr id="3" name="Content Placeholder 2"/>
          <p:cNvSpPr>
            <a:spLocks noGrp="1"/>
          </p:cNvSpPr>
          <p:nvPr>
            <p:ph idx="1"/>
          </p:nvPr>
        </p:nvSpPr>
        <p:spPr>
          <a:xfrm>
            <a:off x="5147534" y="2590800"/>
            <a:ext cx="3566160" cy="3686175"/>
          </a:xfrm>
        </p:spPr>
        <p:txBody>
          <a:bodyPr/>
          <a:lstStyle>
            <a:lvl1pPr>
              <a:defRPr sz="1800"/>
            </a:lvl1pPr>
            <a:lvl2pPr>
              <a:defRPr sz="1800"/>
            </a:lvl2pPr>
            <a:lvl3pPr>
              <a:defRPr sz="1800"/>
            </a:lvl3pPr>
            <a:lvl4pPr>
              <a:defRPr sz="1800"/>
            </a:lvl4pPr>
            <a:lvl5pPr>
              <a:defRPr sz="1800"/>
            </a:lvl5pPr>
            <a:lvl6pPr marL="2055813" indent="-344488">
              <a:defRPr sz="2000"/>
            </a:lvl6pPr>
            <a:lvl7pPr marL="2055813" indent="-344488">
              <a:defRPr sz="2000"/>
            </a:lvl7pPr>
            <a:lvl8pPr marL="2055813" indent="-344488">
              <a:defRPr sz="2000"/>
            </a:lvl8pPr>
            <a:lvl9pPr marL="2055813" indent="-344488">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900952" y="2039111"/>
            <a:ext cx="3566160" cy="4224528"/>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292608" tIns="274320" rIns="274320" bIns="274320" rtlCol="0" anchor="t" anchorCtr="0">
            <a:normAutofit/>
          </a:bodyPr>
          <a:lstStyle>
            <a:lvl1pPr marL="0" indent="0" algn="l" defTabSz="914400" rtl="0" eaLnBrk="1" latinLnBrk="0" hangingPunct="1">
              <a:spcBef>
                <a:spcPts val="2000"/>
              </a:spcBef>
              <a:buClr>
                <a:schemeClr val="accent1"/>
              </a:buClr>
              <a:buFont typeface="Wingdings 2" pitchFamily="18" charset="2"/>
              <a:buNone/>
              <a:defRPr sz="1800" kern="1200">
                <a:solidFill>
                  <a:schemeClr val="tx1">
                    <a:lumMod val="65000"/>
                    <a:lumOff val="35000"/>
                  </a:scheme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6580094" y="188259"/>
            <a:ext cx="2133600" cy="365125"/>
          </a:xfrm>
        </p:spPr>
        <p:txBody>
          <a:bodyPr/>
          <a:lstStyle/>
          <a:p>
            <a:fld id="{0D096BA8-ABC2-164D-9300-013C0D574452}" type="datetimeFigureOut">
              <a:rPr lang="en-US" smtClean="0"/>
              <a:t>4/22/2011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73932F-67E9-C146-8720-B4636D7A674A}"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1123856"/>
            <a:ext cx="8913813" cy="914400"/>
          </a:xfrm>
          <a:prstGeom prst="rect">
            <a:avLst/>
          </a:prstGeom>
          <a:solidFill>
            <a:schemeClr val="tx2"/>
          </a:solidFill>
        </p:spPr>
        <p:txBody>
          <a:bodyPr vert="horz" lIns="1188720" tIns="45720" rIns="274320" bIns="45720" rtlCol="0" anchor="ctr">
            <a:normAutofit/>
          </a:bodyPr>
          <a:lstStyle/>
          <a:p>
            <a:r>
              <a:rPr lang="en-US" smtClean="0"/>
              <a:t>Click to edit Master title style</a:t>
            </a:r>
            <a:endParaRPr/>
          </a:p>
        </p:txBody>
      </p:sp>
      <p:sp>
        <p:nvSpPr>
          <p:cNvPr id="3" name="Text Placeholder 2"/>
          <p:cNvSpPr>
            <a:spLocks noGrp="1"/>
          </p:cNvSpPr>
          <p:nvPr>
            <p:ph type="body" idx="1"/>
          </p:nvPr>
        </p:nvSpPr>
        <p:spPr>
          <a:xfrm>
            <a:off x="1114424" y="2595562"/>
            <a:ext cx="7610476" cy="367076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6580094" y="188259"/>
            <a:ext cx="2133600" cy="365125"/>
          </a:xfrm>
          <a:prstGeom prst="rect">
            <a:avLst/>
          </a:prstGeom>
        </p:spPr>
        <p:txBody>
          <a:bodyPr vert="horz" lIns="91440" tIns="45720" rIns="91440" bIns="45720" rtlCol="0" anchor="ctr"/>
          <a:lstStyle>
            <a:lvl1pPr algn="r">
              <a:defRPr sz="1000">
                <a:solidFill>
                  <a:schemeClr val="tx1">
                    <a:lumMod val="65000"/>
                    <a:lumOff val="35000"/>
                  </a:schemeClr>
                </a:solidFill>
              </a:defRPr>
            </a:lvl1pPr>
          </a:lstStyle>
          <a:p>
            <a:fld id="{0D096BA8-ABC2-164D-9300-013C0D574452}" type="datetimeFigureOut">
              <a:rPr lang="en-US" smtClean="0"/>
              <a:t>4/22/2011</a:t>
            </a:fld>
            <a:endParaRPr lang="en-US"/>
          </a:p>
        </p:txBody>
      </p:sp>
      <p:sp>
        <p:nvSpPr>
          <p:cNvPr id="5" name="Footer Placeholder 4"/>
          <p:cNvSpPr>
            <a:spLocks noGrp="1"/>
          </p:cNvSpPr>
          <p:nvPr>
            <p:ph type="ftr" sz="quarter" idx="3"/>
          </p:nvPr>
        </p:nvSpPr>
        <p:spPr>
          <a:xfrm>
            <a:off x="1120588" y="188259"/>
            <a:ext cx="2895600" cy="365125"/>
          </a:xfrm>
          <a:prstGeom prst="rect">
            <a:avLst/>
          </a:prstGeom>
        </p:spPr>
        <p:txBody>
          <a:bodyPr vert="horz" lIns="91440" tIns="45720" rIns="91440" bIns="45720" rtlCol="0" anchor="ctr"/>
          <a:lstStyle>
            <a:lvl1pPr algn="l">
              <a:defRPr sz="10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789894" y="6569075"/>
            <a:ext cx="457200" cy="365125"/>
          </a:xfrm>
          <a:prstGeom prst="rect">
            <a:avLst/>
          </a:prstGeom>
        </p:spPr>
        <p:txBody>
          <a:bodyPr vert="horz" lIns="91440" tIns="45720" rIns="91440" bIns="45720" rtlCol="0" anchor="ctr"/>
          <a:lstStyle>
            <a:lvl1pPr algn="ctr">
              <a:defRPr sz="800">
                <a:solidFill>
                  <a:schemeClr val="tx1">
                    <a:lumMod val="65000"/>
                    <a:lumOff val="35000"/>
                  </a:schemeClr>
                </a:solidFill>
              </a:defRPr>
            </a:lvl1pPr>
          </a:lstStyle>
          <a:p>
            <a:fld id="{7573932F-67E9-C146-8720-B4636D7A674A}" type="slidenum">
              <a:rPr lang="en-US" smtClean="0"/>
              <a:t>‹#›</a:t>
            </a:fld>
            <a:endParaRPr lang="en-US"/>
          </a:p>
        </p:txBody>
      </p:sp>
      <p:sp>
        <p:nvSpPr>
          <p:cNvPr id="7" name="Rectangle 6"/>
          <p:cNvSpPr/>
          <p:nvPr/>
        </p:nvSpPr>
        <p:spPr>
          <a:xfrm>
            <a:off x="914400" y="0"/>
            <a:ext cx="7999413" cy="182880"/>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914400" y="6675120"/>
            <a:ext cx="7999413" cy="182880"/>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 id="2147483739" r:id="rId13"/>
    <p:sldLayoutId id="2147483740" r:id="rId14"/>
    <p:sldLayoutId id="2147483741" r:id="rId15"/>
  </p:sldLayoutIdLst>
  <p:txStyles>
    <p:titleStyle>
      <a:lvl1pPr marL="0" indent="0" algn="l" defTabSz="914400" rtl="0" eaLnBrk="1" latinLnBrk="0" hangingPunct="1">
        <a:spcBef>
          <a:spcPct val="0"/>
        </a:spcBef>
        <a:buNone/>
        <a:defRPr sz="3600" kern="1200">
          <a:solidFill>
            <a:schemeClr val="bg1"/>
          </a:solidFill>
          <a:latin typeface="+mj-lt"/>
          <a:ea typeface="+mj-ea"/>
          <a:cs typeface="+mj-cs"/>
        </a:defRPr>
      </a:lvl1pPr>
    </p:titleStyle>
    <p:bodyStyle>
      <a:lvl1pPr marL="342900" indent="-342900" algn="l" defTabSz="914400" rtl="0" eaLnBrk="1" latinLnBrk="0" hangingPunct="1">
        <a:spcBef>
          <a:spcPts val="20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50000"/>
          </a:schemeClr>
        </a:buClr>
        <a:buFont typeface="Wingdings 2" pitchFamily="18" charset="2"/>
        <a:buChar char=""/>
        <a:defRPr sz="1800" kern="1200">
          <a:solidFill>
            <a:schemeClr val="tx1">
              <a:lumMod val="65000"/>
              <a:lumOff val="35000"/>
            </a:schemeClr>
          </a:solidFill>
          <a:latin typeface="+mn-lt"/>
          <a:ea typeface="+mn-ea"/>
          <a:cs typeface="+mn-cs"/>
        </a:defRPr>
      </a:lvl2pPr>
      <a:lvl3pPr marL="1035050" indent="-349250" algn="l" defTabSz="914400" rtl="0" eaLnBrk="1" latinLnBrk="0" hangingPunct="1">
        <a:spcBef>
          <a:spcPts val="600"/>
        </a:spcBef>
        <a:buClr>
          <a:schemeClr val="accent1"/>
        </a:buClr>
        <a:buFont typeface="Wingdings 2" pitchFamily="18" charset="2"/>
        <a:buChar char=""/>
        <a:defRPr sz="1800" kern="1200">
          <a:solidFill>
            <a:schemeClr val="tx1">
              <a:lumMod val="65000"/>
              <a:lumOff val="35000"/>
            </a:schemeClr>
          </a:solidFill>
          <a:latin typeface="+mn-lt"/>
          <a:ea typeface="+mn-ea"/>
          <a:cs typeface="+mn-cs"/>
        </a:defRPr>
      </a:lvl3pPr>
      <a:lvl4pPr marL="1371600" indent="-336550" algn="l" defTabSz="914400" rtl="0" eaLnBrk="1" latinLnBrk="0" hangingPunct="1">
        <a:spcBef>
          <a:spcPts val="600"/>
        </a:spcBef>
        <a:buClr>
          <a:schemeClr val="accent1">
            <a:lumMod val="50000"/>
          </a:schemeClr>
        </a:buClr>
        <a:buFont typeface="Wingdings 2" pitchFamily="18" charset="2"/>
        <a:buChar char=""/>
        <a:defRPr sz="1800" kern="1200">
          <a:solidFill>
            <a:schemeClr val="tx1">
              <a:lumMod val="65000"/>
              <a:lumOff val="35000"/>
            </a:schemeClr>
          </a:solidFill>
          <a:latin typeface="+mn-lt"/>
          <a:ea typeface="+mn-ea"/>
          <a:cs typeface="+mn-cs"/>
        </a:defRPr>
      </a:lvl4pPr>
      <a:lvl5pPr marL="1720850" indent="-349250" algn="l" defTabSz="914400" rtl="0" eaLnBrk="1" latinLnBrk="0" hangingPunct="1">
        <a:spcBef>
          <a:spcPts val="600"/>
        </a:spcBef>
        <a:buClr>
          <a:schemeClr val="accent1"/>
        </a:buClr>
        <a:buFont typeface="Wingdings 2" pitchFamily="18" charset="2"/>
        <a:buChar char=""/>
        <a:defRPr sz="1800" kern="1200">
          <a:solidFill>
            <a:schemeClr val="tx1">
              <a:lumMod val="65000"/>
              <a:lumOff val="35000"/>
            </a:schemeClr>
          </a:solidFill>
          <a:latin typeface="+mn-lt"/>
          <a:ea typeface="+mn-ea"/>
          <a:cs typeface="+mn-cs"/>
        </a:defRPr>
      </a:lvl5pPr>
      <a:lvl6pPr marL="2055813" indent="-344488"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398713" indent="-344488" algn="l" defTabSz="914400" rtl="0" eaLnBrk="1" latinLnBrk="0" hangingPunct="1">
        <a:spcBef>
          <a:spcPct val="20000"/>
        </a:spcBef>
        <a:buClr>
          <a:schemeClr val="accent1"/>
        </a:buClr>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743200" indent="-344488"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3087688" indent="-344488" algn="l" defTabSz="914400" rtl="0" eaLnBrk="1" latinLnBrk="0" hangingPunct="1">
        <a:spcBef>
          <a:spcPct val="20000"/>
        </a:spcBef>
        <a:buClr>
          <a:schemeClr val="accent1"/>
        </a:buClr>
        <a:buFont typeface="Wingdings 2" pitchFamily="18" charset="2"/>
        <a:buChar char=""/>
        <a:defRPr lang="en-US" sz="1800" kern="1200" dirty="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1.wm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FUSIONTOMO</a:t>
            </a:r>
            <a:br>
              <a:rPr lang="en-US" dirty="0" smtClean="0"/>
            </a:br>
            <a:r>
              <a:rPr lang="en-US" dirty="0" smtClean="0"/>
              <a:t>Presentation</a:t>
            </a:r>
            <a:endParaRPr lang="en-US" dirty="0"/>
          </a:p>
        </p:txBody>
      </p:sp>
      <p:sp>
        <p:nvSpPr>
          <p:cNvPr id="3" name="Subtitle 2"/>
          <p:cNvSpPr>
            <a:spLocks noGrp="1"/>
          </p:cNvSpPr>
          <p:nvPr>
            <p:ph type="subTitle" idx="1"/>
          </p:nvPr>
        </p:nvSpPr>
        <p:spPr/>
        <p:txBody>
          <a:bodyPr/>
          <a:lstStyle/>
          <a:p>
            <a:r>
              <a:rPr lang="en-US" dirty="0" smtClean="0"/>
              <a:t>Marketing</a:t>
            </a:r>
            <a:endParaRPr lang="en-US" dirty="0"/>
          </a:p>
        </p:txBody>
      </p:sp>
      <p:pic>
        <p:nvPicPr>
          <p:cNvPr id="1028" name="Picture 4" descr="C:\Program Files\Microsoft Office\MEDIA\CAGCAT10\j0149481.w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25176" y="685800"/>
            <a:ext cx="3657600" cy="371680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14424" y="2595563"/>
            <a:ext cx="7610476" cy="1824037"/>
          </a:xfrm>
        </p:spPr>
        <p:txBody>
          <a:bodyPr numCol="2" anchor="ctr"/>
          <a:lstStyle/>
          <a:p>
            <a:r>
              <a:rPr lang="en-US" dirty="0" smtClean="0"/>
              <a:t>Permission Marketing</a:t>
            </a:r>
          </a:p>
          <a:p>
            <a:r>
              <a:rPr lang="en-US" dirty="0" smtClean="0"/>
              <a:t>Viral Marketing</a:t>
            </a:r>
          </a:p>
          <a:p>
            <a:r>
              <a:rPr lang="en-US" dirty="0" smtClean="0"/>
              <a:t>Blog Marketing</a:t>
            </a:r>
          </a:p>
          <a:p>
            <a:r>
              <a:rPr lang="en-US" dirty="0" smtClean="0"/>
              <a:t>Social Marketing</a:t>
            </a:r>
          </a:p>
          <a:p>
            <a:r>
              <a:rPr lang="en-US" dirty="0" smtClean="0"/>
              <a:t>Affiliate Marketing</a:t>
            </a:r>
          </a:p>
          <a:p>
            <a:endParaRPr lang="en-US" dirty="0" smtClean="0"/>
          </a:p>
        </p:txBody>
      </p:sp>
      <p:sp>
        <p:nvSpPr>
          <p:cNvPr id="4" name="Rectangle 3"/>
          <p:cNvSpPr/>
          <p:nvPr/>
        </p:nvSpPr>
        <p:spPr>
          <a:xfrm>
            <a:off x="1127871" y="762000"/>
            <a:ext cx="6503703" cy="923330"/>
          </a:xfrm>
          <a:prstGeom prst="rect">
            <a:avLst/>
          </a:prstGeom>
          <a:noFill/>
        </p:spPr>
        <p:txBody>
          <a:bodyPr wrap="none" lIns="91440" tIns="45720" rIns="91440" bIns="45720">
            <a:spAutoFit/>
          </a:bodyPr>
          <a:lstStyle/>
          <a:p>
            <a:pPr algn="ctr"/>
            <a:r>
              <a:rPr lang="en-US" sz="5400"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Types of Marketing</a:t>
            </a:r>
            <a:endParaRPr lang="en-US" sz="54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Permission Marketing</a:t>
            </a:r>
            <a:endParaRPr lang="en-US" dirty="0"/>
          </a:p>
        </p:txBody>
      </p:sp>
      <p:sp>
        <p:nvSpPr>
          <p:cNvPr id="3" name="Content Placeholder 2"/>
          <p:cNvSpPr>
            <a:spLocks noGrp="1"/>
          </p:cNvSpPr>
          <p:nvPr>
            <p:ph idx="1"/>
          </p:nvPr>
        </p:nvSpPr>
        <p:spPr/>
        <p:txBody>
          <a:bodyPr anchor="ctr"/>
          <a:lstStyle/>
          <a:p>
            <a:r>
              <a:rPr lang="en-US" dirty="0" smtClean="0"/>
              <a:t>Permission given to websites to gear their marketing material towards you.</a:t>
            </a:r>
          </a:p>
          <a:p>
            <a:r>
              <a:rPr lang="en-US" dirty="0" smtClean="0"/>
              <a:t>Permission for the company, website or person to sell stuff to you.</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Viral Marketing</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830492292"/>
              </p:ext>
            </p:extLst>
          </p:nvPr>
        </p:nvGraphicFramePr>
        <p:xfrm>
          <a:off x="1114424" y="2595562"/>
          <a:ext cx="7610476" cy="36707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Blog Marketing</a:t>
            </a:r>
            <a:endParaRPr lang="en-US" dirty="0"/>
          </a:p>
        </p:txBody>
      </p:sp>
      <p:sp>
        <p:nvSpPr>
          <p:cNvPr id="3" name="Content Placeholder 2"/>
          <p:cNvSpPr>
            <a:spLocks noGrp="1"/>
          </p:cNvSpPr>
          <p:nvPr>
            <p:ph idx="1"/>
          </p:nvPr>
        </p:nvSpPr>
        <p:spPr/>
        <p:txBody>
          <a:bodyPr anchor="ctr"/>
          <a:lstStyle/>
          <a:p>
            <a:r>
              <a:rPr lang="en-US" dirty="0" smtClean="0"/>
              <a:t>Blogging about a certain topic on a website that brings people to the companies blog and website.</a:t>
            </a:r>
          </a:p>
          <a:p>
            <a:r>
              <a:rPr lang="en-US" dirty="0" smtClean="0"/>
              <a:t>The topic being what people are interested in.</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Social Marketing</a:t>
            </a:r>
            <a:endParaRPr lang="en-US" dirty="0"/>
          </a:p>
        </p:txBody>
      </p:sp>
      <p:sp>
        <p:nvSpPr>
          <p:cNvPr id="3" name="Content Placeholder 2"/>
          <p:cNvSpPr>
            <a:spLocks noGrp="1"/>
          </p:cNvSpPr>
          <p:nvPr>
            <p:ph idx="1"/>
          </p:nvPr>
        </p:nvSpPr>
        <p:spPr/>
        <p:txBody>
          <a:bodyPr anchor="ctr">
            <a:normAutofit/>
          </a:bodyPr>
          <a:lstStyle/>
          <a:p>
            <a:r>
              <a:rPr lang="en-US" dirty="0" err="1" smtClean="0"/>
              <a:t>Facebook</a:t>
            </a:r>
            <a:r>
              <a:rPr lang="en-US" dirty="0" smtClean="0"/>
              <a:t>: Creating a group within </a:t>
            </a:r>
            <a:r>
              <a:rPr lang="en-US" dirty="0" err="1" smtClean="0"/>
              <a:t>Facebook</a:t>
            </a:r>
            <a:r>
              <a:rPr lang="en-US" dirty="0" smtClean="0"/>
              <a:t> that you send out and invite the people on your friends list to join and participate in.</a:t>
            </a:r>
          </a:p>
          <a:p>
            <a:r>
              <a:rPr lang="en-US" dirty="0" smtClean="0"/>
              <a:t>As well there are advertisements that are shown on the sides of </a:t>
            </a:r>
            <a:r>
              <a:rPr lang="en-US" dirty="0" err="1" smtClean="0"/>
              <a:t>Facebook</a:t>
            </a:r>
            <a:r>
              <a:rPr lang="en-US" dirty="0" smtClean="0"/>
              <a:t> for people to click on.</a:t>
            </a:r>
          </a:p>
          <a:p>
            <a:r>
              <a:rPr lang="en-US" dirty="0" smtClean="0"/>
              <a:t>Twitter: Keeping people up to date on what is going on within the company. Keep customers informed on news and information that they would find interesting and wanting to come back for.</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Affiliate Marketing</a:t>
            </a:r>
            <a:endParaRPr lang="en-US" dirty="0"/>
          </a:p>
        </p:txBody>
      </p:sp>
      <p:sp>
        <p:nvSpPr>
          <p:cNvPr id="3" name="Content Placeholder 2"/>
          <p:cNvSpPr>
            <a:spLocks noGrp="1"/>
          </p:cNvSpPr>
          <p:nvPr>
            <p:ph idx="1"/>
          </p:nvPr>
        </p:nvSpPr>
        <p:spPr/>
        <p:txBody>
          <a:bodyPr anchor="ctr"/>
          <a:lstStyle/>
          <a:p>
            <a:r>
              <a:rPr lang="en-US" dirty="0" smtClean="0"/>
              <a:t>Affiliate marketing is a different marketing strategy.</a:t>
            </a:r>
          </a:p>
          <a:p>
            <a:r>
              <a:rPr lang="en-US" dirty="0" smtClean="0"/>
              <a:t>It is where you use those around you to help market your materials while giving them the benefits.</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Marketing Techniques</a:t>
            </a:r>
            <a:endParaRPr lang="en-US" dirty="0"/>
          </a:p>
        </p:txBody>
      </p:sp>
      <p:sp>
        <p:nvSpPr>
          <p:cNvPr id="3" name="Content Placeholder 2"/>
          <p:cNvSpPr>
            <a:spLocks noGrp="1"/>
          </p:cNvSpPr>
          <p:nvPr>
            <p:ph idx="1"/>
          </p:nvPr>
        </p:nvSpPr>
        <p:spPr/>
        <p:txBody>
          <a:bodyPr anchor="ctr">
            <a:normAutofit lnSpcReduction="10000"/>
          </a:bodyPr>
          <a:lstStyle/>
          <a:p>
            <a:r>
              <a:rPr lang="en-US" dirty="0" smtClean="0"/>
              <a:t>Display Ads</a:t>
            </a:r>
          </a:p>
          <a:p>
            <a:r>
              <a:rPr lang="en-US" dirty="0" smtClean="0"/>
              <a:t>Rich Media Ads</a:t>
            </a:r>
          </a:p>
          <a:p>
            <a:r>
              <a:rPr lang="en-US" dirty="0" smtClean="0"/>
              <a:t>Search Engine Ads</a:t>
            </a:r>
          </a:p>
          <a:p>
            <a:r>
              <a:rPr lang="en-US" dirty="0" smtClean="0"/>
              <a:t>Social Networking Blog Ads</a:t>
            </a:r>
          </a:p>
          <a:p>
            <a:r>
              <a:rPr lang="en-US" dirty="0" smtClean="0"/>
              <a:t>Sponsorships</a:t>
            </a:r>
          </a:p>
          <a:p>
            <a:r>
              <a:rPr lang="en-US" dirty="0" smtClean="0"/>
              <a:t>Affiliate Marketing</a:t>
            </a:r>
          </a:p>
          <a:p>
            <a:r>
              <a:rPr lang="en-US" dirty="0" smtClean="0"/>
              <a:t>E-mail Marketing</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Different Methods</a:t>
            </a:r>
            <a:endParaRPr lang="en-US" dirty="0"/>
          </a:p>
        </p:txBody>
      </p:sp>
      <p:sp>
        <p:nvSpPr>
          <p:cNvPr id="3" name="Content Placeholder 2"/>
          <p:cNvSpPr>
            <a:spLocks noGrp="1"/>
          </p:cNvSpPr>
          <p:nvPr>
            <p:ph idx="1"/>
          </p:nvPr>
        </p:nvSpPr>
        <p:spPr/>
        <p:txBody>
          <a:bodyPr anchor="ctr"/>
          <a:lstStyle/>
          <a:p>
            <a:r>
              <a:rPr lang="en-US" dirty="0" smtClean="0"/>
              <a:t>Using answer pages to answer </a:t>
            </a:r>
            <a:r>
              <a:rPr lang="en-US" dirty="0" err="1" smtClean="0"/>
              <a:t>questions.(Yahoo</a:t>
            </a:r>
            <a:r>
              <a:rPr lang="en-US" dirty="0" smtClean="0"/>
              <a:t> Answers for example)</a:t>
            </a:r>
          </a:p>
          <a:p>
            <a:r>
              <a:rPr lang="en-US" dirty="0" smtClean="0"/>
              <a:t>Using </a:t>
            </a:r>
            <a:r>
              <a:rPr lang="en-US" dirty="0" err="1" smtClean="0"/>
              <a:t>EzineArticles.com</a:t>
            </a:r>
            <a:r>
              <a:rPr lang="en-US" dirty="0" smtClean="0"/>
              <a:t> and linking it to your website to raise the score of your website.</a:t>
            </a:r>
          </a:p>
          <a:p>
            <a:r>
              <a:rPr lang="en-US" dirty="0" smtClean="0"/>
              <a:t>Google </a:t>
            </a:r>
            <a:r>
              <a:rPr lang="en-US" dirty="0" err="1" smtClean="0"/>
              <a:t>Adwords</a:t>
            </a:r>
            <a:r>
              <a:rPr lang="en-US" dirty="0" smtClean="0"/>
              <a:t> &amp; the </a:t>
            </a:r>
            <a:r>
              <a:rPr lang="en-US" dirty="0" err="1" smtClean="0"/>
              <a:t>Sktool</a:t>
            </a:r>
            <a:endParaRPr lang="en-US" dirty="0" smtClean="0"/>
          </a:p>
        </p:txBody>
      </p:sp>
    </p:spTree>
  </p:cSld>
  <p:clrMapOvr>
    <a:masterClrMapping/>
  </p:clrMapOvr>
</p:sld>
</file>

<file path=ppt/theme/theme1.xml><?xml version="1.0" encoding="utf-8"?>
<a:theme xmlns:a="http://schemas.openxmlformats.org/drawingml/2006/main" name="Perception">
  <a:themeElements>
    <a:clrScheme name="Perception">
      <a:dk1>
        <a:sysClr val="windowText" lastClr="000000"/>
      </a:dk1>
      <a:lt1>
        <a:sysClr val="window" lastClr="FFFFFF"/>
      </a:lt1>
      <a:dk2>
        <a:srgbClr val="333333"/>
      </a:dk2>
      <a:lt2>
        <a:srgbClr val="BBC0AC"/>
      </a:lt2>
      <a:accent1>
        <a:srgbClr val="A2C816"/>
      </a:accent1>
      <a:accent2>
        <a:srgbClr val="E07602"/>
      </a:accent2>
      <a:accent3>
        <a:srgbClr val="E4C402"/>
      </a:accent3>
      <a:accent4>
        <a:srgbClr val="7DC1EF"/>
      </a:accent4>
      <a:accent5>
        <a:srgbClr val="21449B"/>
      </a:accent5>
      <a:accent6>
        <a:srgbClr val="A2B170"/>
      </a:accent6>
      <a:hlink>
        <a:srgbClr val="8DA440"/>
      </a:hlink>
      <a:folHlink>
        <a:srgbClr val="4C4F3F"/>
      </a:folHlink>
    </a:clrScheme>
    <a:fontScheme name="Perception">
      <a:majorFont>
        <a:latin typeface="Century Gothic"/>
        <a:ea typeface=""/>
        <a:cs typeface=""/>
        <a:font script="Jpan" typeface="メイリオ"/>
      </a:majorFont>
      <a:minorFont>
        <a:latin typeface="Century Gothic"/>
        <a:ea typeface=""/>
        <a:cs typeface=""/>
        <a:font script="Jpan" typeface="メイリオ"/>
      </a:minorFont>
    </a:fontScheme>
    <a:fmtScheme name="Perception">
      <a:fillStyleLst>
        <a:solidFill>
          <a:schemeClr val="phClr"/>
        </a:solidFill>
        <a:solidFill>
          <a:schemeClr val="phClr">
            <a:shade val="90000"/>
          </a:schemeClr>
        </a:solidFill>
        <a:solidFill>
          <a:schemeClr val="phClr">
            <a:shade val="80000"/>
          </a:schemeClr>
        </a:solidFill>
      </a:fillStyleLst>
      <a:lnStyleLst>
        <a:ln w="12700" cap="flat" cmpd="sng" algn="ctr">
          <a:solidFill>
            <a:schemeClr val="phClr">
              <a:satMod val="105000"/>
            </a:schemeClr>
          </a:solidFill>
          <a:prstDash val="solid"/>
        </a:ln>
        <a:ln w="25400" cap="flat" cmpd="sng" algn="ctr">
          <a:solidFill>
            <a:schemeClr val="phClr"/>
          </a:solidFill>
          <a:prstDash val="solid"/>
        </a:ln>
        <a:ln w="25400" cap="flat" cmpd="sng" algn="ctr">
          <a:solidFill>
            <a:schemeClr val="phClr">
              <a:alpha val="80000"/>
            </a:schemeClr>
          </a:solidFill>
          <a:prstDash val="solid"/>
        </a:ln>
      </a:lnStyleLst>
      <a:effectStyleLst>
        <a:effectStyle>
          <a:effectLst/>
        </a:effectStyle>
        <a:effectStyle>
          <a:effectLst/>
          <a:scene3d>
            <a:camera prst="obliqueTopRight"/>
            <a:lightRig rig="threePt" dir="tl"/>
          </a:scene3d>
          <a:sp3d>
            <a:bevelT w="25400" h="25400"/>
          </a:sp3d>
        </a:effectStyle>
        <a:effectStyle>
          <a:effectLst/>
          <a:scene3d>
            <a:camera prst="perspectiveFront" fov="4200000"/>
            <a:lightRig rig="balanced" dir="tl">
              <a:rot lat="0" lon="0" rev="18600000"/>
            </a:lightRig>
          </a:scene3d>
          <a:sp3d prstMaterial="metal">
            <a:bevelT w="63500" h="50800" prst="angle"/>
          </a:sp3d>
        </a:effectStyle>
      </a:effectStyleLst>
      <a:bgFillStyleLst>
        <a:solidFill>
          <a:schemeClr val="phClr">
            <a:tint val="90000"/>
          </a:schemeClr>
        </a:solidFill>
        <a:solidFill>
          <a:schemeClr val="phClr">
            <a:tint val="50000"/>
          </a:schemeClr>
        </a:solidFill>
        <a:solidFill>
          <a:schemeClr val="phClr">
            <a:shade val="60000"/>
          </a:schemeClr>
        </a:soli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Perception.thmx</Template>
  <TotalTime>86</TotalTime>
  <Words>267</Words>
  <Application>Microsoft Office PowerPoint</Application>
  <PresentationFormat>On-screen Show (4:3)</PresentationFormat>
  <Paragraphs>36</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Perception</vt:lpstr>
      <vt:lpstr>FUSIONTOMO Presentation</vt:lpstr>
      <vt:lpstr>PowerPoint Presentation</vt:lpstr>
      <vt:lpstr>Permission Marketing</vt:lpstr>
      <vt:lpstr>Viral Marketing</vt:lpstr>
      <vt:lpstr>Blog Marketing</vt:lpstr>
      <vt:lpstr>Social Marketing</vt:lpstr>
      <vt:lpstr>Affiliate Marketing</vt:lpstr>
      <vt:lpstr>Marketing Techniques</vt:lpstr>
      <vt:lpstr>Different Methods</vt:lpstr>
    </vt:vector>
  </TitlesOfParts>
  <Company>Stevens~Henager College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DMPG Presentation</dc:title>
  <dc:creator>Matthew Walstad</dc:creator>
  <cp:lastModifiedBy>GMetrix</cp:lastModifiedBy>
  <cp:revision>10</cp:revision>
  <dcterms:created xsi:type="dcterms:W3CDTF">2010-02-19T20:29:35Z</dcterms:created>
  <dcterms:modified xsi:type="dcterms:W3CDTF">2011-04-22T17:48:41Z</dcterms:modified>
</cp:coreProperties>
</file>