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photoAlbum layout="1picTitle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C84B-9A0F-463B-AC90-E7032C2F2452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7CEB-16C4-46C7-999B-848DD931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Craig </a:t>
            </a:r>
            <a:r>
              <a:rPr lang="en-US" dirty="0" err="1" smtClean="0"/>
              <a:t>Stronin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Bricks</a:t>
            </a:r>
            <a:endParaRPr lang="en-US" dirty="0"/>
          </a:p>
        </p:txBody>
      </p:sp>
      <p:pic>
        <p:nvPicPr>
          <p:cNvPr id="3" name="Picture 2" descr="IMAG0016"/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646238"/>
            <a:ext cx="7950200" cy="475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and Green</a:t>
            </a:r>
            <a:endParaRPr lang="en-US" dirty="0"/>
          </a:p>
        </p:txBody>
      </p:sp>
      <p:pic>
        <p:nvPicPr>
          <p:cNvPr id="3" name="Picture 2" descr="IMAG0018"/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646238"/>
            <a:ext cx="7950200" cy="475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7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Riverbed</a:t>
            </a:r>
            <a:endParaRPr lang="en-US" dirty="0"/>
          </a:p>
        </p:txBody>
      </p:sp>
      <p:pic>
        <p:nvPicPr>
          <p:cNvPr id="3" name="Picture 2" descr="IMAG0020"/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646238"/>
            <a:ext cx="7950200" cy="475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4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My Day</vt:lpstr>
      <vt:lpstr>Bricks</vt:lpstr>
      <vt:lpstr>Red and Green</vt:lpstr>
      <vt:lpstr>Riverbed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Day</dc:title>
  <dc:creator>Craig Stronin</dc:creator>
  <cp:lastModifiedBy>Mihija</cp:lastModifiedBy>
  <cp:revision>2</cp:revision>
  <dcterms:created xsi:type="dcterms:W3CDTF">2011-04-22T16:55:54Z</dcterms:created>
  <dcterms:modified xsi:type="dcterms:W3CDTF">2011-04-22T17:01:08Z</dcterms:modified>
</cp:coreProperties>
</file>