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783C-1878-41DB-A9E6-E9382EE54D1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0F73-16E7-4D35-89DF-7943D37E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Tomking</dc:creator>
  <cp:lastModifiedBy>Tomking</cp:lastModifiedBy>
  <cp:revision>1</cp:revision>
  <dcterms:created xsi:type="dcterms:W3CDTF">2017-02-18T08:42:56Z</dcterms:created>
  <dcterms:modified xsi:type="dcterms:W3CDTF">2017-02-18T08:43:45Z</dcterms:modified>
</cp:coreProperties>
</file>