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4"/>
  </p:sldMasterIdLst>
  <p:notesMasterIdLst>
    <p:notesMasterId r:id="rId19"/>
  </p:notesMasterIdLst>
  <p:handoutMasterIdLst>
    <p:handoutMasterId r:id="rId20"/>
  </p:handoutMasterIdLst>
  <p:sldIdLst>
    <p:sldId id="3369" r:id="rId5"/>
    <p:sldId id="3370" r:id="rId6"/>
    <p:sldId id="3372" r:id="rId7"/>
    <p:sldId id="3347" r:id="rId8"/>
    <p:sldId id="3318" r:id="rId9"/>
    <p:sldId id="3374" r:id="rId10"/>
    <p:sldId id="3371" r:id="rId11"/>
    <p:sldId id="3375" r:id="rId12"/>
    <p:sldId id="3381" r:id="rId13"/>
    <p:sldId id="3384" r:id="rId14"/>
    <p:sldId id="3385" r:id="rId15"/>
    <p:sldId id="3390" r:id="rId16"/>
    <p:sldId id="3382" r:id="rId17"/>
    <p:sldId id="3383" r:id="rId18"/>
  </p:sldIdLst>
  <p:sldSz cx="9145588" cy="5145088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50" userDrawn="1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5C75B-2B50-4F49-B5A3-0E9167CB08D1}" v="1" dt="2021-11-14T03:45:53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5317" autoAdjust="0"/>
  </p:normalViewPr>
  <p:slideViewPr>
    <p:cSldViewPr>
      <p:cViewPr varScale="1">
        <p:scale>
          <a:sx n="101" d="100"/>
          <a:sy n="101" d="100"/>
        </p:scale>
        <p:origin x="91" y="187"/>
      </p:cViewPr>
      <p:guideLst>
        <p:guide orient="horz" pos="350"/>
        <p:guide pos="4050"/>
        <p:guide orient="horz" pos="4183"/>
        <p:guide pos="7588"/>
        <p:guide pos="376"/>
        <p:guide pos="1350"/>
        <p:guide orient="horz" pos="804"/>
        <p:guide orient="horz" pos="2976"/>
        <p:guide pos="2881"/>
        <p:guide pos="5397"/>
        <p:guide pos="250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2021/11/29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2021/11/29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pPr>
                <a:defRPr/>
              </a:pPr>
              <a:t>2021/11/29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2" r:id="rId8"/>
    <p:sldLayoutId id="2147483987" r:id="rId9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>
            <a:spLocks/>
          </p:cNvSpPr>
          <p:nvPr/>
        </p:nvSpPr>
        <p:spPr>
          <a:xfrm>
            <a:off x="1011045" y="15523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</a:t>
            </a:r>
            <a:r>
              <a:rPr lang="en-US" sz="2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SƯ PHẠM TP.HCM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3">
            <a:alphaModFix/>
          </a:blip>
          <a:srcRect l="9904" r="9896"/>
          <a:stretch/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14023" y="1985958"/>
            <a:ext cx="6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92" y="2428528"/>
            <a:ext cx="59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Nhóm: 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B62CD-CD67-4D7A-BA27-264D63E0D74F}"/>
              </a:ext>
            </a:extLst>
          </p:cNvPr>
          <p:cNvSpPr/>
          <p:nvPr/>
        </p:nvSpPr>
        <p:spPr>
          <a:xfrm>
            <a:off x="3197258" y="1160118"/>
            <a:ext cx="2751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MÔN HỌC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9FA2E10-3738-4499-AEBF-E902178D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67295"/>
              </p:ext>
            </p:extLst>
          </p:nvPr>
        </p:nvGraphicFramePr>
        <p:xfrm>
          <a:off x="1836490" y="2958064"/>
          <a:ext cx="6097060" cy="111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530">
                  <a:extLst>
                    <a:ext uri="{9D8B030D-6E8A-4147-A177-3AD203B41FA5}">
                      <a16:colId xmlns:a16="http://schemas.microsoft.com/office/drawing/2014/main" val="1264479975"/>
                    </a:ext>
                  </a:extLst>
                </a:gridCol>
                <a:gridCol w="3048530">
                  <a:extLst>
                    <a:ext uri="{9D8B030D-6E8A-4147-A177-3AD203B41FA5}">
                      <a16:colId xmlns:a16="http://schemas.microsoft.com/office/drawing/2014/main" val="2767808790"/>
                    </a:ext>
                  </a:extLst>
                </a:gridCol>
              </a:tblGrid>
              <a:tr h="1173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MSSV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032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Họ Tên</a:t>
                      </a:r>
                      <a:endParaRPr lang="en-GB" sz="1800" b="1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4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4501104127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Trần Thị Tứ Linh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1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12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4123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ADBEB4-7F05-4582-B346-CBCB8E48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74" y="873969"/>
            <a:ext cx="2827823" cy="40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15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658" y="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phẳng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9EFCC07F-AC34-4548-A90B-240F9603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18" y="700336"/>
            <a:ext cx="7061585" cy="42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466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634" y="12427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trạng thái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7BA0251-42E2-409B-B271-C2739C371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" y="1132384"/>
            <a:ext cx="9037290" cy="19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005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05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130" y="1640795"/>
            <a:ext cx="7659327" cy="3340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cải thiện quá trình rèn luyện kỹ năng thi MOS (Microsoft Word - xử lý văn bản) , giảm thiểu tối đa các khó khăn về công cụ, thời gian, sai sót.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nhóm vẫn chưa được hoàn thiện và còn rất thiếu xót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0792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412554" y="1276350"/>
            <a:ext cx="4536505" cy="3168352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767200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362" y="1492424"/>
            <a:ext cx="7123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thi thử MOS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2885979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162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6530" y="99688"/>
            <a:ext cx="5066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thi thử MOS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60047B-C21D-4299-A868-30C5E625D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8" y="790921"/>
            <a:ext cx="5220712" cy="35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9286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>
            <a:extLst>
              <a:ext uri="{FF2B5EF4-FFF2-40B4-BE49-F238E27FC236}">
                <a16:creationId xmlns:a16="http://schemas.microsoft.com/office/drawing/2014/main" id="{AD4D6BEC-2488-46EE-95AC-728E82F8093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1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BACC2EF8-0F61-4559-8A7C-24629238209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MH_Other_3">
            <a:extLst>
              <a:ext uri="{FF2B5EF4-FFF2-40B4-BE49-F238E27FC236}">
                <a16:creationId xmlns:a16="http://schemas.microsoft.com/office/drawing/2014/main" id="{0B98F20B-C700-49E7-8B55-C2C518E5511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9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0" name="MH_Text_1">
            <a:extLst>
              <a:ext uri="{FF2B5EF4-FFF2-40B4-BE49-F238E27FC236}">
                <a16:creationId xmlns:a16="http://schemas.microsoft.com/office/drawing/2014/main" id="{E2DF345A-E7BD-4EFF-9230-4119B61EB8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</a:p>
        </p:txBody>
      </p:sp>
      <p:sp>
        <p:nvSpPr>
          <p:cNvPr id="31" name="MH_Text_2">
            <a:extLst>
              <a:ext uri="{FF2B5EF4-FFF2-40B4-BE49-F238E27FC236}">
                <a16:creationId xmlns:a16="http://schemas.microsoft.com/office/drawing/2014/main" id="{49C940A4-C146-45CD-9E7E-F6318DEB9DD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>
            <a:extLst>
              <a:ext uri="{FF2B5EF4-FFF2-40B4-BE49-F238E27FC236}">
                <a16:creationId xmlns:a16="http://schemas.microsoft.com/office/drawing/2014/main" id="{42EC4166-1FFC-4CD6-8B7D-FEAE4630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>
            <a:extLst>
              <a:ext uri="{FF2B5EF4-FFF2-40B4-BE49-F238E27FC236}">
                <a16:creationId xmlns:a16="http://schemas.microsoft.com/office/drawing/2014/main" id="{7B141771-CD6C-42C6-AB44-CCD8C83E74F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p:transition spd="med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B21610-43B3-4399-A041-6D2C053B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01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45282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2">
            <a:alphaModFix/>
          </a:blip>
          <a:srcRect l="18051" t="7845" r="12547" b="4588"/>
          <a:stretch/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13;p43"/>
          <p:cNvSpPr txBox="1"/>
          <p:nvPr/>
        </p:nvSpPr>
        <p:spPr>
          <a:xfrm>
            <a:off x="433644" y="3094124"/>
            <a:ext cx="2018668" cy="77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r"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Bảo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kiệm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393353" y="2844537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Phần mềm có thể lưu trữ một lượng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lớn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để thi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358587" y="1858466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Nâng cao hiệu quả trong công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tác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thi chứng chỉ MOS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6185214" y="800984"/>
            <a:ext cx="2722469" cy="9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Giao diện và bố cục phần mềm sắp xếp hợp lí, rõ ràng, tiện lợi cho người dùng.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8" name="Google Shape;718;p43"/>
          <p:cNvSpPr txBox="1"/>
          <p:nvPr/>
        </p:nvSpPr>
        <p:spPr>
          <a:xfrm>
            <a:off x="1046428" y="923366"/>
            <a:ext cx="178247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Giảm thiểu lượng công việc thủ công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>
            <a:spLocks/>
          </p:cNvSpPr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3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186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02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565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32434" y="195471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Chương trình dành </a:t>
            </a:r>
            <a:r>
              <a:rPr lang="vi-VN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 dùng sử dụng để luyện tập kỹ năng tin học văn phòng.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231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>
                <a:ea typeface="微软雅黑" panose="020B0503020204020204" pitchFamily="34" charset="-122"/>
              </a:rPr>
              <a:t>03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758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4AA5E41BB9B0A42BB5668E624429FF5" ma:contentTypeVersion="4" ma:contentTypeDescription="Tạo tài liệu mới." ma:contentTypeScope="" ma:versionID="20828b51c2ebf59ccaa655085ec98f4d">
  <xsd:schema xmlns:xsd="http://www.w3.org/2001/XMLSchema" xmlns:xs="http://www.w3.org/2001/XMLSchema" xmlns:p="http://schemas.microsoft.com/office/2006/metadata/properties" xmlns:ns2="b5ada714-c296-4642-8aa3-ebf66cdc5b88" targetNamespace="http://schemas.microsoft.com/office/2006/metadata/properties" ma:root="true" ma:fieldsID="92702e3b116895971b5e6983a58bc034" ns2:_="">
    <xsd:import namespace="b5ada714-c296-4642-8aa3-ebf66cdc5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da714-c296-4642-8aa3-ebf66cdc5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090A6-2EB8-4589-A188-65DC03341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DCA9F3-9F28-4DBE-907A-241B530B5E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34F28-340D-43EA-B8BD-EAAB6C4FE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da714-c296-4642-8aa3-ebf66cdc5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Custom</PresentationFormat>
  <Paragraphs>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Tahoma</vt:lpstr>
      <vt:lpstr>Times New Roman</vt:lpstr>
      <vt:lpstr>UTM American Sans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/>
  <cp:revision>2</cp:revision>
  <dcterms:created xsi:type="dcterms:W3CDTF">2016-10-17T14:00:15Z</dcterms:created>
  <dcterms:modified xsi:type="dcterms:W3CDTF">2021-11-29T09:44:00Z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0x01010004AA5E41BB9B0A42BB5668E624429FF5</vt:lpwstr>
  </property>
</Properties>
</file>