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6600"/>
    <a:srgbClr val="CCFF66"/>
    <a:srgbClr val="66CC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D9CA-6D5C-85C8-CD39-9B1141911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AE995-7D8E-F366-2B37-E88E0EC1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74DB5-49FD-E12B-6FC2-6A5B27CF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31C6-4C70-430C-A787-651538DA6E5B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BAD6-DBC2-0032-0EEA-181C0A5C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15A8-312B-C3F5-7F66-A944FBDD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010D-CCBF-424E-B1AC-D29E86B8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92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45AD-967D-249D-C109-4CC68139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A268-401F-0A06-0C16-25941A264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2044A-1157-FC5F-3ACF-35A90583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31C6-4C70-430C-A787-651538DA6E5B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E430A-D35A-21FB-8A16-7B3DEC66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66B74-7F5E-39F1-2EB9-7B2F4D91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010D-CCBF-424E-B1AC-D29E86B8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55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F0CF8-3D4A-FAEA-E6AB-EF0C80D40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01172-DA9C-C709-8B8B-BA89F9891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C813D-5784-7041-FC9A-F2D31AA6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31C6-4C70-430C-A787-651538DA6E5B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73462-01D2-A228-82FF-39B470A8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24F7-E654-2B1D-F0A7-E5BA1300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010D-CCBF-424E-B1AC-D29E86B8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61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FEDB-B90C-FB85-B835-14472361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2CE6-ABF6-87F8-9A94-44A3C628D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7D8E3-211E-4455-256B-D0944B92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31C6-4C70-430C-A787-651538DA6E5B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8EFCE-7EB7-F3E9-9558-0BB3F749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0D84A-903D-CB1C-6086-9CE8300D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010D-CCBF-424E-B1AC-D29E86B8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20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5F50-4B7E-9BC5-050D-F62BC0A2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E322-6375-3163-E14F-48748CF0E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539EE-5707-45A0-0300-E1CAF933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31C6-4C70-430C-A787-651538DA6E5B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01083-032A-9897-E2BE-AFB8913F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75764-BF32-33F1-453C-035DB75E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010D-CCBF-424E-B1AC-D29E86B8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305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608B-59F8-92EE-E7BA-44A66CC3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E024-9ED7-AE71-26C2-E8E28F503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CBD8B-68D5-6F42-AEA9-5878CA83E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38A23-052D-A861-537D-B5B618CC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31C6-4C70-430C-A787-651538DA6E5B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C924F-0508-A27D-3776-49DA1196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B83FF-E9E4-780F-466F-E17F574E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010D-CCBF-424E-B1AC-D29E86B8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78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3135-2C87-6455-CDEC-366650F6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993A2-9D10-32CD-201F-51759A70D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56349-5942-07BF-9C76-57739BB25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7320E-A173-702D-DBF6-5D4F6FE94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258FD-49F9-DDC6-1991-1595E6936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C155F-D4DE-1EFD-CFB5-396F0C82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31C6-4C70-430C-A787-651538DA6E5B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1D7BE-7C89-FEBD-ADA3-0B8C4B22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2C328-3205-97DE-AD25-90F09659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010D-CCBF-424E-B1AC-D29E86B8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108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66AD-9598-FB3D-5D9E-7D5D612F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B8CE9-1082-5C29-9E1F-BDEC688A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31C6-4C70-430C-A787-651538DA6E5B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8B25F-838E-7951-86B3-E599E56E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6D45B-5BCC-DF0D-BE91-962684FA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010D-CCBF-424E-B1AC-D29E86B8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912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9D4DB-AC17-CB95-8DF5-FEECEBE8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31C6-4C70-430C-A787-651538DA6E5B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CAF65-051E-DEBB-7B71-BF0D5D91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7F699-813D-F055-AECA-DF6275CF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010D-CCBF-424E-B1AC-D29E86B8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60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4CC1-56C8-1207-1776-D543A0FD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DE38-02F9-5FCE-6EA5-00DF2A21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174-8BD8-F72C-D276-2DD6B1B53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D46CE-9F3E-9F1D-64BF-098330F7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31C6-4C70-430C-A787-651538DA6E5B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5409D-BF61-95D3-1671-E6E3CB7D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64950-6A52-B9B4-7440-684E862B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010D-CCBF-424E-B1AC-D29E86B8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89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61D1-1E61-A775-4463-22DCE910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6CECC-E9AC-250F-8848-9CB7A7558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6D04E-D520-88CF-AFFE-D25E3D0F8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A4873-4762-3352-2ECB-A93BD3AE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31C6-4C70-430C-A787-651538DA6E5B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C2369-CA3B-C917-B3F2-448AE596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E3681-8ECA-9490-8EEC-29191554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010D-CCBF-424E-B1AC-D29E86B8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48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9D5AE-926F-EBF0-8480-E8D4C096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4AB77-BCAF-7272-F8D2-C999B2CB0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271E-AF81-61AD-0BDF-A64BCE4AD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31C6-4C70-430C-A787-651538DA6E5B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DA1F1-6BC7-5E0B-40DF-362E580F5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7AF3-F617-F8C4-BEE4-3D27EBEAF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010D-CCBF-424E-B1AC-D29E86B8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050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CEAD40-E9B4-C1F8-55D1-440E79012784}"/>
              </a:ext>
            </a:extLst>
          </p:cNvPr>
          <p:cNvCxnSpPr/>
          <p:nvPr/>
        </p:nvCxnSpPr>
        <p:spPr>
          <a:xfrm>
            <a:off x="549442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A69B4E-29CE-8EE5-61D2-D9F7723CA2F0}"/>
              </a:ext>
            </a:extLst>
          </p:cNvPr>
          <p:cNvSpPr txBox="1"/>
          <p:nvPr/>
        </p:nvSpPr>
        <p:spPr>
          <a:xfrm>
            <a:off x="304800" y="216568"/>
            <a:ext cx="47965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Response Time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7D5B4-C066-4C1C-2EEA-2F66C59CF0BF}"/>
              </a:ext>
            </a:extLst>
          </p:cNvPr>
          <p:cNvSpPr txBox="1"/>
          <p:nvPr/>
        </p:nvSpPr>
        <p:spPr>
          <a:xfrm>
            <a:off x="6537158" y="216568"/>
            <a:ext cx="47965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Response Category Prediction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9EEE4E-D350-5D2B-3E28-448C334A1011}"/>
              </a:ext>
            </a:extLst>
          </p:cNvPr>
          <p:cNvGrpSpPr/>
          <p:nvPr/>
        </p:nvGrpSpPr>
        <p:grpSpPr>
          <a:xfrm>
            <a:off x="417099" y="728695"/>
            <a:ext cx="4571990" cy="369332"/>
            <a:chOff x="609606" y="1155032"/>
            <a:chExt cx="4571990" cy="36933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5366660-C331-F357-6A2E-134DC6748227}"/>
                </a:ext>
              </a:extLst>
            </p:cNvPr>
            <p:cNvGrpSpPr/>
            <p:nvPr/>
          </p:nvGrpSpPr>
          <p:grpSpPr>
            <a:xfrm>
              <a:off x="609606" y="1155032"/>
              <a:ext cx="4571990" cy="369332"/>
              <a:chOff x="609606" y="1155032"/>
              <a:chExt cx="4571990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AA87DA-1A3E-851B-0AB9-FC8438AA206A}"/>
                  </a:ext>
                </a:extLst>
              </p:cNvPr>
              <p:cNvSpPr txBox="1"/>
              <p:nvPr/>
            </p:nvSpPr>
            <p:spPr>
              <a:xfrm>
                <a:off x="609606" y="1155032"/>
                <a:ext cx="2285993" cy="36933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Date of Request: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C8EC7AE-4455-A990-DA1D-E00F8A467BC6}"/>
                  </a:ext>
                </a:extLst>
              </p:cNvPr>
              <p:cNvSpPr/>
              <p:nvPr/>
            </p:nvSpPr>
            <p:spPr>
              <a:xfrm>
                <a:off x="2895599" y="1155032"/>
                <a:ext cx="228599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DROPDOWN</a:t>
                </a:r>
              </a:p>
            </p:txBody>
          </p:sp>
        </p:grp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1832CE67-0DCD-DC39-4D41-1FC4FE2FD8D9}"/>
                </a:ext>
              </a:extLst>
            </p:cNvPr>
            <p:cNvSpPr/>
            <p:nvPr/>
          </p:nvSpPr>
          <p:spPr>
            <a:xfrm>
              <a:off x="4828674" y="1287561"/>
              <a:ext cx="272714" cy="104274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12BEE4-6EE0-4499-15FF-BB0CC6421B05}"/>
              </a:ext>
            </a:extLst>
          </p:cNvPr>
          <p:cNvGrpSpPr/>
          <p:nvPr/>
        </p:nvGrpSpPr>
        <p:grpSpPr>
          <a:xfrm>
            <a:off x="417103" y="2004042"/>
            <a:ext cx="4571990" cy="830997"/>
            <a:chOff x="609606" y="1155032"/>
            <a:chExt cx="4571990" cy="83099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5C5C023-18C8-FF50-2693-5B8470E53DA6}"/>
                </a:ext>
              </a:extLst>
            </p:cNvPr>
            <p:cNvGrpSpPr/>
            <p:nvPr/>
          </p:nvGrpSpPr>
          <p:grpSpPr>
            <a:xfrm>
              <a:off x="609606" y="1155032"/>
              <a:ext cx="4571990" cy="369332"/>
              <a:chOff x="609606" y="1155032"/>
              <a:chExt cx="4571990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B7F322-FD3C-245E-DF62-A31309282BA1}"/>
                  </a:ext>
                </a:extLst>
              </p:cNvPr>
              <p:cNvSpPr txBox="1"/>
              <p:nvPr/>
            </p:nvSpPr>
            <p:spPr>
              <a:xfrm>
                <a:off x="609606" y="1155032"/>
                <a:ext cx="228599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Council District: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5B89F4D-7509-2434-5765-3E377C8B1490}"/>
                  </a:ext>
                </a:extLst>
              </p:cNvPr>
              <p:cNvSpPr/>
              <p:nvPr/>
            </p:nvSpPr>
            <p:spPr>
              <a:xfrm>
                <a:off x="2895599" y="1155032"/>
                <a:ext cx="228599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DROPDOWN</a:t>
                </a:r>
              </a:p>
            </p:txBody>
          </p:sp>
        </p:grp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925D1985-151A-B8CF-8C2D-98387276A9C0}"/>
                </a:ext>
              </a:extLst>
            </p:cNvPr>
            <p:cNvSpPr/>
            <p:nvPr/>
          </p:nvSpPr>
          <p:spPr>
            <a:xfrm>
              <a:off x="4828674" y="1287561"/>
              <a:ext cx="272714" cy="104274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D7D30D-7DD4-136B-6CCB-1A2ED113A3FA}"/>
                </a:ext>
              </a:extLst>
            </p:cNvPr>
            <p:cNvSpPr txBox="1"/>
            <p:nvPr/>
          </p:nvSpPr>
          <p:spPr>
            <a:xfrm>
              <a:off x="609606" y="1524364"/>
              <a:ext cx="4571987" cy="461665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Note: If you are not sure which council district you’re located in, please refer to the map </a:t>
              </a:r>
              <a:r>
                <a:rPr lang="en-CA" sz="1200" i="1" u="sng" dirty="0">
                  <a:solidFill>
                    <a:schemeClr val="accent1">
                      <a:lumMod val="75000"/>
                    </a:schemeClr>
                  </a:solidFill>
                </a:rPr>
                <a:t>here</a:t>
              </a:r>
              <a:r>
                <a:rPr lang="en-CA" sz="1200" dirty="0"/>
                <a:t>.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FF8358-B759-7DF1-4A3E-6B15C43D7C12}"/>
              </a:ext>
            </a:extLst>
          </p:cNvPr>
          <p:cNvGrpSpPr/>
          <p:nvPr/>
        </p:nvGrpSpPr>
        <p:grpSpPr>
          <a:xfrm>
            <a:off x="417103" y="2870329"/>
            <a:ext cx="4571990" cy="646331"/>
            <a:chOff x="609606" y="1155031"/>
            <a:chExt cx="4571990" cy="64633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7C8CED4-6259-3A96-127A-3DB8D930A651}"/>
                </a:ext>
              </a:extLst>
            </p:cNvPr>
            <p:cNvGrpSpPr/>
            <p:nvPr/>
          </p:nvGrpSpPr>
          <p:grpSpPr>
            <a:xfrm>
              <a:off x="609606" y="1155031"/>
              <a:ext cx="4571990" cy="646331"/>
              <a:chOff x="609606" y="1155031"/>
              <a:chExt cx="4571990" cy="64633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2E37E8A-AFEA-02B9-808F-6A59BCB0E491}"/>
                  </a:ext>
                </a:extLst>
              </p:cNvPr>
              <p:cNvSpPr txBox="1"/>
              <p:nvPr/>
            </p:nvSpPr>
            <p:spPr>
              <a:xfrm>
                <a:off x="609606" y="1155031"/>
                <a:ext cx="2285993" cy="64633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CA" dirty="0"/>
                  <a:t>Is the location in a park?</a:t>
                </a:r>
                <a:endParaRPr lang="en-CA" sz="20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6E12401-5AB4-AF43-66EB-DCCA50BD7807}"/>
                  </a:ext>
                </a:extLst>
              </p:cNvPr>
              <p:cNvSpPr/>
              <p:nvPr/>
            </p:nvSpPr>
            <p:spPr>
              <a:xfrm>
                <a:off x="2895599" y="1155032"/>
                <a:ext cx="2285997" cy="6463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DROPDOWN (y/n)</a:t>
                </a:r>
              </a:p>
            </p:txBody>
          </p:sp>
        </p:grp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84F20757-AE2B-671B-3295-B6214FF26E17}"/>
                </a:ext>
              </a:extLst>
            </p:cNvPr>
            <p:cNvSpPr/>
            <p:nvPr/>
          </p:nvSpPr>
          <p:spPr>
            <a:xfrm>
              <a:off x="4908878" y="1426059"/>
              <a:ext cx="272714" cy="104274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B79BDC-F058-D649-BCB8-C94FB27CD629}"/>
              </a:ext>
            </a:extLst>
          </p:cNvPr>
          <p:cNvGrpSpPr/>
          <p:nvPr/>
        </p:nvGrpSpPr>
        <p:grpSpPr>
          <a:xfrm>
            <a:off x="417099" y="3551950"/>
            <a:ext cx="4571990" cy="646331"/>
            <a:chOff x="609606" y="1155031"/>
            <a:chExt cx="4571990" cy="64633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CBF2D48-6FAF-CBD7-403A-D816502F722B}"/>
                </a:ext>
              </a:extLst>
            </p:cNvPr>
            <p:cNvGrpSpPr/>
            <p:nvPr/>
          </p:nvGrpSpPr>
          <p:grpSpPr>
            <a:xfrm>
              <a:off x="609606" y="1155031"/>
              <a:ext cx="4571990" cy="646331"/>
              <a:chOff x="609606" y="1155031"/>
              <a:chExt cx="4571990" cy="646331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E85089-BF5E-2340-42C0-804EDB340F56}"/>
                  </a:ext>
                </a:extLst>
              </p:cNvPr>
              <p:cNvSpPr txBox="1"/>
              <p:nvPr/>
            </p:nvSpPr>
            <p:spPr>
              <a:xfrm>
                <a:off x="609606" y="1155031"/>
                <a:ext cx="2285993" cy="64633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CA" sz="1350" dirty="0"/>
                  <a:t>Through which medium do you plan to make the request?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31F5309-AD8B-16F0-14FF-28945E1162E9}"/>
                  </a:ext>
                </a:extLst>
              </p:cNvPr>
              <p:cNvSpPr/>
              <p:nvPr/>
            </p:nvSpPr>
            <p:spPr>
              <a:xfrm>
                <a:off x="2895599" y="1155032"/>
                <a:ext cx="2285997" cy="6463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DROPDOWN (y/n)</a:t>
                </a:r>
              </a:p>
            </p:txBody>
          </p:sp>
        </p:grp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4FA6FB23-5CB0-345B-35E5-F0E1A991E566}"/>
                </a:ext>
              </a:extLst>
            </p:cNvPr>
            <p:cNvSpPr/>
            <p:nvPr/>
          </p:nvSpPr>
          <p:spPr>
            <a:xfrm>
              <a:off x="4828674" y="1287561"/>
              <a:ext cx="272714" cy="104274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E2B310-A8C5-20F1-A02A-107E1B13D7D3}"/>
              </a:ext>
            </a:extLst>
          </p:cNvPr>
          <p:cNvGrpSpPr/>
          <p:nvPr/>
        </p:nvGrpSpPr>
        <p:grpSpPr>
          <a:xfrm>
            <a:off x="417103" y="1145307"/>
            <a:ext cx="4571990" cy="830997"/>
            <a:chOff x="609606" y="1155032"/>
            <a:chExt cx="4571990" cy="83099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8DC9A64-CCAF-A93E-317B-9315AFFBF39A}"/>
                </a:ext>
              </a:extLst>
            </p:cNvPr>
            <p:cNvGrpSpPr/>
            <p:nvPr/>
          </p:nvGrpSpPr>
          <p:grpSpPr>
            <a:xfrm>
              <a:off x="609606" y="1155032"/>
              <a:ext cx="4571990" cy="369332"/>
              <a:chOff x="609606" y="1155032"/>
              <a:chExt cx="4571990" cy="369332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FD45953-6329-DC4D-B9A5-A8585C976905}"/>
                  </a:ext>
                </a:extLst>
              </p:cNvPr>
              <p:cNvSpPr txBox="1"/>
              <p:nvPr/>
            </p:nvSpPr>
            <p:spPr>
              <a:xfrm>
                <a:off x="609606" y="1155032"/>
                <a:ext cx="2285993" cy="36933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Type of Request: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D90BF3A-A246-9D2B-287F-9D762ED85EC7}"/>
                  </a:ext>
                </a:extLst>
              </p:cNvPr>
              <p:cNvSpPr/>
              <p:nvPr/>
            </p:nvSpPr>
            <p:spPr>
              <a:xfrm>
                <a:off x="2895599" y="1155032"/>
                <a:ext cx="228599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DROPDOWN</a:t>
                </a:r>
              </a:p>
            </p:txBody>
          </p:sp>
        </p:grpSp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18A4CF22-61CC-E654-1D5D-EC479216D4CC}"/>
                </a:ext>
              </a:extLst>
            </p:cNvPr>
            <p:cNvSpPr/>
            <p:nvPr/>
          </p:nvSpPr>
          <p:spPr>
            <a:xfrm>
              <a:off x="4828674" y="1287561"/>
              <a:ext cx="272714" cy="104274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131C16A-641B-D8DE-ADAA-EA006890C143}"/>
                </a:ext>
              </a:extLst>
            </p:cNvPr>
            <p:cNvSpPr txBox="1"/>
            <p:nvPr/>
          </p:nvSpPr>
          <p:spPr>
            <a:xfrm>
              <a:off x="609606" y="1524364"/>
              <a:ext cx="4571987" cy="461665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Note: Not sure what type of complaint you’re making? Try our response category predictor </a:t>
              </a:r>
              <a:r>
                <a:rPr lang="en-CA" sz="1200" i="1" u="sng" dirty="0">
                  <a:solidFill>
                    <a:schemeClr val="accent1">
                      <a:lumMod val="75000"/>
                    </a:schemeClr>
                  </a:solidFill>
                </a:rPr>
                <a:t>here.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3DA6D51-E56F-AF39-4071-E36CB8AF4038}"/>
              </a:ext>
            </a:extLst>
          </p:cNvPr>
          <p:cNvGrpSpPr/>
          <p:nvPr/>
        </p:nvGrpSpPr>
        <p:grpSpPr>
          <a:xfrm>
            <a:off x="417095" y="4437538"/>
            <a:ext cx="4571990" cy="646331"/>
            <a:chOff x="609606" y="1155031"/>
            <a:chExt cx="4571990" cy="6463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CD80938-88CC-9484-47E6-7483DF285BAF}"/>
                </a:ext>
              </a:extLst>
            </p:cNvPr>
            <p:cNvSpPr txBox="1"/>
            <p:nvPr/>
          </p:nvSpPr>
          <p:spPr>
            <a:xfrm>
              <a:off x="609606" y="1155031"/>
              <a:ext cx="22859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n-CA" sz="1350" dirty="0"/>
                <a:t>Please enter a short description of your request.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0F3CB5A-B93B-FE76-1EB7-93534F637210}"/>
                </a:ext>
              </a:extLst>
            </p:cNvPr>
            <p:cNvSpPr/>
            <p:nvPr/>
          </p:nvSpPr>
          <p:spPr>
            <a:xfrm>
              <a:off x="2895599" y="1155032"/>
              <a:ext cx="2285997" cy="646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TEXT BOX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46789EF-FAFF-FC51-EDA7-C4F8674C2687}"/>
              </a:ext>
            </a:extLst>
          </p:cNvPr>
          <p:cNvGrpSpPr/>
          <p:nvPr/>
        </p:nvGrpSpPr>
        <p:grpSpPr>
          <a:xfrm>
            <a:off x="417095" y="5325785"/>
            <a:ext cx="4571990" cy="909807"/>
            <a:chOff x="609606" y="1155031"/>
            <a:chExt cx="4571990" cy="64633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8814F5-195D-28D6-2D35-5FC808C38EEB}"/>
                </a:ext>
              </a:extLst>
            </p:cNvPr>
            <p:cNvSpPr txBox="1"/>
            <p:nvPr/>
          </p:nvSpPr>
          <p:spPr>
            <a:xfrm>
              <a:off x="609606" y="1155031"/>
              <a:ext cx="2285993" cy="646331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CA" sz="2800" dirty="0"/>
                <a:t>Output: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DBAAE76-2D43-41C6-C8B4-B94FE1EDB21D}"/>
                </a:ext>
              </a:extLst>
            </p:cNvPr>
            <p:cNvSpPr/>
            <p:nvPr/>
          </p:nvSpPr>
          <p:spPr>
            <a:xfrm>
              <a:off x="2895599" y="1155032"/>
              <a:ext cx="2285997" cy="6463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Your request should be addressed in &lt;#&gt; days.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92F1C-BBA4-8A19-37EB-9B3FBA8CEE6C}"/>
              </a:ext>
            </a:extLst>
          </p:cNvPr>
          <p:cNvGrpSpPr/>
          <p:nvPr/>
        </p:nvGrpSpPr>
        <p:grpSpPr>
          <a:xfrm>
            <a:off x="6649457" y="861224"/>
            <a:ext cx="4571990" cy="646331"/>
            <a:chOff x="609606" y="1155031"/>
            <a:chExt cx="4571990" cy="64633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FA30AF4-2CB1-B277-52B2-EFEAC7BEE55D}"/>
                </a:ext>
              </a:extLst>
            </p:cNvPr>
            <p:cNvSpPr txBox="1"/>
            <p:nvPr/>
          </p:nvSpPr>
          <p:spPr>
            <a:xfrm>
              <a:off x="609606" y="1155031"/>
              <a:ext cx="2285993" cy="646331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n-CA" sz="1350" dirty="0"/>
                <a:t>Please enter a short description of your request.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288CB4B-C971-5613-B5CB-7B1CAC2BA244}"/>
                </a:ext>
              </a:extLst>
            </p:cNvPr>
            <p:cNvSpPr/>
            <p:nvPr/>
          </p:nvSpPr>
          <p:spPr>
            <a:xfrm>
              <a:off x="2895599" y="1155032"/>
              <a:ext cx="2285997" cy="646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TEXT BOX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2B01CCE-DAEE-2E08-B57A-98D88896B6FF}"/>
              </a:ext>
            </a:extLst>
          </p:cNvPr>
          <p:cNvGrpSpPr/>
          <p:nvPr/>
        </p:nvGrpSpPr>
        <p:grpSpPr>
          <a:xfrm>
            <a:off x="6649457" y="2686453"/>
            <a:ext cx="4571990" cy="909807"/>
            <a:chOff x="609606" y="1155031"/>
            <a:chExt cx="4571990" cy="64633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9CA78CD-A34F-A118-D37E-23D1EC6DE98F}"/>
                </a:ext>
              </a:extLst>
            </p:cNvPr>
            <p:cNvSpPr txBox="1"/>
            <p:nvPr/>
          </p:nvSpPr>
          <p:spPr>
            <a:xfrm>
              <a:off x="609606" y="1155031"/>
              <a:ext cx="2285993" cy="646331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CA" sz="2800" dirty="0"/>
                <a:t>Output: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FF155D7-26ED-2EEE-59EE-DE7942D77001}"/>
                </a:ext>
              </a:extLst>
            </p:cNvPr>
            <p:cNvSpPr/>
            <p:nvPr/>
          </p:nvSpPr>
          <p:spPr>
            <a:xfrm>
              <a:off x="2895599" y="1155032"/>
              <a:ext cx="2285997" cy="646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The type of your request may be: </a:t>
              </a:r>
            </a:p>
            <a:p>
              <a:pPr algn="ctr"/>
              <a:r>
                <a:rPr lang="en-CA" dirty="0"/>
                <a:t>&lt;request type&gt;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883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68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136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Nielsen</dc:creator>
  <cp:lastModifiedBy>Melissa Nielsen</cp:lastModifiedBy>
  <cp:revision>1</cp:revision>
  <dcterms:created xsi:type="dcterms:W3CDTF">2023-01-12T21:47:01Z</dcterms:created>
  <dcterms:modified xsi:type="dcterms:W3CDTF">2023-01-12T22:10:35Z</dcterms:modified>
</cp:coreProperties>
</file>