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10A61B-9352-594D-92B2-49809D6894F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5A468017-4B18-7743-BE22-4BDAAF9F2C9A}">
      <dgm:prSet phldrT="[Text]"/>
      <dgm:spPr/>
      <dgm:t>
        <a:bodyPr/>
        <a:lstStyle/>
        <a:p>
          <a:r>
            <a:rPr lang="en-US" dirty="0" smtClean="0"/>
            <a:t>Pick 2 Images</a:t>
          </a:r>
          <a:endParaRPr lang="en-US" dirty="0"/>
        </a:p>
      </dgm:t>
    </dgm:pt>
    <dgm:pt modelId="{3052306A-3841-D048-A421-B1A8B3B30F39}" type="parTrans" cxnId="{DA896CF3-4093-7C46-9DBF-DB2386D25631}">
      <dgm:prSet/>
      <dgm:spPr/>
      <dgm:t>
        <a:bodyPr/>
        <a:lstStyle/>
        <a:p>
          <a:endParaRPr lang="en-US"/>
        </a:p>
      </dgm:t>
    </dgm:pt>
    <dgm:pt modelId="{9EBDBCA8-37AC-C747-8307-01CC1205F28E}" type="sibTrans" cxnId="{DA896CF3-4093-7C46-9DBF-DB2386D25631}">
      <dgm:prSet/>
      <dgm:spPr/>
      <dgm:t>
        <a:bodyPr/>
        <a:lstStyle/>
        <a:p>
          <a:endParaRPr lang="en-US"/>
        </a:p>
      </dgm:t>
    </dgm:pt>
    <dgm:pt modelId="{E7D77789-D19A-9540-8A5A-4F8555AD74CC}">
      <dgm:prSet phldrT="[Text]"/>
      <dgm:spPr/>
      <dgm:t>
        <a:bodyPr/>
        <a:lstStyle/>
        <a:p>
          <a:r>
            <a:rPr lang="en-US" dirty="0" smtClean="0"/>
            <a:t>User Draws Box Around object in Image 1</a:t>
          </a:r>
          <a:endParaRPr lang="en-US" dirty="0"/>
        </a:p>
      </dgm:t>
    </dgm:pt>
    <dgm:pt modelId="{2D2145B3-A7B7-A344-88EB-3F75BA871D80}" type="parTrans" cxnId="{FADE4645-A23F-EE42-8591-CCADD04E950A}">
      <dgm:prSet/>
      <dgm:spPr/>
      <dgm:t>
        <a:bodyPr/>
        <a:lstStyle/>
        <a:p>
          <a:endParaRPr lang="en-US"/>
        </a:p>
      </dgm:t>
    </dgm:pt>
    <dgm:pt modelId="{2B3EEBB5-4078-B447-A7AC-B66F1A1E975C}" type="sibTrans" cxnId="{FADE4645-A23F-EE42-8591-CCADD04E950A}">
      <dgm:prSet/>
      <dgm:spPr/>
      <dgm:t>
        <a:bodyPr/>
        <a:lstStyle/>
        <a:p>
          <a:endParaRPr lang="en-US"/>
        </a:p>
      </dgm:t>
    </dgm:pt>
    <dgm:pt modelId="{90F0F106-FC5B-444F-90CF-187CFE89A63B}">
      <dgm:prSet phldrT="[Text]"/>
      <dgm:spPr/>
      <dgm:t>
        <a:bodyPr/>
        <a:lstStyle/>
        <a:p>
          <a:r>
            <a:rPr lang="en-US" dirty="0" smtClean="0"/>
            <a:t>Segment the object from inside the box</a:t>
          </a:r>
          <a:endParaRPr lang="en-US" dirty="0"/>
        </a:p>
      </dgm:t>
    </dgm:pt>
    <dgm:pt modelId="{C4F7D7FE-F229-CC44-9174-5662E713587C}" type="parTrans" cxnId="{86F133E2-FA7A-5A46-86B7-40BE3AE42D15}">
      <dgm:prSet/>
      <dgm:spPr/>
      <dgm:t>
        <a:bodyPr/>
        <a:lstStyle/>
        <a:p>
          <a:endParaRPr lang="en-US"/>
        </a:p>
      </dgm:t>
    </dgm:pt>
    <dgm:pt modelId="{3598FE2E-B681-134E-B51C-82D47F92CB27}" type="sibTrans" cxnId="{86F133E2-FA7A-5A46-86B7-40BE3AE42D15}">
      <dgm:prSet/>
      <dgm:spPr/>
      <dgm:t>
        <a:bodyPr/>
        <a:lstStyle/>
        <a:p>
          <a:endParaRPr lang="en-US"/>
        </a:p>
      </dgm:t>
    </dgm:pt>
    <dgm:pt modelId="{045013EC-7901-534C-8B8E-E348AAA27BF0}">
      <dgm:prSet phldrT="[Text]"/>
      <dgm:spPr/>
      <dgm:t>
        <a:bodyPr/>
        <a:lstStyle/>
        <a:p>
          <a:r>
            <a:rPr lang="en-US" dirty="0" smtClean="0"/>
            <a:t>User places the object in second image</a:t>
          </a:r>
          <a:endParaRPr lang="en-US" dirty="0"/>
        </a:p>
      </dgm:t>
    </dgm:pt>
    <dgm:pt modelId="{1DDE25B2-A535-7344-A7F0-A28363777164}" type="parTrans" cxnId="{B1B2B347-8EB7-574E-8238-344EB497816D}">
      <dgm:prSet/>
      <dgm:spPr/>
      <dgm:t>
        <a:bodyPr/>
        <a:lstStyle/>
        <a:p>
          <a:endParaRPr lang="en-US"/>
        </a:p>
      </dgm:t>
    </dgm:pt>
    <dgm:pt modelId="{EE158F42-23B5-F744-819A-ED4215733F25}" type="sibTrans" cxnId="{B1B2B347-8EB7-574E-8238-344EB497816D}">
      <dgm:prSet/>
      <dgm:spPr/>
      <dgm:t>
        <a:bodyPr/>
        <a:lstStyle/>
        <a:p>
          <a:endParaRPr lang="en-US"/>
        </a:p>
      </dgm:t>
    </dgm:pt>
    <dgm:pt modelId="{E93AE06F-D309-B344-A27A-091D2C6B64D1}">
      <dgm:prSet phldrT="[Text]"/>
      <dgm:spPr/>
      <dgm:t>
        <a:bodyPr/>
        <a:lstStyle/>
        <a:p>
          <a:r>
            <a:rPr lang="en-US" dirty="0" smtClean="0"/>
            <a:t>Blend object into second image</a:t>
          </a:r>
          <a:endParaRPr lang="en-US" dirty="0"/>
        </a:p>
      </dgm:t>
    </dgm:pt>
    <dgm:pt modelId="{CB9A2F40-5363-4345-AEF0-CBFC5ECABFA8}" type="parTrans" cxnId="{CE972473-23A3-C941-B95B-CB04CF11C036}">
      <dgm:prSet/>
      <dgm:spPr/>
      <dgm:t>
        <a:bodyPr/>
        <a:lstStyle/>
        <a:p>
          <a:endParaRPr lang="en-US"/>
        </a:p>
      </dgm:t>
    </dgm:pt>
    <dgm:pt modelId="{51E09C1C-C95E-2340-A3C4-6EA1A0EAEBB1}" type="sibTrans" cxnId="{CE972473-23A3-C941-B95B-CB04CF11C036}">
      <dgm:prSet/>
      <dgm:spPr/>
      <dgm:t>
        <a:bodyPr/>
        <a:lstStyle/>
        <a:p>
          <a:endParaRPr lang="en-US"/>
        </a:p>
      </dgm:t>
    </dgm:pt>
    <dgm:pt modelId="{1496CEA9-8236-7C4B-B4C7-8FB49B738452}" type="pres">
      <dgm:prSet presAssocID="{D410A61B-9352-594D-92B2-49809D6894F7}" presName="Name0" presStyleCnt="0">
        <dgm:presLayoutVars>
          <dgm:dir/>
          <dgm:resizeHandles val="exact"/>
        </dgm:presLayoutVars>
      </dgm:prSet>
      <dgm:spPr/>
    </dgm:pt>
    <dgm:pt modelId="{ED626B74-BE43-964D-873B-E5C023D7C29A}" type="pres">
      <dgm:prSet presAssocID="{5A468017-4B18-7743-BE22-4BDAAF9F2C9A}" presName="node" presStyleLbl="node1" presStyleIdx="0" presStyleCnt="5">
        <dgm:presLayoutVars>
          <dgm:bulletEnabled val="1"/>
        </dgm:presLayoutVars>
      </dgm:prSet>
      <dgm:spPr/>
    </dgm:pt>
    <dgm:pt modelId="{2775E1BF-2D5B-7C43-AE4C-29EDDD9385A6}" type="pres">
      <dgm:prSet presAssocID="{9EBDBCA8-37AC-C747-8307-01CC1205F28E}" presName="sibTrans" presStyleLbl="sibTrans2D1" presStyleIdx="0" presStyleCnt="4"/>
      <dgm:spPr/>
    </dgm:pt>
    <dgm:pt modelId="{25CA4689-2A55-BE45-B361-D114BEF493C9}" type="pres">
      <dgm:prSet presAssocID="{9EBDBCA8-37AC-C747-8307-01CC1205F28E}" presName="connectorText" presStyleLbl="sibTrans2D1" presStyleIdx="0" presStyleCnt="4"/>
      <dgm:spPr/>
    </dgm:pt>
    <dgm:pt modelId="{E589A13C-74D7-3346-8656-8273E54FB12C}" type="pres">
      <dgm:prSet presAssocID="{E7D77789-D19A-9540-8A5A-4F8555AD74C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0E1E2D-95E0-F54B-823A-1701BB5B62A7}" type="pres">
      <dgm:prSet presAssocID="{2B3EEBB5-4078-B447-A7AC-B66F1A1E975C}" presName="sibTrans" presStyleLbl="sibTrans2D1" presStyleIdx="1" presStyleCnt="4"/>
      <dgm:spPr/>
    </dgm:pt>
    <dgm:pt modelId="{9C695EA9-6170-E149-B16D-F711C81F8F83}" type="pres">
      <dgm:prSet presAssocID="{2B3EEBB5-4078-B447-A7AC-B66F1A1E975C}" presName="connectorText" presStyleLbl="sibTrans2D1" presStyleIdx="1" presStyleCnt="4"/>
      <dgm:spPr/>
    </dgm:pt>
    <dgm:pt modelId="{3FAB3615-0EB8-724E-9DDD-8C36B6E4A7A1}" type="pres">
      <dgm:prSet presAssocID="{90F0F106-FC5B-444F-90CF-187CFE89A63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30A8D0-62C0-7647-80D0-1B1D8E2AC668}" type="pres">
      <dgm:prSet presAssocID="{3598FE2E-B681-134E-B51C-82D47F92CB27}" presName="sibTrans" presStyleLbl="sibTrans2D1" presStyleIdx="2" presStyleCnt="4"/>
      <dgm:spPr/>
    </dgm:pt>
    <dgm:pt modelId="{184C40AA-5F53-F042-9189-EAB587B17F7C}" type="pres">
      <dgm:prSet presAssocID="{3598FE2E-B681-134E-B51C-82D47F92CB27}" presName="connectorText" presStyleLbl="sibTrans2D1" presStyleIdx="2" presStyleCnt="4"/>
      <dgm:spPr/>
    </dgm:pt>
    <dgm:pt modelId="{369CE24A-0E22-EF46-9D02-17707CACCBDA}" type="pres">
      <dgm:prSet presAssocID="{045013EC-7901-534C-8B8E-E348AAA27BF0}" presName="node" presStyleLbl="node1" presStyleIdx="3" presStyleCnt="5">
        <dgm:presLayoutVars>
          <dgm:bulletEnabled val="1"/>
        </dgm:presLayoutVars>
      </dgm:prSet>
      <dgm:spPr/>
    </dgm:pt>
    <dgm:pt modelId="{D17195DD-2FAE-0A46-9628-E06EAF5E6149}" type="pres">
      <dgm:prSet presAssocID="{EE158F42-23B5-F744-819A-ED4215733F25}" presName="sibTrans" presStyleLbl="sibTrans2D1" presStyleIdx="3" presStyleCnt="4"/>
      <dgm:spPr/>
    </dgm:pt>
    <dgm:pt modelId="{B0BFDA82-0223-B542-95D4-E8249FEC267A}" type="pres">
      <dgm:prSet presAssocID="{EE158F42-23B5-F744-819A-ED4215733F25}" presName="connectorText" presStyleLbl="sibTrans2D1" presStyleIdx="3" presStyleCnt="4"/>
      <dgm:spPr/>
    </dgm:pt>
    <dgm:pt modelId="{6E2BB16B-90DD-644D-A8AD-FD6EB959E509}" type="pres">
      <dgm:prSet presAssocID="{E93AE06F-D309-B344-A27A-091D2C6B64D1}" presName="node" presStyleLbl="node1" presStyleIdx="4" presStyleCnt="5">
        <dgm:presLayoutVars>
          <dgm:bulletEnabled val="1"/>
        </dgm:presLayoutVars>
      </dgm:prSet>
      <dgm:spPr/>
    </dgm:pt>
  </dgm:ptLst>
  <dgm:cxnLst>
    <dgm:cxn modelId="{C72CE4C7-0508-BC4C-A996-9F47C191DF8B}" type="presOf" srcId="{3598FE2E-B681-134E-B51C-82D47F92CB27}" destId="{C330A8D0-62C0-7647-80D0-1B1D8E2AC668}" srcOrd="0" destOrd="0" presId="urn:microsoft.com/office/officeart/2005/8/layout/process1"/>
    <dgm:cxn modelId="{FF0188A3-FC81-DC45-8926-FA66EA572C1C}" type="presOf" srcId="{045013EC-7901-534C-8B8E-E348AAA27BF0}" destId="{369CE24A-0E22-EF46-9D02-17707CACCBDA}" srcOrd="0" destOrd="0" presId="urn:microsoft.com/office/officeart/2005/8/layout/process1"/>
    <dgm:cxn modelId="{3D1ABE7D-C835-CF4B-9EA7-9160E7B8889B}" type="presOf" srcId="{EE158F42-23B5-F744-819A-ED4215733F25}" destId="{B0BFDA82-0223-B542-95D4-E8249FEC267A}" srcOrd="1" destOrd="0" presId="urn:microsoft.com/office/officeart/2005/8/layout/process1"/>
    <dgm:cxn modelId="{28C02DFF-33AA-B042-B016-DF66D7ED2796}" type="presOf" srcId="{9EBDBCA8-37AC-C747-8307-01CC1205F28E}" destId="{2775E1BF-2D5B-7C43-AE4C-29EDDD9385A6}" srcOrd="0" destOrd="0" presId="urn:microsoft.com/office/officeart/2005/8/layout/process1"/>
    <dgm:cxn modelId="{46FBD34E-664E-4048-9684-672F8EA30242}" type="presOf" srcId="{2B3EEBB5-4078-B447-A7AC-B66F1A1E975C}" destId="{590E1E2D-95E0-F54B-823A-1701BB5B62A7}" srcOrd="0" destOrd="0" presId="urn:microsoft.com/office/officeart/2005/8/layout/process1"/>
    <dgm:cxn modelId="{86F133E2-FA7A-5A46-86B7-40BE3AE42D15}" srcId="{D410A61B-9352-594D-92B2-49809D6894F7}" destId="{90F0F106-FC5B-444F-90CF-187CFE89A63B}" srcOrd="2" destOrd="0" parTransId="{C4F7D7FE-F229-CC44-9174-5662E713587C}" sibTransId="{3598FE2E-B681-134E-B51C-82D47F92CB27}"/>
    <dgm:cxn modelId="{DB41733F-11C2-224A-9494-95727142D1B1}" type="presOf" srcId="{D410A61B-9352-594D-92B2-49809D6894F7}" destId="{1496CEA9-8236-7C4B-B4C7-8FB49B738452}" srcOrd="0" destOrd="0" presId="urn:microsoft.com/office/officeart/2005/8/layout/process1"/>
    <dgm:cxn modelId="{E2C011BF-0224-BA4F-BB41-CBF34498C3D4}" type="presOf" srcId="{E7D77789-D19A-9540-8A5A-4F8555AD74CC}" destId="{E589A13C-74D7-3346-8656-8273E54FB12C}" srcOrd="0" destOrd="0" presId="urn:microsoft.com/office/officeart/2005/8/layout/process1"/>
    <dgm:cxn modelId="{E69E63DE-8F64-3643-A5D5-B5301ACA1EAE}" type="presOf" srcId="{90F0F106-FC5B-444F-90CF-187CFE89A63B}" destId="{3FAB3615-0EB8-724E-9DDD-8C36B6E4A7A1}" srcOrd="0" destOrd="0" presId="urn:microsoft.com/office/officeart/2005/8/layout/process1"/>
    <dgm:cxn modelId="{FADE4645-A23F-EE42-8591-CCADD04E950A}" srcId="{D410A61B-9352-594D-92B2-49809D6894F7}" destId="{E7D77789-D19A-9540-8A5A-4F8555AD74CC}" srcOrd="1" destOrd="0" parTransId="{2D2145B3-A7B7-A344-88EB-3F75BA871D80}" sibTransId="{2B3EEBB5-4078-B447-A7AC-B66F1A1E975C}"/>
    <dgm:cxn modelId="{869F49E0-31B8-CD42-A87B-DA9410B08916}" type="presOf" srcId="{3598FE2E-B681-134E-B51C-82D47F92CB27}" destId="{184C40AA-5F53-F042-9189-EAB587B17F7C}" srcOrd="1" destOrd="0" presId="urn:microsoft.com/office/officeart/2005/8/layout/process1"/>
    <dgm:cxn modelId="{FE8FC3F5-A970-D744-8ABC-6F3F8E4A3E7C}" type="presOf" srcId="{EE158F42-23B5-F744-819A-ED4215733F25}" destId="{D17195DD-2FAE-0A46-9628-E06EAF5E6149}" srcOrd="0" destOrd="0" presId="urn:microsoft.com/office/officeart/2005/8/layout/process1"/>
    <dgm:cxn modelId="{CE972473-23A3-C941-B95B-CB04CF11C036}" srcId="{D410A61B-9352-594D-92B2-49809D6894F7}" destId="{E93AE06F-D309-B344-A27A-091D2C6B64D1}" srcOrd="4" destOrd="0" parTransId="{CB9A2F40-5363-4345-AEF0-CBFC5ECABFA8}" sibTransId="{51E09C1C-C95E-2340-A3C4-6EA1A0EAEBB1}"/>
    <dgm:cxn modelId="{260E454D-922D-9446-84D7-1F174C28260D}" type="presOf" srcId="{9EBDBCA8-37AC-C747-8307-01CC1205F28E}" destId="{25CA4689-2A55-BE45-B361-D114BEF493C9}" srcOrd="1" destOrd="0" presId="urn:microsoft.com/office/officeart/2005/8/layout/process1"/>
    <dgm:cxn modelId="{4BE32BC8-300B-CA4C-B1DE-0E5D25A4E961}" type="presOf" srcId="{2B3EEBB5-4078-B447-A7AC-B66F1A1E975C}" destId="{9C695EA9-6170-E149-B16D-F711C81F8F83}" srcOrd="1" destOrd="0" presId="urn:microsoft.com/office/officeart/2005/8/layout/process1"/>
    <dgm:cxn modelId="{DA896CF3-4093-7C46-9DBF-DB2386D25631}" srcId="{D410A61B-9352-594D-92B2-49809D6894F7}" destId="{5A468017-4B18-7743-BE22-4BDAAF9F2C9A}" srcOrd="0" destOrd="0" parTransId="{3052306A-3841-D048-A421-B1A8B3B30F39}" sibTransId="{9EBDBCA8-37AC-C747-8307-01CC1205F28E}"/>
    <dgm:cxn modelId="{DD198553-BB6F-0343-B8B2-9CD97D653E96}" type="presOf" srcId="{5A468017-4B18-7743-BE22-4BDAAF9F2C9A}" destId="{ED626B74-BE43-964D-873B-E5C023D7C29A}" srcOrd="0" destOrd="0" presId="urn:microsoft.com/office/officeart/2005/8/layout/process1"/>
    <dgm:cxn modelId="{A7C56AF2-D18F-9A44-B173-866C2F5801D9}" type="presOf" srcId="{E93AE06F-D309-B344-A27A-091D2C6B64D1}" destId="{6E2BB16B-90DD-644D-A8AD-FD6EB959E509}" srcOrd="0" destOrd="0" presId="urn:microsoft.com/office/officeart/2005/8/layout/process1"/>
    <dgm:cxn modelId="{B1B2B347-8EB7-574E-8238-344EB497816D}" srcId="{D410A61B-9352-594D-92B2-49809D6894F7}" destId="{045013EC-7901-534C-8B8E-E348AAA27BF0}" srcOrd="3" destOrd="0" parTransId="{1DDE25B2-A535-7344-A7F0-A28363777164}" sibTransId="{EE158F42-23B5-F744-819A-ED4215733F25}"/>
    <dgm:cxn modelId="{17127C32-5922-D044-B0AD-18A1C7F18363}" type="presParOf" srcId="{1496CEA9-8236-7C4B-B4C7-8FB49B738452}" destId="{ED626B74-BE43-964D-873B-E5C023D7C29A}" srcOrd="0" destOrd="0" presId="urn:microsoft.com/office/officeart/2005/8/layout/process1"/>
    <dgm:cxn modelId="{77D1BBF1-C67A-514B-A6B6-332F5D878E66}" type="presParOf" srcId="{1496CEA9-8236-7C4B-B4C7-8FB49B738452}" destId="{2775E1BF-2D5B-7C43-AE4C-29EDDD9385A6}" srcOrd="1" destOrd="0" presId="urn:microsoft.com/office/officeart/2005/8/layout/process1"/>
    <dgm:cxn modelId="{A38B99CB-F05E-B642-BF71-1B30CCC9583E}" type="presParOf" srcId="{2775E1BF-2D5B-7C43-AE4C-29EDDD9385A6}" destId="{25CA4689-2A55-BE45-B361-D114BEF493C9}" srcOrd="0" destOrd="0" presId="urn:microsoft.com/office/officeart/2005/8/layout/process1"/>
    <dgm:cxn modelId="{13E0E7AE-F9D7-B046-A349-BBEC20830566}" type="presParOf" srcId="{1496CEA9-8236-7C4B-B4C7-8FB49B738452}" destId="{E589A13C-74D7-3346-8656-8273E54FB12C}" srcOrd="2" destOrd="0" presId="urn:microsoft.com/office/officeart/2005/8/layout/process1"/>
    <dgm:cxn modelId="{E63F29B4-9177-4440-A0A7-81BE0BBF94B1}" type="presParOf" srcId="{1496CEA9-8236-7C4B-B4C7-8FB49B738452}" destId="{590E1E2D-95E0-F54B-823A-1701BB5B62A7}" srcOrd="3" destOrd="0" presId="urn:microsoft.com/office/officeart/2005/8/layout/process1"/>
    <dgm:cxn modelId="{F79130F1-FA7A-264A-A852-BC670C4CFC35}" type="presParOf" srcId="{590E1E2D-95E0-F54B-823A-1701BB5B62A7}" destId="{9C695EA9-6170-E149-B16D-F711C81F8F83}" srcOrd="0" destOrd="0" presId="urn:microsoft.com/office/officeart/2005/8/layout/process1"/>
    <dgm:cxn modelId="{ED56E23E-82F1-FF4D-9A84-DFA180C72A66}" type="presParOf" srcId="{1496CEA9-8236-7C4B-B4C7-8FB49B738452}" destId="{3FAB3615-0EB8-724E-9DDD-8C36B6E4A7A1}" srcOrd="4" destOrd="0" presId="urn:microsoft.com/office/officeart/2005/8/layout/process1"/>
    <dgm:cxn modelId="{B4E7EEA9-3100-194F-8E28-E652A668273E}" type="presParOf" srcId="{1496CEA9-8236-7C4B-B4C7-8FB49B738452}" destId="{C330A8D0-62C0-7647-80D0-1B1D8E2AC668}" srcOrd="5" destOrd="0" presId="urn:microsoft.com/office/officeart/2005/8/layout/process1"/>
    <dgm:cxn modelId="{99369248-B314-8A4C-9677-ABBDABE6FA25}" type="presParOf" srcId="{C330A8D0-62C0-7647-80D0-1B1D8E2AC668}" destId="{184C40AA-5F53-F042-9189-EAB587B17F7C}" srcOrd="0" destOrd="0" presId="urn:microsoft.com/office/officeart/2005/8/layout/process1"/>
    <dgm:cxn modelId="{3FDA540C-8771-564A-89D8-9C76A78DA5F6}" type="presParOf" srcId="{1496CEA9-8236-7C4B-B4C7-8FB49B738452}" destId="{369CE24A-0E22-EF46-9D02-17707CACCBDA}" srcOrd="6" destOrd="0" presId="urn:microsoft.com/office/officeart/2005/8/layout/process1"/>
    <dgm:cxn modelId="{D2A787C3-63B9-9841-B50C-557AEEC10790}" type="presParOf" srcId="{1496CEA9-8236-7C4B-B4C7-8FB49B738452}" destId="{D17195DD-2FAE-0A46-9628-E06EAF5E6149}" srcOrd="7" destOrd="0" presId="urn:microsoft.com/office/officeart/2005/8/layout/process1"/>
    <dgm:cxn modelId="{65AF36E1-5BC1-0742-8256-E719BFD9D517}" type="presParOf" srcId="{D17195DD-2FAE-0A46-9628-E06EAF5E6149}" destId="{B0BFDA82-0223-B542-95D4-E8249FEC267A}" srcOrd="0" destOrd="0" presId="urn:microsoft.com/office/officeart/2005/8/layout/process1"/>
    <dgm:cxn modelId="{FA89A49C-5344-2F4E-A1AB-CF9D23F9DFEC}" type="presParOf" srcId="{1496CEA9-8236-7C4B-B4C7-8FB49B738452}" destId="{6E2BB16B-90DD-644D-A8AD-FD6EB959E50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26B74-BE43-964D-873B-E5C023D7C29A}">
      <dsp:nvSpPr>
        <dsp:cNvPr id="0" name=""/>
        <dsp:cNvSpPr/>
      </dsp:nvSpPr>
      <dsp:spPr>
        <a:xfrm>
          <a:off x="5153" y="1204448"/>
          <a:ext cx="1597483" cy="122806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Pick 2 Images</a:t>
          </a:r>
          <a:endParaRPr lang="en-US" sz="1800" kern="1200" dirty="0"/>
        </a:p>
      </dsp:txBody>
      <dsp:txXfrm>
        <a:off x="41122" y="1240417"/>
        <a:ext cx="1525545" cy="1156127"/>
      </dsp:txXfrm>
    </dsp:sp>
    <dsp:sp modelId="{2775E1BF-2D5B-7C43-AE4C-29EDDD9385A6}">
      <dsp:nvSpPr>
        <dsp:cNvPr id="0" name=""/>
        <dsp:cNvSpPr/>
      </dsp:nvSpPr>
      <dsp:spPr>
        <a:xfrm>
          <a:off x="1762385" y="1620393"/>
          <a:ext cx="338666" cy="396176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2385" y="1699628"/>
        <a:ext cx="237066" cy="237706"/>
      </dsp:txXfrm>
    </dsp:sp>
    <dsp:sp modelId="{E589A13C-74D7-3346-8656-8273E54FB12C}">
      <dsp:nvSpPr>
        <dsp:cNvPr id="0" name=""/>
        <dsp:cNvSpPr/>
      </dsp:nvSpPr>
      <dsp:spPr>
        <a:xfrm>
          <a:off x="2241630" y="1204448"/>
          <a:ext cx="1597483" cy="122806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Draws Box Around object in Image 1</a:t>
          </a:r>
          <a:endParaRPr lang="en-US" sz="1800" kern="1200" dirty="0"/>
        </a:p>
      </dsp:txBody>
      <dsp:txXfrm>
        <a:off x="2277599" y="1240417"/>
        <a:ext cx="1525545" cy="1156127"/>
      </dsp:txXfrm>
    </dsp:sp>
    <dsp:sp modelId="{590E1E2D-95E0-F54B-823A-1701BB5B62A7}">
      <dsp:nvSpPr>
        <dsp:cNvPr id="0" name=""/>
        <dsp:cNvSpPr/>
      </dsp:nvSpPr>
      <dsp:spPr>
        <a:xfrm>
          <a:off x="3998862" y="1620393"/>
          <a:ext cx="338666" cy="396176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98862" y="1699628"/>
        <a:ext cx="237066" cy="237706"/>
      </dsp:txXfrm>
    </dsp:sp>
    <dsp:sp modelId="{3FAB3615-0EB8-724E-9DDD-8C36B6E4A7A1}">
      <dsp:nvSpPr>
        <dsp:cNvPr id="0" name=""/>
        <dsp:cNvSpPr/>
      </dsp:nvSpPr>
      <dsp:spPr>
        <a:xfrm>
          <a:off x="4478108" y="1204448"/>
          <a:ext cx="1597483" cy="122806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Segment the object from inside the box</a:t>
          </a:r>
          <a:endParaRPr lang="en-US" sz="1800" kern="1200" dirty="0"/>
        </a:p>
      </dsp:txBody>
      <dsp:txXfrm>
        <a:off x="4514077" y="1240417"/>
        <a:ext cx="1525545" cy="1156127"/>
      </dsp:txXfrm>
    </dsp:sp>
    <dsp:sp modelId="{C330A8D0-62C0-7647-80D0-1B1D8E2AC668}">
      <dsp:nvSpPr>
        <dsp:cNvPr id="0" name=""/>
        <dsp:cNvSpPr/>
      </dsp:nvSpPr>
      <dsp:spPr>
        <a:xfrm>
          <a:off x="6235340" y="1620393"/>
          <a:ext cx="338666" cy="396176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35340" y="1699628"/>
        <a:ext cx="237066" cy="237706"/>
      </dsp:txXfrm>
    </dsp:sp>
    <dsp:sp modelId="{369CE24A-0E22-EF46-9D02-17707CACCBDA}">
      <dsp:nvSpPr>
        <dsp:cNvPr id="0" name=""/>
        <dsp:cNvSpPr/>
      </dsp:nvSpPr>
      <dsp:spPr>
        <a:xfrm>
          <a:off x="6714585" y="1204448"/>
          <a:ext cx="1597483" cy="122806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places the object in second image</a:t>
          </a:r>
          <a:endParaRPr lang="en-US" sz="1800" kern="1200" dirty="0"/>
        </a:p>
      </dsp:txBody>
      <dsp:txXfrm>
        <a:off x="6750554" y="1240417"/>
        <a:ext cx="1525545" cy="1156127"/>
      </dsp:txXfrm>
    </dsp:sp>
    <dsp:sp modelId="{D17195DD-2FAE-0A46-9628-E06EAF5E6149}">
      <dsp:nvSpPr>
        <dsp:cNvPr id="0" name=""/>
        <dsp:cNvSpPr/>
      </dsp:nvSpPr>
      <dsp:spPr>
        <a:xfrm>
          <a:off x="8471817" y="1620393"/>
          <a:ext cx="338666" cy="396176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8471817" y="1699628"/>
        <a:ext cx="237066" cy="237706"/>
      </dsp:txXfrm>
    </dsp:sp>
    <dsp:sp modelId="{6E2BB16B-90DD-644D-A8AD-FD6EB959E509}">
      <dsp:nvSpPr>
        <dsp:cNvPr id="0" name=""/>
        <dsp:cNvSpPr/>
      </dsp:nvSpPr>
      <dsp:spPr>
        <a:xfrm>
          <a:off x="8951062" y="1204448"/>
          <a:ext cx="1597483" cy="122806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Blend object into second image</a:t>
          </a:r>
          <a:endParaRPr lang="en-US" sz="1800" kern="1200" dirty="0"/>
        </a:p>
      </dsp:txBody>
      <dsp:txXfrm>
        <a:off x="8987031" y="1240417"/>
        <a:ext cx="1525545" cy="1156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~TITLE NEEDED~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Bradley Miller, Matt Nicol and James Merrill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0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James part, needs new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6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Results???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two Images</a:t>
            </a:r>
          </a:p>
          <a:p>
            <a:r>
              <a:rPr lang="en-US" dirty="0" smtClean="0"/>
              <a:t>Have user draw a box around an object in one image</a:t>
            </a:r>
          </a:p>
          <a:p>
            <a:r>
              <a:rPr lang="en-US" dirty="0" smtClean="0"/>
              <a:t>Auto cut out that object from inside the box</a:t>
            </a:r>
          </a:p>
          <a:p>
            <a:r>
              <a:rPr lang="en-US" dirty="0" smtClean="0"/>
              <a:t>Place the object in the second image and blend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Challenging Project</a:t>
            </a:r>
          </a:p>
          <a:p>
            <a:r>
              <a:rPr lang="en-US" dirty="0" smtClean="0"/>
              <a:t>Used ideas that we had learned all semester</a:t>
            </a:r>
          </a:p>
          <a:p>
            <a:r>
              <a:rPr lang="en-US" dirty="0" smtClean="0"/>
              <a:t>Make for stream lined segmentation and blending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7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507583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16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Matts Part different title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5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thought about using:</a:t>
            </a:r>
          </a:p>
          <a:p>
            <a:pPr lvl="1"/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Simple Distance between two pixels Algorithm</a:t>
            </a:r>
          </a:p>
          <a:p>
            <a:pPr lvl="1"/>
            <a:r>
              <a:rPr lang="en-US" dirty="0" smtClean="0"/>
              <a:t>K-Means between foreground and background </a:t>
            </a:r>
            <a:r>
              <a:rPr lang="en-US" dirty="0" err="1" smtClean="0"/>
              <a:t>gorupings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8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075" y="2673350"/>
            <a:ext cx="4279900" cy="299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3" y="2901950"/>
            <a:ext cx="381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3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Pixel Distance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2" y="2813844"/>
            <a:ext cx="3810000" cy="25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498" y="2597944"/>
            <a:ext cx="4508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9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810982" cy="970450"/>
          </a:xfrm>
        </p:spPr>
        <p:txBody>
          <a:bodyPr/>
          <a:lstStyle/>
          <a:p>
            <a:r>
              <a:rPr lang="en-US" dirty="0" smtClean="0"/>
              <a:t>K-means with foreground </a:t>
            </a:r>
            <a:r>
              <a:rPr lang="en-US" smtClean="0"/>
              <a:t>and background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13" y="1992312"/>
            <a:ext cx="3181349" cy="2120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6" y="4262437"/>
            <a:ext cx="3652027" cy="228123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10000" y="2444181"/>
            <a:ext cx="5686260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Find the K-means for both foreground and background</a:t>
            </a:r>
          </a:p>
          <a:p>
            <a:pPr lvl="2"/>
            <a:r>
              <a:rPr lang="en-US" dirty="0" smtClean="0"/>
              <a:t>Background is outside of user drawn box</a:t>
            </a:r>
          </a:p>
          <a:p>
            <a:pPr lvl="1"/>
            <a:r>
              <a:rPr lang="en-US" dirty="0" smtClean="0"/>
              <a:t>For each K-mean in the foreground measure the distance from the center of it to the center of the K-means in the background</a:t>
            </a:r>
          </a:p>
          <a:p>
            <a:pPr lvl="1"/>
            <a:r>
              <a:rPr lang="en-US" dirty="0" smtClean="0"/>
              <a:t>If the K-mean is within a certain distance then add it to background</a:t>
            </a:r>
          </a:p>
          <a:p>
            <a:pPr lvl="1"/>
            <a:r>
              <a:rPr lang="en-US" dirty="0" smtClean="0"/>
              <a:t>Repeat until desired result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50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59</TotalTime>
  <Words>190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  ~TITLE NEEDED~</vt:lpstr>
      <vt:lpstr>Idea</vt:lpstr>
      <vt:lpstr>Motivation</vt:lpstr>
      <vt:lpstr>Method</vt:lpstr>
      <vt:lpstr>Matts Part different title here</vt:lpstr>
      <vt:lpstr>Image Segmentation</vt:lpstr>
      <vt:lpstr>K-means</vt:lpstr>
      <vt:lpstr>Two Pixel Distance</vt:lpstr>
      <vt:lpstr>K-means with foreground and background</vt:lpstr>
      <vt:lpstr>James part, needs new title</vt:lpstr>
      <vt:lpstr>Results???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Bradley Miller</dc:creator>
  <cp:lastModifiedBy>Bradley Miller</cp:lastModifiedBy>
  <cp:revision>3</cp:revision>
  <dcterms:created xsi:type="dcterms:W3CDTF">2016-12-11T20:43:45Z</dcterms:created>
  <dcterms:modified xsi:type="dcterms:W3CDTF">2016-12-11T21:42:46Z</dcterms:modified>
</cp:coreProperties>
</file>