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9" r:id="rId6"/>
    <p:sldId id="260" r:id="rId7"/>
    <p:sldId id="270" r:id="rId8"/>
    <p:sldId id="271" r:id="rId9"/>
    <p:sldId id="261" r:id="rId10"/>
    <p:sldId id="262" r:id="rId11"/>
    <p:sldId id="263" r:id="rId12"/>
    <p:sldId id="264" r:id="rId13"/>
    <p:sldId id="265" r:id="rId14"/>
    <p:sldId id="267" r:id="rId15"/>
    <p:sldId id="272"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varScale="1">
        <p:scale>
          <a:sx n="122" d="100"/>
          <a:sy n="122" d="100"/>
        </p:scale>
        <p:origin x="11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10A61B-9352-594D-92B2-49809D6894F7}" type="doc">
      <dgm:prSet loTypeId="urn:microsoft.com/office/officeart/2005/8/layout/process1" loCatId="" qsTypeId="urn:microsoft.com/office/officeart/2005/8/quickstyle/simple4" qsCatId="simple" csTypeId="urn:microsoft.com/office/officeart/2005/8/colors/accent1_2" csCatId="accent1" phldr="1"/>
      <dgm:spPr/>
    </dgm:pt>
    <dgm:pt modelId="{5A468017-4B18-7743-BE22-4BDAAF9F2C9A}">
      <dgm:prSet phldrT="[Text]"/>
      <dgm:spPr/>
      <dgm:t>
        <a:bodyPr/>
        <a:lstStyle/>
        <a:p>
          <a:r>
            <a:rPr lang="en-US" dirty="0"/>
            <a:t>Pick 2 Images</a:t>
          </a:r>
        </a:p>
      </dgm:t>
    </dgm:pt>
    <dgm:pt modelId="{3052306A-3841-D048-A421-B1A8B3B30F39}" type="parTrans" cxnId="{DA896CF3-4093-7C46-9DBF-DB2386D25631}">
      <dgm:prSet/>
      <dgm:spPr/>
      <dgm:t>
        <a:bodyPr/>
        <a:lstStyle/>
        <a:p>
          <a:endParaRPr lang="en-US"/>
        </a:p>
      </dgm:t>
    </dgm:pt>
    <dgm:pt modelId="{9EBDBCA8-37AC-C747-8307-01CC1205F28E}" type="sibTrans" cxnId="{DA896CF3-4093-7C46-9DBF-DB2386D25631}">
      <dgm:prSet/>
      <dgm:spPr/>
      <dgm:t>
        <a:bodyPr/>
        <a:lstStyle/>
        <a:p>
          <a:endParaRPr lang="en-US"/>
        </a:p>
      </dgm:t>
    </dgm:pt>
    <dgm:pt modelId="{E7D77789-D19A-9540-8A5A-4F8555AD74CC}">
      <dgm:prSet phldrT="[Text]"/>
      <dgm:spPr/>
      <dgm:t>
        <a:bodyPr/>
        <a:lstStyle/>
        <a:p>
          <a:r>
            <a:rPr lang="en-US" dirty="0"/>
            <a:t>User Selects area from Image 1</a:t>
          </a:r>
        </a:p>
      </dgm:t>
    </dgm:pt>
    <dgm:pt modelId="{2D2145B3-A7B7-A344-88EB-3F75BA871D80}" type="parTrans" cxnId="{FADE4645-A23F-EE42-8591-CCADD04E950A}">
      <dgm:prSet/>
      <dgm:spPr/>
      <dgm:t>
        <a:bodyPr/>
        <a:lstStyle/>
        <a:p>
          <a:endParaRPr lang="en-US"/>
        </a:p>
      </dgm:t>
    </dgm:pt>
    <dgm:pt modelId="{2B3EEBB5-4078-B447-A7AC-B66F1A1E975C}" type="sibTrans" cxnId="{FADE4645-A23F-EE42-8591-CCADD04E950A}">
      <dgm:prSet/>
      <dgm:spPr/>
      <dgm:t>
        <a:bodyPr/>
        <a:lstStyle/>
        <a:p>
          <a:endParaRPr lang="en-US"/>
        </a:p>
      </dgm:t>
    </dgm:pt>
    <dgm:pt modelId="{90F0F106-FC5B-444F-90CF-187CFE89A63B}">
      <dgm:prSet phldrT="[Text]"/>
      <dgm:spPr/>
      <dgm:t>
        <a:bodyPr/>
        <a:lstStyle/>
        <a:p>
          <a:r>
            <a:rPr lang="en-US" dirty="0"/>
            <a:t>Segment the object that was selected</a:t>
          </a:r>
        </a:p>
      </dgm:t>
    </dgm:pt>
    <dgm:pt modelId="{C4F7D7FE-F229-CC44-9174-5662E713587C}" type="parTrans" cxnId="{86F133E2-FA7A-5A46-86B7-40BE3AE42D15}">
      <dgm:prSet/>
      <dgm:spPr/>
      <dgm:t>
        <a:bodyPr/>
        <a:lstStyle/>
        <a:p>
          <a:endParaRPr lang="en-US"/>
        </a:p>
      </dgm:t>
    </dgm:pt>
    <dgm:pt modelId="{3598FE2E-B681-134E-B51C-82D47F92CB27}" type="sibTrans" cxnId="{86F133E2-FA7A-5A46-86B7-40BE3AE42D15}">
      <dgm:prSet/>
      <dgm:spPr/>
      <dgm:t>
        <a:bodyPr/>
        <a:lstStyle/>
        <a:p>
          <a:endParaRPr lang="en-US"/>
        </a:p>
      </dgm:t>
    </dgm:pt>
    <dgm:pt modelId="{045013EC-7901-534C-8B8E-E348AAA27BF0}">
      <dgm:prSet phldrT="[Text]"/>
      <dgm:spPr/>
      <dgm:t>
        <a:bodyPr/>
        <a:lstStyle/>
        <a:p>
          <a:r>
            <a:rPr lang="en-US" dirty="0"/>
            <a:t>User places the object in second image</a:t>
          </a:r>
        </a:p>
      </dgm:t>
    </dgm:pt>
    <dgm:pt modelId="{1DDE25B2-A535-7344-A7F0-A28363777164}" type="parTrans" cxnId="{B1B2B347-8EB7-574E-8238-344EB497816D}">
      <dgm:prSet/>
      <dgm:spPr/>
      <dgm:t>
        <a:bodyPr/>
        <a:lstStyle/>
        <a:p>
          <a:endParaRPr lang="en-US"/>
        </a:p>
      </dgm:t>
    </dgm:pt>
    <dgm:pt modelId="{EE158F42-23B5-F744-819A-ED4215733F25}" type="sibTrans" cxnId="{B1B2B347-8EB7-574E-8238-344EB497816D}">
      <dgm:prSet/>
      <dgm:spPr/>
      <dgm:t>
        <a:bodyPr/>
        <a:lstStyle/>
        <a:p>
          <a:endParaRPr lang="en-US"/>
        </a:p>
      </dgm:t>
    </dgm:pt>
    <dgm:pt modelId="{E93AE06F-D309-B344-A27A-091D2C6B64D1}">
      <dgm:prSet phldrT="[Text]"/>
      <dgm:spPr/>
      <dgm:t>
        <a:bodyPr/>
        <a:lstStyle/>
        <a:p>
          <a:r>
            <a:rPr lang="en-US" dirty="0"/>
            <a:t>Blend object into second image</a:t>
          </a:r>
        </a:p>
      </dgm:t>
    </dgm:pt>
    <dgm:pt modelId="{CB9A2F40-5363-4345-AEF0-CBFC5ECABFA8}" type="parTrans" cxnId="{CE972473-23A3-C941-B95B-CB04CF11C036}">
      <dgm:prSet/>
      <dgm:spPr/>
      <dgm:t>
        <a:bodyPr/>
        <a:lstStyle/>
        <a:p>
          <a:endParaRPr lang="en-US"/>
        </a:p>
      </dgm:t>
    </dgm:pt>
    <dgm:pt modelId="{51E09C1C-C95E-2340-A3C4-6EA1A0EAEBB1}" type="sibTrans" cxnId="{CE972473-23A3-C941-B95B-CB04CF11C036}">
      <dgm:prSet/>
      <dgm:spPr/>
      <dgm:t>
        <a:bodyPr/>
        <a:lstStyle/>
        <a:p>
          <a:endParaRPr lang="en-US"/>
        </a:p>
      </dgm:t>
    </dgm:pt>
    <dgm:pt modelId="{1496CEA9-8236-7C4B-B4C7-8FB49B738452}" type="pres">
      <dgm:prSet presAssocID="{D410A61B-9352-594D-92B2-49809D6894F7}" presName="Name0" presStyleCnt="0">
        <dgm:presLayoutVars>
          <dgm:dir/>
          <dgm:resizeHandles val="exact"/>
        </dgm:presLayoutVars>
      </dgm:prSet>
      <dgm:spPr/>
    </dgm:pt>
    <dgm:pt modelId="{ED626B74-BE43-964D-873B-E5C023D7C29A}" type="pres">
      <dgm:prSet presAssocID="{5A468017-4B18-7743-BE22-4BDAAF9F2C9A}" presName="node" presStyleLbl="node1" presStyleIdx="0" presStyleCnt="5">
        <dgm:presLayoutVars>
          <dgm:bulletEnabled val="1"/>
        </dgm:presLayoutVars>
      </dgm:prSet>
      <dgm:spPr/>
      <dgm:t>
        <a:bodyPr/>
        <a:lstStyle/>
        <a:p>
          <a:endParaRPr lang="en-US"/>
        </a:p>
      </dgm:t>
    </dgm:pt>
    <dgm:pt modelId="{2775E1BF-2D5B-7C43-AE4C-29EDDD9385A6}" type="pres">
      <dgm:prSet presAssocID="{9EBDBCA8-37AC-C747-8307-01CC1205F28E}" presName="sibTrans" presStyleLbl="sibTrans2D1" presStyleIdx="0" presStyleCnt="4"/>
      <dgm:spPr/>
      <dgm:t>
        <a:bodyPr/>
        <a:lstStyle/>
        <a:p>
          <a:endParaRPr lang="en-US"/>
        </a:p>
      </dgm:t>
    </dgm:pt>
    <dgm:pt modelId="{25CA4689-2A55-BE45-B361-D114BEF493C9}" type="pres">
      <dgm:prSet presAssocID="{9EBDBCA8-37AC-C747-8307-01CC1205F28E}" presName="connectorText" presStyleLbl="sibTrans2D1" presStyleIdx="0" presStyleCnt="4"/>
      <dgm:spPr/>
      <dgm:t>
        <a:bodyPr/>
        <a:lstStyle/>
        <a:p>
          <a:endParaRPr lang="en-US"/>
        </a:p>
      </dgm:t>
    </dgm:pt>
    <dgm:pt modelId="{E589A13C-74D7-3346-8656-8273E54FB12C}" type="pres">
      <dgm:prSet presAssocID="{E7D77789-D19A-9540-8A5A-4F8555AD74CC}" presName="node" presStyleLbl="node1" presStyleIdx="1" presStyleCnt="5">
        <dgm:presLayoutVars>
          <dgm:bulletEnabled val="1"/>
        </dgm:presLayoutVars>
      </dgm:prSet>
      <dgm:spPr/>
      <dgm:t>
        <a:bodyPr/>
        <a:lstStyle/>
        <a:p>
          <a:endParaRPr lang="en-US"/>
        </a:p>
      </dgm:t>
    </dgm:pt>
    <dgm:pt modelId="{590E1E2D-95E0-F54B-823A-1701BB5B62A7}" type="pres">
      <dgm:prSet presAssocID="{2B3EEBB5-4078-B447-A7AC-B66F1A1E975C}" presName="sibTrans" presStyleLbl="sibTrans2D1" presStyleIdx="1" presStyleCnt="4"/>
      <dgm:spPr/>
      <dgm:t>
        <a:bodyPr/>
        <a:lstStyle/>
        <a:p>
          <a:endParaRPr lang="en-US"/>
        </a:p>
      </dgm:t>
    </dgm:pt>
    <dgm:pt modelId="{9C695EA9-6170-E149-B16D-F711C81F8F83}" type="pres">
      <dgm:prSet presAssocID="{2B3EEBB5-4078-B447-A7AC-B66F1A1E975C}" presName="connectorText" presStyleLbl="sibTrans2D1" presStyleIdx="1" presStyleCnt="4"/>
      <dgm:spPr/>
      <dgm:t>
        <a:bodyPr/>
        <a:lstStyle/>
        <a:p>
          <a:endParaRPr lang="en-US"/>
        </a:p>
      </dgm:t>
    </dgm:pt>
    <dgm:pt modelId="{3FAB3615-0EB8-724E-9DDD-8C36B6E4A7A1}" type="pres">
      <dgm:prSet presAssocID="{90F0F106-FC5B-444F-90CF-187CFE89A63B}" presName="node" presStyleLbl="node1" presStyleIdx="2" presStyleCnt="5">
        <dgm:presLayoutVars>
          <dgm:bulletEnabled val="1"/>
        </dgm:presLayoutVars>
      </dgm:prSet>
      <dgm:spPr/>
      <dgm:t>
        <a:bodyPr/>
        <a:lstStyle/>
        <a:p>
          <a:endParaRPr lang="en-US"/>
        </a:p>
      </dgm:t>
    </dgm:pt>
    <dgm:pt modelId="{C330A8D0-62C0-7647-80D0-1B1D8E2AC668}" type="pres">
      <dgm:prSet presAssocID="{3598FE2E-B681-134E-B51C-82D47F92CB27}" presName="sibTrans" presStyleLbl="sibTrans2D1" presStyleIdx="2" presStyleCnt="4"/>
      <dgm:spPr/>
      <dgm:t>
        <a:bodyPr/>
        <a:lstStyle/>
        <a:p>
          <a:endParaRPr lang="en-US"/>
        </a:p>
      </dgm:t>
    </dgm:pt>
    <dgm:pt modelId="{184C40AA-5F53-F042-9189-EAB587B17F7C}" type="pres">
      <dgm:prSet presAssocID="{3598FE2E-B681-134E-B51C-82D47F92CB27}" presName="connectorText" presStyleLbl="sibTrans2D1" presStyleIdx="2" presStyleCnt="4"/>
      <dgm:spPr/>
      <dgm:t>
        <a:bodyPr/>
        <a:lstStyle/>
        <a:p>
          <a:endParaRPr lang="en-US"/>
        </a:p>
      </dgm:t>
    </dgm:pt>
    <dgm:pt modelId="{369CE24A-0E22-EF46-9D02-17707CACCBDA}" type="pres">
      <dgm:prSet presAssocID="{045013EC-7901-534C-8B8E-E348AAA27BF0}" presName="node" presStyleLbl="node1" presStyleIdx="3" presStyleCnt="5">
        <dgm:presLayoutVars>
          <dgm:bulletEnabled val="1"/>
        </dgm:presLayoutVars>
      </dgm:prSet>
      <dgm:spPr/>
      <dgm:t>
        <a:bodyPr/>
        <a:lstStyle/>
        <a:p>
          <a:endParaRPr lang="en-US"/>
        </a:p>
      </dgm:t>
    </dgm:pt>
    <dgm:pt modelId="{D17195DD-2FAE-0A46-9628-E06EAF5E6149}" type="pres">
      <dgm:prSet presAssocID="{EE158F42-23B5-F744-819A-ED4215733F25}" presName="sibTrans" presStyleLbl="sibTrans2D1" presStyleIdx="3" presStyleCnt="4"/>
      <dgm:spPr/>
      <dgm:t>
        <a:bodyPr/>
        <a:lstStyle/>
        <a:p>
          <a:endParaRPr lang="en-US"/>
        </a:p>
      </dgm:t>
    </dgm:pt>
    <dgm:pt modelId="{B0BFDA82-0223-B542-95D4-E8249FEC267A}" type="pres">
      <dgm:prSet presAssocID="{EE158F42-23B5-F744-819A-ED4215733F25}" presName="connectorText" presStyleLbl="sibTrans2D1" presStyleIdx="3" presStyleCnt="4"/>
      <dgm:spPr/>
      <dgm:t>
        <a:bodyPr/>
        <a:lstStyle/>
        <a:p>
          <a:endParaRPr lang="en-US"/>
        </a:p>
      </dgm:t>
    </dgm:pt>
    <dgm:pt modelId="{6E2BB16B-90DD-644D-A8AD-FD6EB959E509}" type="pres">
      <dgm:prSet presAssocID="{E93AE06F-D309-B344-A27A-091D2C6B64D1}" presName="node" presStyleLbl="node1" presStyleIdx="4" presStyleCnt="5">
        <dgm:presLayoutVars>
          <dgm:bulletEnabled val="1"/>
        </dgm:presLayoutVars>
      </dgm:prSet>
      <dgm:spPr/>
      <dgm:t>
        <a:bodyPr/>
        <a:lstStyle/>
        <a:p>
          <a:endParaRPr lang="en-US"/>
        </a:p>
      </dgm:t>
    </dgm:pt>
  </dgm:ptLst>
  <dgm:cxnLst>
    <dgm:cxn modelId="{C72CE4C7-0508-BC4C-A996-9F47C191DF8B}" type="presOf" srcId="{3598FE2E-B681-134E-B51C-82D47F92CB27}" destId="{C330A8D0-62C0-7647-80D0-1B1D8E2AC668}" srcOrd="0" destOrd="0" presId="urn:microsoft.com/office/officeart/2005/8/layout/process1"/>
    <dgm:cxn modelId="{FF0188A3-FC81-DC45-8926-FA66EA572C1C}" type="presOf" srcId="{045013EC-7901-534C-8B8E-E348AAA27BF0}" destId="{369CE24A-0E22-EF46-9D02-17707CACCBDA}" srcOrd="0" destOrd="0" presId="urn:microsoft.com/office/officeart/2005/8/layout/process1"/>
    <dgm:cxn modelId="{3D1ABE7D-C835-CF4B-9EA7-9160E7B8889B}" type="presOf" srcId="{EE158F42-23B5-F744-819A-ED4215733F25}" destId="{B0BFDA82-0223-B542-95D4-E8249FEC267A}" srcOrd="1" destOrd="0" presId="urn:microsoft.com/office/officeart/2005/8/layout/process1"/>
    <dgm:cxn modelId="{28C02DFF-33AA-B042-B016-DF66D7ED2796}" type="presOf" srcId="{9EBDBCA8-37AC-C747-8307-01CC1205F28E}" destId="{2775E1BF-2D5B-7C43-AE4C-29EDDD9385A6}" srcOrd="0" destOrd="0" presId="urn:microsoft.com/office/officeart/2005/8/layout/process1"/>
    <dgm:cxn modelId="{46FBD34E-664E-4048-9684-672F8EA30242}" type="presOf" srcId="{2B3EEBB5-4078-B447-A7AC-B66F1A1E975C}" destId="{590E1E2D-95E0-F54B-823A-1701BB5B62A7}" srcOrd="0" destOrd="0" presId="urn:microsoft.com/office/officeart/2005/8/layout/process1"/>
    <dgm:cxn modelId="{86F133E2-FA7A-5A46-86B7-40BE3AE42D15}" srcId="{D410A61B-9352-594D-92B2-49809D6894F7}" destId="{90F0F106-FC5B-444F-90CF-187CFE89A63B}" srcOrd="2" destOrd="0" parTransId="{C4F7D7FE-F229-CC44-9174-5662E713587C}" sibTransId="{3598FE2E-B681-134E-B51C-82D47F92CB27}"/>
    <dgm:cxn modelId="{DB41733F-11C2-224A-9494-95727142D1B1}" type="presOf" srcId="{D410A61B-9352-594D-92B2-49809D6894F7}" destId="{1496CEA9-8236-7C4B-B4C7-8FB49B738452}" srcOrd="0" destOrd="0" presId="urn:microsoft.com/office/officeart/2005/8/layout/process1"/>
    <dgm:cxn modelId="{E2C011BF-0224-BA4F-BB41-CBF34498C3D4}" type="presOf" srcId="{E7D77789-D19A-9540-8A5A-4F8555AD74CC}" destId="{E589A13C-74D7-3346-8656-8273E54FB12C}" srcOrd="0" destOrd="0" presId="urn:microsoft.com/office/officeart/2005/8/layout/process1"/>
    <dgm:cxn modelId="{E69E63DE-8F64-3643-A5D5-B5301ACA1EAE}" type="presOf" srcId="{90F0F106-FC5B-444F-90CF-187CFE89A63B}" destId="{3FAB3615-0EB8-724E-9DDD-8C36B6E4A7A1}" srcOrd="0" destOrd="0" presId="urn:microsoft.com/office/officeart/2005/8/layout/process1"/>
    <dgm:cxn modelId="{FADE4645-A23F-EE42-8591-CCADD04E950A}" srcId="{D410A61B-9352-594D-92B2-49809D6894F7}" destId="{E7D77789-D19A-9540-8A5A-4F8555AD74CC}" srcOrd="1" destOrd="0" parTransId="{2D2145B3-A7B7-A344-88EB-3F75BA871D80}" sibTransId="{2B3EEBB5-4078-B447-A7AC-B66F1A1E975C}"/>
    <dgm:cxn modelId="{FE8FC3F5-A970-D744-8ABC-6F3F8E4A3E7C}" type="presOf" srcId="{EE158F42-23B5-F744-819A-ED4215733F25}" destId="{D17195DD-2FAE-0A46-9628-E06EAF5E6149}" srcOrd="0" destOrd="0" presId="urn:microsoft.com/office/officeart/2005/8/layout/process1"/>
    <dgm:cxn modelId="{869F49E0-31B8-CD42-A87B-DA9410B08916}" type="presOf" srcId="{3598FE2E-B681-134E-B51C-82D47F92CB27}" destId="{184C40AA-5F53-F042-9189-EAB587B17F7C}" srcOrd="1" destOrd="0" presId="urn:microsoft.com/office/officeart/2005/8/layout/process1"/>
    <dgm:cxn modelId="{CE972473-23A3-C941-B95B-CB04CF11C036}" srcId="{D410A61B-9352-594D-92B2-49809D6894F7}" destId="{E93AE06F-D309-B344-A27A-091D2C6B64D1}" srcOrd="4" destOrd="0" parTransId="{CB9A2F40-5363-4345-AEF0-CBFC5ECABFA8}" sibTransId="{51E09C1C-C95E-2340-A3C4-6EA1A0EAEBB1}"/>
    <dgm:cxn modelId="{260E454D-922D-9446-84D7-1F174C28260D}" type="presOf" srcId="{9EBDBCA8-37AC-C747-8307-01CC1205F28E}" destId="{25CA4689-2A55-BE45-B361-D114BEF493C9}" srcOrd="1" destOrd="0" presId="urn:microsoft.com/office/officeart/2005/8/layout/process1"/>
    <dgm:cxn modelId="{4BE32BC8-300B-CA4C-B1DE-0E5D25A4E961}" type="presOf" srcId="{2B3EEBB5-4078-B447-A7AC-B66F1A1E975C}" destId="{9C695EA9-6170-E149-B16D-F711C81F8F83}" srcOrd="1" destOrd="0" presId="urn:microsoft.com/office/officeart/2005/8/layout/process1"/>
    <dgm:cxn modelId="{DA896CF3-4093-7C46-9DBF-DB2386D25631}" srcId="{D410A61B-9352-594D-92B2-49809D6894F7}" destId="{5A468017-4B18-7743-BE22-4BDAAF9F2C9A}" srcOrd="0" destOrd="0" parTransId="{3052306A-3841-D048-A421-B1A8B3B30F39}" sibTransId="{9EBDBCA8-37AC-C747-8307-01CC1205F28E}"/>
    <dgm:cxn modelId="{DD198553-BB6F-0343-B8B2-9CD97D653E96}" type="presOf" srcId="{5A468017-4B18-7743-BE22-4BDAAF9F2C9A}" destId="{ED626B74-BE43-964D-873B-E5C023D7C29A}" srcOrd="0" destOrd="0" presId="urn:microsoft.com/office/officeart/2005/8/layout/process1"/>
    <dgm:cxn modelId="{A7C56AF2-D18F-9A44-B173-866C2F5801D9}" type="presOf" srcId="{E93AE06F-D309-B344-A27A-091D2C6B64D1}" destId="{6E2BB16B-90DD-644D-A8AD-FD6EB959E509}" srcOrd="0" destOrd="0" presId="urn:microsoft.com/office/officeart/2005/8/layout/process1"/>
    <dgm:cxn modelId="{B1B2B347-8EB7-574E-8238-344EB497816D}" srcId="{D410A61B-9352-594D-92B2-49809D6894F7}" destId="{045013EC-7901-534C-8B8E-E348AAA27BF0}" srcOrd="3" destOrd="0" parTransId="{1DDE25B2-A535-7344-A7F0-A28363777164}" sibTransId="{EE158F42-23B5-F744-819A-ED4215733F25}"/>
    <dgm:cxn modelId="{17127C32-5922-D044-B0AD-18A1C7F18363}" type="presParOf" srcId="{1496CEA9-8236-7C4B-B4C7-8FB49B738452}" destId="{ED626B74-BE43-964D-873B-E5C023D7C29A}" srcOrd="0" destOrd="0" presId="urn:microsoft.com/office/officeart/2005/8/layout/process1"/>
    <dgm:cxn modelId="{77D1BBF1-C67A-514B-A6B6-332F5D878E66}" type="presParOf" srcId="{1496CEA9-8236-7C4B-B4C7-8FB49B738452}" destId="{2775E1BF-2D5B-7C43-AE4C-29EDDD9385A6}" srcOrd="1" destOrd="0" presId="urn:microsoft.com/office/officeart/2005/8/layout/process1"/>
    <dgm:cxn modelId="{A38B99CB-F05E-B642-BF71-1B30CCC9583E}" type="presParOf" srcId="{2775E1BF-2D5B-7C43-AE4C-29EDDD9385A6}" destId="{25CA4689-2A55-BE45-B361-D114BEF493C9}" srcOrd="0" destOrd="0" presId="urn:microsoft.com/office/officeart/2005/8/layout/process1"/>
    <dgm:cxn modelId="{13E0E7AE-F9D7-B046-A349-BBEC20830566}" type="presParOf" srcId="{1496CEA9-8236-7C4B-B4C7-8FB49B738452}" destId="{E589A13C-74D7-3346-8656-8273E54FB12C}" srcOrd="2" destOrd="0" presId="urn:microsoft.com/office/officeart/2005/8/layout/process1"/>
    <dgm:cxn modelId="{E63F29B4-9177-4440-A0A7-81BE0BBF94B1}" type="presParOf" srcId="{1496CEA9-8236-7C4B-B4C7-8FB49B738452}" destId="{590E1E2D-95E0-F54B-823A-1701BB5B62A7}" srcOrd="3" destOrd="0" presId="urn:microsoft.com/office/officeart/2005/8/layout/process1"/>
    <dgm:cxn modelId="{F79130F1-FA7A-264A-A852-BC670C4CFC35}" type="presParOf" srcId="{590E1E2D-95E0-F54B-823A-1701BB5B62A7}" destId="{9C695EA9-6170-E149-B16D-F711C81F8F83}" srcOrd="0" destOrd="0" presId="urn:microsoft.com/office/officeart/2005/8/layout/process1"/>
    <dgm:cxn modelId="{ED56E23E-82F1-FF4D-9A84-DFA180C72A66}" type="presParOf" srcId="{1496CEA9-8236-7C4B-B4C7-8FB49B738452}" destId="{3FAB3615-0EB8-724E-9DDD-8C36B6E4A7A1}" srcOrd="4" destOrd="0" presId="urn:microsoft.com/office/officeart/2005/8/layout/process1"/>
    <dgm:cxn modelId="{B4E7EEA9-3100-194F-8E28-E652A668273E}" type="presParOf" srcId="{1496CEA9-8236-7C4B-B4C7-8FB49B738452}" destId="{C330A8D0-62C0-7647-80D0-1B1D8E2AC668}" srcOrd="5" destOrd="0" presId="urn:microsoft.com/office/officeart/2005/8/layout/process1"/>
    <dgm:cxn modelId="{99369248-B314-8A4C-9677-ABBDABE6FA25}" type="presParOf" srcId="{C330A8D0-62C0-7647-80D0-1B1D8E2AC668}" destId="{184C40AA-5F53-F042-9189-EAB587B17F7C}" srcOrd="0" destOrd="0" presId="urn:microsoft.com/office/officeart/2005/8/layout/process1"/>
    <dgm:cxn modelId="{3FDA540C-8771-564A-89D8-9C76A78DA5F6}" type="presParOf" srcId="{1496CEA9-8236-7C4B-B4C7-8FB49B738452}" destId="{369CE24A-0E22-EF46-9D02-17707CACCBDA}" srcOrd="6" destOrd="0" presId="urn:microsoft.com/office/officeart/2005/8/layout/process1"/>
    <dgm:cxn modelId="{D2A787C3-63B9-9841-B50C-557AEEC10790}" type="presParOf" srcId="{1496CEA9-8236-7C4B-B4C7-8FB49B738452}" destId="{D17195DD-2FAE-0A46-9628-E06EAF5E6149}" srcOrd="7" destOrd="0" presId="urn:microsoft.com/office/officeart/2005/8/layout/process1"/>
    <dgm:cxn modelId="{65AF36E1-5BC1-0742-8256-E719BFD9D517}" type="presParOf" srcId="{D17195DD-2FAE-0A46-9628-E06EAF5E6149}" destId="{B0BFDA82-0223-B542-95D4-E8249FEC267A}" srcOrd="0" destOrd="0" presId="urn:microsoft.com/office/officeart/2005/8/layout/process1"/>
    <dgm:cxn modelId="{FA89A49C-5344-2F4E-A1AB-CF9D23F9DFEC}" type="presParOf" srcId="{1496CEA9-8236-7C4B-B4C7-8FB49B738452}" destId="{6E2BB16B-90DD-644D-A8AD-FD6EB959E50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26B74-BE43-964D-873B-E5C023D7C29A}">
      <dsp:nvSpPr>
        <dsp:cNvPr id="0" name=""/>
        <dsp:cNvSpPr/>
      </dsp:nvSpPr>
      <dsp:spPr>
        <a:xfrm>
          <a:off x="5153"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Pick 2 Images</a:t>
          </a:r>
        </a:p>
      </dsp:txBody>
      <dsp:txXfrm>
        <a:off x="41122" y="1240417"/>
        <a:ext cx="1525545" cy="1156127"/>
      </dsp:txXfrm>
    </dsp:sp>
    <dsp:sp modelId="{2775E1BF-2D5B-7C43-AE4C-29EDDD9385A6}">
      <dsp:nvSpPr>
        <dsp:cNvPr id="0" name=""/>
        <dsp:cNvSpPr/>
      </dsp:nvSpPr>
      <dsp:spPr>
        <a:xfrm>
          <a:off x="1762385" y="1620393"/>
          <a:ext cx="338666" cy="396176"/>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62385" y="1699628"/>
        <a:ext cx="237066" cy="237706"/>
      </dsp:txXfrm>
    </dsp:sp>
    <dsp:sp modelId="{E589A13C-74D7-3346-8656-8273E54FB12C}">
      <dsp:nvSpPr>
        <dsp:cNvPr id="0" name=""/>
        <dsp:cNvSpPr/>
      </dsp:nvSpPr>
      <dsp:spPr>
        <a:xfrm>
          <a:off x="2241630"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User Selects area from Image 1</a:t>
          </a:r>
        </a:p>
      </dsp:txBody>
      <dsp:txXfrm>
        <a:off x="2277599" y="1240417"/>
        <a:ext cx="1525545" cy="1156127"/>
      </dsp:txXfrm>
    </dsp:sp>
    <dsp:sp modelId="{590E1E2D-95E0-F54B-823A-1701BB5B62A7}">
      <dsp:nvSpPr>
        <dsp:cNvPr id="0" name=""/>
        <dsp:cNvSpPr/>
      </dsp:nvSpPr>
      <dsp:spPr>
        <a:xfrm>
          <a:off x="3998862" y="1620393"/>
          <a:ext cx="338666" cy="396176"/>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98862" y="1699628"/>
        <a:ext cx="237066" cy="237706"/>
      </dsp:txXfrm>
    </dsp:sp>
    <dsp:sp modelId="{3FAB3615-0EB8-724E-9DDD-8C36B6E4A7A1}">
      <dsp:nvSpPr>
        <dsp:cNvPr id="0" name=""/>
        <dsp:cNvSpPr/>
      </dsp:nvSpPr>
      <dsp:spPr>
        <a:xfrm>
          <a:off x="4478108"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Segment the object that was selected</a:t>
          </a:r>
        </a:p>
      </dsp:txBody>
      <dsp:txXfrm>
        <a:off x="4514077" y="1240417"/>
        <a:ext cx="1525545" cy="1156127"/>
      </dsp:txXfrm>
    </dsp:sp>
    <dsp:sp modelId="{C330A8D0-62C0-7647-80D0-1B1D8E2AC668}">
      <dsp:nvSpPr>
        <dsp:cNvPr id="0" name=""/>
        <dsp:cNvSpPr/>
      </dsp:nvSpPr>
      <dsp:spPr>
        <a:xfrm>
          <a:off x="6235340" y="1620393"/>
          <a:ext cx="338666" cy="396176"/>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235340" y="1699628"/>
        <a:ext cx="237066" cy="237706"/>
      </dsp:txXfrm>
    </dsp:sp>
    <dsp:sp modelId="{369CE24A-0E22-EF46-9D02-17707CACCBDA}">
      <dsp:nvSpPr>
        <dsp:cNvPr id="0" name=""/>
        <dsp:cNvSpPr/>
      </dsp:nvSpPr>
      <dsp:spPr>
        <a:xfrm>
          <a:off x="6714585"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User places the object in second image</a:t>
          </a:r>
        </a:p>
      </dsp:txBody>
      <dsp:txXfrm>
        <a:off x="6750554" y="1240417"/>
        <a:ext cx="1525545" cy="1156127"/>
      </dsp:txXfrm>
    </dsp:sp>
    <dsp:sp modelId="{D17195DD-2FAE-0A46-9628-E06EAF5E6149}">
      <dsp:nvSpPr>
        <dsp:cNvPr id="0" name=""/>
        <dsp:cNvSpPr/>
      </dsp:nvSpPr>
      <dsp:spPr>
        <a:xfrm>
          <a:off x="8471817" y="1620393"/>
          <a:ext cx="338666" cy="396176"/>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8471817" y="1699628"/>
        <a:ext cx="237066" cy="237706"/>
      </dsp:txXfrm>
    </dsp:sp>
    <dsp:sp modelId="{6E2BB16B-90DD-644D-A8AD-FD6EB959E509}">
      <dsp:nvSpPr>
        <dsp:cNvPr id="0" name=""/>
        <dsp:cNvSpPr/>
      </dsp:nvSpPr>
      <dsp:spPr>
        <a:xfrm>
          <a:off x="8951062"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Blend object into second image</a:t>
          </a:r>
        </a:p>
      </dsp:txBody>
      <dsp:txXfrm>
        <a:off x="8987031" y="1240417"/>
        <a:ext cx="1525545" cy="11561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12/15/2016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12/15/2016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
            </a:r>
            <a:br>
              <a:rPr lang="en-US" dirty="0"/>
            </a:br>
            <a:r>
              <a:rPr lang="en-US" dirty="0" smtClean="0"/>
              <a:t>Partial Image Placement Software (PIPS)</a:t>
            </a:r>
            <a:endParaRPr lang="en-US" dirty="0"/>
          </a:p>
        </p:txBody>
      </p:sp>
      <p:sp>
        <p:nvSpPr>
          <p:cNvPr id="3" name="Subtitle 2"/>
          <p:cNvSpPr>
            <a:spLocks noGrp="1"/>
          </p:cNvSpPr>
          <p:nvPr>
            <p:ph type="subTitle" idx="1"/>
          </p:nvPr>
        </p:nvSpPr>
        <p:spPr/>
        <p:txBody>
          <a:bodyPr/>
          <a:lstStyle/>
          <a:p>
            <a:r>
              <a:rPr lang="en-US" dirty="0"/>
              <a:t>By: Bradley Miller, Matt Nicol and James Merrill</a:t>
            </a:r>
          </a:p>
        </p:txBody>
      </p:sp>
    </p:spTree>
    <p:extLst>
      <p:ext uri="{BB962C8B-B14F-4D97-AF65-F5344CB8AC3E}">
        <p14:creationId xmlns:p14="http://schemas.microsoft.com/office/powerpoint/2010/main" val="92170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075" y="2673350"/>
            <a:ext cx="4279900" cy="2997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213" y="2901950"/>
            <a:ext cx="3810000" cy="2540000"/>
          </a:xfrm>
          <a:prstGeom prst="rect">
            <a:avLst/>
          </a:prstGeom>
        </p:spPr>
      </p:pic>
    </p:spTree>
    <p:extLst>
      <p:ext uri="{BB962C8B-B14F-4D97-AF65-F5344CB8AC3E}">
        <p14:creationId xmlns:p14="http://schemas.microsoft.com/office/powerpoint/2010/main" val="2042736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Pixel Distance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962" y="2813844"/>
            <a:ext cx="3810000" cy="254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498" y="2597944"/>
            <a:ext cx="4508500" cy="2971800"/>
          </a:xfrm>
          <a:prstGeom prst="rect">
            <a:avLst/>
          </a:prstGeom>
        </p:spPr>
      </p:pic>
    </p:spTree>
    <p:extLst>
      <p:ext uri="{BB962C8B-B14F-4D97-AF65-F5344CB8AC3E}">
        <p14:creationId xmlns:p14="http://schemas.microsoft.com/office/powerpoint/2010/main" val="213279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810982" cy="970450"/>
          </a:xfrm>
        </p:spPr>
        <p:txBody>
          <a:bodyPr/>
          <a:lstStyle/>
          <a:p>
            <a:r>
              <a:rPr lang="en-US" dirty="0"/>
              <a:t>K-means with foreground </a:t>
            </a:r>
            <a:r>
              <a:rPr lang="en-US"/>
              <a:t>and background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4213" y="1992312"/>
            <a:ext cx="3181349" cy="21208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626" y="4262437"/>
            <a:ext cx="3652027" cy="2281238"/>
          </a:xfrm>
          <a:prstGeom prst="rect">
            <a:avLst/>
          </a:prstGeom>
        </p:spPr>
      </p:pic>
      <p:sp>
        <p:nvSpPr>
          <p:cNvPr id="7" name="Content Placeholder 2"/>
          <p:cNvSpPr txBox="1">
            <a:spLocks/>
          </p:cNvSpPr>
          <p:nvPr/>
        </p:nvSpPr>
        <p:spPr>
          <a:xfrm>
            <a:off x="810000" y="2444181"/>
            <a:ext cx="5686260"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dirty="0"/>
              <a:t>Find the K-means for both foreground and background</a:t>
            </a:r>
          </a:p>
          <a:p>
            <a:pPr lvl="2"/>
            <a:r>
              <a:rPr lang="en-US" dirty="0"/>
              <a:t>Background is outside of user drawn box</a:t>
            </a:r>
          </a:p>
          <a:p>
            <a:pPr lvl="1"/>
            <a:r>
              <a:rPr lang="en-US" dirty="0"/>
              <a:t>For each K-mean in the foreground measure the distance from the center of it to the center of the K-means in the background</a:t>
            </a:r>
          </a:p>
          <a:p>
            <a:pPr lvl="1"/>
            <a:r>
              <a:rPr lang="en-US" dirty="0"/>
              <a:t>If the K-mean is within a certain distance then add it to background</a:t>
            </a:r>
          </a:p>
          <a:p>
            <a:pPr lvl="1"/>
            <a:r>
              <a:rPr lang="en-US" dirty="0"/>
              <a:t>Repeat until desired result </a:t>
            </a:r>
          </a:p>
          <a:p>
            <a:pPr lvl="1"/>
            <a:endParaRPr lang="en-US" dirty="0"/>
          </a:p>
        </p:txBody>
      </p:sp>
    </p:spTree>
    <p:extLst>
      <p:ext uri="{BB962C8B-B14F-4D97-AF65-F5344CB8AC3E}">
        <p14:creationId xmlns:p14="http://schemas.microsoft.com/office/powerpoint/2010/main" val="77725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Blending</a:t>
            </a:r>
          </a:p>
        </p:txBody>
      </p:sp>
      <p:sp>
        <p:nvSpPr>
          <p:cNvPr id="3" name="Content Placeholder 2"/>
          <p:cNvSpPr>
            <a:spLocks noGrp="1"/>
          </p:cNvSpPr>
          <p:nvPr>
            <p:ph idx="1"/>
          </p:nvPr>
        </p:nvSpPr>
        <p:spPr/>
        <p:txBody>
          <a:bodyPr/>
          <a:lstStyle/>
          <a:p>
            <a:r>
              <a:rPr lang="en-US" dirty="0"/>
              <a:t>We need to add our image to the background and make the edges of our spliced image less obvious.</a:t>
            </a:r>
          </a:p>
          <a:p>
            <a:r>
              <a:rPr lang="en-US" dirty="0"/>
              <a:t>Solution: Use Poisson blending to preserve the pixel gradients of the image</a:t>
            </a:r>
          </a:p>
          <a:p>
            <a:pPr marL="0" indent="0">
              <a:buNone/>
            </a:pPr>
            <a:endParaRPr lang="en-US" dirty="0"/>
          </a:p>
          <a:p>
            <a:endParaRPr lang="en-US" dirty="0"/>
          </a:p>
          <a:p>
            <a:pPr marL="0" indent="0">
              <a:buNone/>
            </a:pPr>
            <a:endParaRPr lang="en-US" dirty="0"/>
          </a:p>
          <a:p>
            <a:pPr marL="0" indent="0">
              <a:buNone/>
            </a:pPr>
            <a:r>
              <a:rPr lang="en-US" dirty="0"/>
              <a:t>For more information on Poisson Blending see </a:t>
            </a:r>
            <a:r>
              <a:rPr lang="en-US" i="1" dirty="0"/>
              <a:t>Poisson Image Editing</a:t>
            </a:r>
            <a:r>
              <a:rPr lang="en-US" dirty="0"/>
              <a:t> by Pérez, et al.</a:t>
            </a:r>
          </a:p>
          <a:p>
            <a:pPr marL="0" indent="0">
              <a:buNone/>
            </a:pPr>
            <a:endParaRPr lang="en-US" dirty="0"/>
          </a:p>
        </p:txBody>
      </p:sp>
    </p:spTree>
    <p:extLst>
      <p:ext uri="{BB962C8B-B14F-4D97-AF65-F5344CB8AC3E}">
        <p14:creationId xmlns:p14="http://schemas.microsoft.com/office/powerpoint/2010/main" val="28654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Blending</a:t>
            </a:r>
          </a:p>
        </p:txBody>
      </p:sp>
      <p:sp>
        <p:nvSpPr>
          <p:cNvPr id="3" name="Content Placeholder 2"/>
          <p:cNvSpPr>
            <a:spLocks noGrp="1"/>
          </p:cNvSpPr>
          <p:nvPr>
            <p:ph idx="1"/>
          </p:nvPr>
        </p:nvSpPr>
        <p:spPr/>
        <p:txBody>
          <a:bodyPr/>
          <a:lstStyle/>
          <a:p>
            <a:r>
              <a:rPr lang="en-US" dirty="0"/>
              <a:t>For each pixel from the source image, we must solve an equation where the difference between the pixel and its neighbors is the same as the difference between the target pixel and its neighbors. We use a Laplacian filter to compute this difference.</a:t>
            </a:r>
          </a:p>
          <a:p>
            <a:r>
              <a:rPr lang="en-US" dirty="0"/>
              <a:t>That’s a lot of equations with a lot of unknowns.</a:t>
            </a:r>
          </a:p>
          <a:p>
            <a:r>
              <a:rPr lang="en-US" dirty="0"/>
              <a:t>Luckily we can use a matrix to solve all of the equations at once. It’s a big matrix though.</a:t>
            </a:r>
          </a:p>
          <a:p>
            <a:r>
              <a:rPr lang="en-US" dirty="0"/>
              <a:t>It all boils down to A*x = b where A shows adjacency, b shows our known coefficients and x shows our resulting pixels. </a:t>
            </a:r>
          </a:p>
        </p:txBody>
      </p:sp>
    </p:spTree>
    <p:extLst>
      <p:ext uri="{BB962C8B-B14F-4D97-AF65-F5344CB8AC3E}">
        <p14:creationId xmlns:p14="http://schemas.microsoft.com/office/powerpoint/2010/main" val="24151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383" y="1504400"/>
            <a:ext cx="3524250" cy="2400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83" y="3991462"/>
            <a:ext cx="3524250" cy="2400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5875" y="3119804"/>
            <a:ext cx="3524250" cy="24003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7748" y="3119804"/>
            <a:ext cx="3524250" cy="2400300"/>
          </a:xfrm>
          <a:prstGeom prst="rect">
            <a:avLst/>
          </a:prstGeom>
        </p:spPr>
      </p:pic>
      <p:sp>
        <p:nvSpPr>
          <p:cNvPr id="9" name="TextBox 8"/>
          <p:cNvSpPr txBox="1"/>
          <p:nvPr/>
        </p:nvSpPr>
        <p:spPr>
          <a:xfrm>
            <a:off x="8764088" y="2399124"/>
            <a:ext cx="1711569" cy="646331"/>
          </a:xfrm>
          <a:prstGeom prst="rect">
            <a:avLst/>
          </a:prstGeom>
          <a:noFill/>
        </p:spPr>
        <p:txBody>
          <a:bodyPr wrap="square" rtlCol="0">
            <a:spAutoFit/>
          </a:bodyPr>
          <a:lstStyle/>
          <a:p>
            <a:r>
              <a:rPr lang="en-US" dirty="0" smtClean="0"/>
              <a:t>Poisson Blend Result </a:t>
            </a:r>
            <a:r>
              <a:rPr lang="en-US" dirty="0"/>
              <a:t>C</a:t>
            </a:r>
            <a:r>
              <a:rPr lang="en-US" dirty="0" smtClean="0"/>
              <a:t>utout</a:t>
            </a:r>
            <a:endParaRPr lang="en-US" dirty="0"/>
          </a:p>
        </p:txBody>
      </p:sp>
      <p:sp>
        <p:nvSpPr>
          <p:cNvPr id="10" name="TextBox 9"/>
          <p:cNvSpPr txBox="1"/>
          <p:nvPr/>
        </p:nvSpPr>
        <p:spPr>
          <a:xfrm>
            <a:off x="664308" y="4650371"/>
            <a:ext cx="2438400" cy="646331"/>
          </a:xfrm>
          <a:prstGeom prst="rect">
            <a:avLst/>
          </a:prstGeom>
          <a:noFill/>
        </p:spPr>
        <p:txBody>
          <a:bodyPr wrap="square" rtlCol="0">
            <a:spAutoFit/>
          </a:bodyPr>
          <a:lstStyle/>
          <a:p>
            <a:r>
              <a:rPr lang="en-US" dirty="0" smtClean="0">
                <a:solidFill>
                  <a:schemeClr val="bg1"/>
                </a:solidFill>
              </a:rPr>
              <a:t>Source Cutout and Mask</a:t>
            </a:r>
            <a:endParaRPr lang="en-US" dirty="0">
              <a:solidFill>
                <a:schemeClr val="bg1"/>
              </a:solidFill>
            </a:endParaRPr>
          </a:p>
        </p:txBody>
      </p:sp>
      <p:sp>
        <p:nvSpPr>
          <p:cNvPr id="11" name="TextBox 10"/>
          <p:cNvSpPr txBox="1"/>
          <p:nvPr/>
        </p:nvSpPr>
        <p:spPr>
          <a:xfrm>
            <a:off x="4462585" y="2594708"/>
            <a:ext cx="2047630" cy="369332"/>
          </a:xfrm>
          <a:prstGeom prst="rect">
            <a:avLst/>
          </a:prstGeom>
          <a:noFill/>
        </p:spPr>
        <p:txBody>
          <a:bodyPr wrap="square" rtlCol="0">
            <a:spAutoFit/>
          </a:bodyPr>
          <a:lstStyle/>
          <a:p>
            <a:r>
              <a:rPr lang="en-US" dirty="0" smtClean="0"/>
              <a:t>Target Cutout</a:t>
            </a:r>
            <a:endParaRPr lang="en-US" dirty="0"/>
          </a:p>
        </p:txBody>
      </p:sp>
    </p:spTree>
    <p:extLst>
      <p:ext uri="{BB962C8B-B14F-4D97-AF65-F5344CB8AC3E}">
        <p14:creationId xmlns:p14="http://schemas.microsoft.com/office/powerpoint/2010/main" val="895189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Forward</a:t>
            </a:r>
            <a:endParaRPr lang="en-US" dirty="0"/>
          </a:p>
        </p:txBody>
      </p:sp>
      <p:sp>
        <p:nvSpPr>
          <p:cNvPr id="3" name="Content Placeholder 2"/>
          <p:cNvSpPr>
            <a:spLocks noGrp="1"/>
          </p:cNvSpPr>
          <p:nvPr>
            <p:ph idx="1"/>
          </p:nvPr>
        </p:nvSpPr>
        <p:spPr/>
        <p:txBody>
          <a:bodyPr/>
          <a:lstStyle/>
          <a:p>
            <a:r>
              <a:rPr lang="en-US" dirty="0" smtClean="0"/>
              <a:t>Combine selection, segmentation and blending into a single user-friendly program. </a:t>
            </a:r>
            <a:endParaRPr lang="en-US" dirty="0"/>
          </a:p>
        </p:txBody>
      </p:sp>
    </p:spTree>
    <p:extLst>
      <p:ext uri="{BB962C8B-B14F-4D97-AF65-F5344CB8AC3E}">
        <p14:creationId xmlns:p14="http://schemas.microsoft.com/office/powerpoint/2010/main" val="12575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a:t>
            </a:r>
          </a:p>
        </p:txBody>
      </p:sp>
      <p:sp>
        <p:nvSpPr>
          <p:cNvPr id="3" name="Content Placeholder 2"/>
          <p:cNvSpPr>
            <a:spLocks noGrp="1"/>
          </p:cNvSpPr>
          <p:nvPr>
            <p:ph idx="1"/>
          </p:nvPr>
        </p:nvSpPr>
        <p:spPr/>
        <p:txBody>
          <a:bodyPr/>
          <a:lstStyle/>
          <a:p>
            <a:r>
              <a:rPr lang="en-US" dirty="0"/>
              <a:t>Take two Images</a:t>
            </a:r>
          </a:p>
          <a:p>
            <a:r>
              <a:rPr lang="en-US" dirty="0"/>
              <a:t>Have user select an object in one image</a:t>
            </a:r>
          </a:p>
          <a:p>
            <a:r>
              <a:rPr lang="en-US" dirty="0"/>
              <a:t>Auto cut out the selected image</a:t>
            </a:r>
          </a:p>
          <a:p>
            <a:r>
              <a:rPr lang="en-US" dirty="0"/>
              <a:t>Place the object in the second image and blend it</a:t>
            </a:r>
          </a:p>
        </p:txBody>
      </p:sp>
    </p:spTree>
    <p:extLst>
      <p:ext uri="{BB962C8B-B14F-4D97-AF65-F5344CB8AC3E}">
        <p14:creationId xmlns:p14="http://schemas.microsoft.com/office/powerpoint/2010/main" val="13401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Challenging Project</a:t>
            </a:r>
          </a:p>
          <a:p>
            <a:r>
              <a:rPr lang="en-US" dirty="0"/>
              <a:t>Used ideas that we had learned all semester</a:t>
            </a:r>
          </a:p>
          <a:p>
            <a:r>
              <a:rPr lang="en-US" dirty="0"/>
              <a:t>Make for stream lined segmentation and blending </a:t>
            </a:r>
          </a:p>
        </p:txBody>
      </p:sp>
    </p:spTree>
    <p:extLst>
      <p:ext uri="{BB962C8B-B14F-4D97-AF65-F5344CB8AC3E}">
        <p14:creationId xmlns:p14="http://schemas.microsoft.com/office/powerpoint/2010/main" val="148777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479856"/>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16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For Selecting</a:t>
            </a:r>
          </a:p>
        </p:txBody>
      </p:sp>
      <p:pic>
        <p:nvPicPr>
          <p:cNvPr id="4" name="Content Placeholder 3"/>
          <p:cNvPicPr>
            <a:picLocks noGrp="1" noChangeAspect="1"/>
          </p:cNvPicPr>
          <p:nvPr>
            <p:ph sz="half" idx="1"/>
          </p:nvPr>
        </p:nvPicPr>
        <p:blipFill rotWithShape="1">
          <a:blip r:embed="rId2"/>
          <a:srcRect l="17157" t="11532" r="25771" b="17132"/>
          <a:stretch/>
        </p:blipFill>
        <p:spPr>
          <a:xfrm>
            <a:off x="6498529" y="2495550"/>
            <a:ext cx="5340262" cy="3752849"/>
          </a:xfrm>
          <a:prstGeom prst="rect">
            <a:avLst/>
          </a:prstGeom>
        </p:spPr>
      </p:pic>
      <p:sp>
        <p:nvSpPr>
          <p:cNvPr id="5" name="Content Placeholder 4"/>
          <p:cNvSpPr>
            <a:spLocks noGrp="1"/>
          </p:cNvSpPr>
          <p:nvPr>
            <p:ph sz="half" idx="2"/>
          </p:nvPr>
        </p:nvSpPr>
        <p:spPr>
          <a:xfrm>
            <a:off x="809342" y="2246806"/>
            <a:ext cx="5194583" cy="3638764"/>
          </a:xfrm>
        </p:spPr>
        <p:txBody>
          <a:bodyPr/>
          <a:lstStyle/>
          <a:p>
            <a:r>
              <a:rPr lang="en-US" dirty="0"/>
              <a:t>User selects part of an image that they want to move to another image</a:t>
            </a:r>
          </a:p>
          <a:p>
            <a:r>
              <a:rPr lang="en-US" dirty="0"/>
              <a:t>That part of the image is then cut out and sent to be refined and later placed</a:t>
            </a:r>
          </a:p>
        </p:txBody>
      </p:sp>
    </p:spTree>
    <p:extLst>
      <p:ext uri="{BB962C8B-B14F-4D97-AF65-F5344CB8AC3E}">
        <p14:creationId xmlns:p14="http://schemas.microsoft.com/office/powerpoint/2010/main" val="38625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Methods</a:t>
            </a:r>
          </a:p>
        </p:txBody>
      </p:sp>
      <p:pic>
        <p:nvPicPr>
          <p:cNvPr id="4" name="Content Placeholder 3"/>
          <p:cNvPicPr>
            <a:picLocks noGrp="1" noChangeAspect="1"/>
          </p:cNvPicPr>
          <p:nvPr>
            <p:ph sz="half" idx="1"/>
          </p:nvPr>
        </p:nvPicPr>
        <p:blipFill rotWithShape="1">
          <a:blip r:embed="rId2"/>
          <a:srcRect l="17157" t="11532" r="25771" b="17132"/>
          <a:stretch/>
        </p:blipFill>
        <p:spPr>
          <a:xfrm>
            <a:off x="6498529" y="2495550"/>
            <a:ext cx="5340262" cy="3752849"/>
          </a:xfrm>
          <a:prstGeom prst="rect">
            <a:avLst/>
          </a:prstGeom>
        </p:spPr>
      </p:pic>
      <p:sp>
        <p:nvSpPr>
          <p:cNvPr id="5" name="Content Placeholder 4"/>
          <p:cNvSpPr>
            <a:spLocks noGrp="1"/>
          </p:cNvSpPr>
          <p:nvPr>
            <p:ph sz="half" idx="2"/>
          </p:nvPr>
        </p:nvSpPr>
        <p:spPr>
          <a:xfrm>
            <a:off x="809342" y="2246806"/>
            <a:ext cx="5194583" cy="3638764"/>
          </a:xfrm>
        </p:spPr>
        <p:txBody>
          <a:bodyPr/>
          <a:lstStyle/>
          <a:p>
            <a:r>
              <a:rPr lang="en-US" dirty="0"/>
              <a:t>Free draw circle</a:t>
            </a:r>
          </a:p>
        </p:txBody>
      </p:sp>
      <p:sp>
        <p:nvSpPr>
          <p:cNvPr id="7" name="Freeform 6"/>
          <p:cNvSpPr/>
          <p:nvPr/>
        </p:nvSpPr>
        <p:spPr>
          <a:xfrm>
            <a:off x="9352547" y="4683929"/>
            <a:ext cx="753979" cy="866639"/>
          </a:xfrm>
          <a:custGeom>
            <a:avLst/>
            <a:gdLst>
              <a:gd name="connsiteX0" fmla="*/ 320842 w 753979"/>
              <a:gd name="connsiteY0" fmla="*/ 32450 h 866639"/>
              <a:gd name="connsiteX1" fmla="*/ 240632 w 753979"/>
              <a:gd name="connsiteY1" fmla="*/ 366 h 866639"/>
              <a:gd name="connsiteX2" fmla="*/ 64169 w 753979"/>
              <a:gd name="connsiteY2" fmla="*/ 32450 h 866639"/>
              <a:gd name="connsiteX3" fmla="*/ 16042 w 753979"/>
              <a:gd name="connsiteY3" fmla="*/ 144745 h 866639"/>
              <a:gd name="connsiteX4" fmla="*/ 0 w 753979"/>
              <a:gd name="connsiteY4" fmla="*/ 289124 h 866639"/>
              <a:gd name="connsiteX5" fmla="*/ 16042 w 753979"/>
              <a:gd name="connsiteY5" fmla="*/ 593924 h 866639"/>
              <a:gd name="connsiteX6" fmla="*/ 32085 w 753979"/>
              <a:gd name="connsiteY6" fmla="*/ 690176 h 866639"/>
              <a:gd name="connsiteX7" fmla="*/ 64169 w 753979"/>
              <a:gd name="connsiteY7" fmla="*/ 738303 h 866639"/>
              <a:gd name="connsiteX8" fmla="*/ 112295 w 753979"/>
              <a:gd name="connsiteY8" fmla="*/ 754345 h 866639"/>
              <a:gd name="connsiteX9" fmla="*/ 224590 w 753979"/>
              <a:gd name="connsiteY9" fmla="*/ 834555 h 866639"/>
              <a:gd name="connsiteX10" fmla="*/ 224590 w 753979"/>
              <a:gd name="connsiteY10" fmla="*/ 834555 h 866639"/>
              <a:gd name="connsiteX11" fmla="*/ 320842 w 753979"/>
              <a:gd name="connsiteY11" fmla="*/ 866639 h 866639"/>
              <a:gd name="connsiteX12" fmla="*/ 609600 w 753979"/>
              <a:gd name="connsiteY12" fmla="*/ 786429 h 866639"/>
              <a:gd name="connsiteX13" fmla="*/ 641685 w 753979"/>
              <a:gd name="connsiteY13" fmla="*/ 754345 h 866639"/>
              <a:gd name="connsiteX14" fmla="*/ 689811 w 753979"/>
              <a:gd name="connsiteY14" fmla="*/ 577882 h 866639"/>
              <a:gd name="connsiteX15" fmla="*/ 721895 w 753979"/>
              <a:gd name="connsiteY15" fmla="*/ 529755 h 866639"/>
              <a:gd name="connsiteX16" fmla="*/ 753979 w 753979"/>
              <a:gd name="connsiteY16" fmla="*/ 417460 h 866639"/>
              <a:gd name="connsiteX17" fmla="*/ 721895 w 753979"/>
              <a:gd name="connsiteY17" fmla="*/ 176829 h 866639"/>
              <a:gd name="connsiteX18" fmla="*/ 689811 w 753979"/>
              <a:gd name="connsiteY18" fmla="*/ 128703 h 866639"/>
              <a:gd name="connsiteX19" fmla="*/ 641685 w 753979"/>
              <a:gd name="connsiteY19" fmla="*/ 112660 h 866639"/>
              <a:gd name="connsiteX20" fmla="*/ 609600 w 753979"/>
              <a:gd name="connsiteY20" fmla="*/ 64534 h 866639"/>
              <a:gd name="connsiteX21" fmla="*/ 513348 w 753979"/>
              <a:gd name="connsiteY21" fmla="*/ 32450 h 866639"/>
              <a:gd name="connsiteX22" fmla="*/ 320842 w 753979"/>
              <a:gd name="connsiteY22" fmla="*/ 32450 h 86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3979" h="866639">
                <a:moveTo>
                  <a:pt x="320842" y="32450"/>
                </a:moveTo>
                <a:cubicBezTo>
                  <a:pt x="275389" y="27103"/>
                  <a:pt x="269329" y="2757"/>
                  <a:pt x="240632" y="366"/>
                </a:cubicBezTo>
                <a:cubicBezTo>
                  <a:pt x="197521" y="-3227"/>
                  <a:pt x="111953" y="20504"/>
                  <a:pt x="64169" y="32450"/>
                </a:cubicBezTo>
                <a:cubicBezTo>
                  <a:pt x="49560" y="61668"/>
                  <a:pt x="21943" y="109341"/>
                  <a:pt x="16042" y="144745"/>
                </a:cubicBezTo>
                <a:cubicBezTo>
                  <a:pt x="8081" y="192509"/>
                  <a:pt x="5347" y="240998"/>
                  <a:pt x="0" y="289124"/>
                </a:cubicBezTo>
                <a:cubicBezTo>
                  <a:pt x="5347" y="390724"/>
                  <a:pt x="7928" y="492507"/>
                  <a:pt x="16042" y="593924"/>
                </a:cubicBezTo>
                <a:cubicBezTo>
                  <a:pt x="18636" y="626347"/>
                  <a:pt x="21799" y="659319"/>
                  <a:pt x="32085" y="690176"/>
                </a:cubicBezTo>
                <a:cubicBezTo>
                  <a:pt x="38182" y="708467"/>
                  <a:pt x="49114" y="726259"/>
                  <a:pt x="64169" y="738303"/>
                </a:cubicBezTo>
                <a:cubicBezTo>
                  <a:pt x="77373" y="748867"/>
                  <a:pt x="96253" y="748998"/>
                  <a:pt x="112295" y="754345"/>
                </a:cubicBezTo>
                <a:cubicBezTo>
                  <a:pt x="197003" y="726109"/>
                  <a:pt x="151041" y="724233"/>
                  <a:pt x="224590" y="834555"/>
                </a:cubicBezTo>
                <a:lnTo>
                  <a:pt x="224590" y="834555"/>
                </a:lnTo>
                <a:lnTo>
                  <a:pt x="320842" y="866639"/>
                </a:lnTo>
                <a:cubicBezTo>
                  <a:pt x="676073" y="822235"/>
                  <a:pt x="511928" y="908518"/>
                  <a:pt x="609600" y="786429"/>
                </a:cubicBezTo>
                <a:cubicBezTo>
                  <a:pt x="619048" y="774619"/>
                  <a:pt x="630990" y="765040"/>
                  <a:pt x="641685" y="754345"/>
                </a:cubicBezTo>
                <a:cubicBezTo>
                  <a:pt x="650295" y="711296"/>
                  <a:pt x="666550" y="612775"/>
                  <a:pt x="689811" y="577882"/>
                </a:cubicBezTo>
                <a:cubicBezTo>
                  <a:pt x="700506" y="561840"/>
                  <a:pt x="713273" y="547000"/>
                  <a:pt x="721895" y="529755"/>
                </a:cubicBezTo>
                <a:cubicBezTo>
                  <a:pt x="733403" y="506740"/>
                  <a:pt x="748839" y="438021"/>
                  <a:pt x="753979" y="417460"/>
                </a:cubicBezTo>
                <a:cubicBezTo>
                  <a:pt x="751585" y="391127"/>
                  <a:pt x="746422" y="234059"/>
                  <a:pt x="721895" y="176829"/>
                </a:cubicBezTo>
                <a:cubicBezTo>
                  <a:pt x="714300" y="159108"/>
                  <a:pt x="704866" y="140747"/>
                  <a:pt x="689811" y="128703"/>
                </a:cubicBezTo>
                <a:cubicBezTo>
                  <a:pt x="676607" y="118139"/>
                  <a:pt x="657727" y="118008"/>
                  <a:pt x="641685" y="112660"/>
                </a:cubicBezTo>
                <a:cubicBezTo>
                  <a:pt x="630990" y="96618"/>
                  <a:pt x="625950" y="74752"/>
                  <a:pt x="609600" y="64534"/>
                </a:cubicBezTo>
                <a:cubicBezTo>
                  <a:pt x="580921" y="46610"/>
                  <a:pt x="545432" y="43145"/>
                  <a:pt x="513348" y="32450"/>
                </a:cubicBezTo>
                <a:cubicBezTo>
                  <a:pt x="414493" y="-502"/>
                  <a:pt x="366295" y="37797"/>
                  <a:pt x="320842" y="3245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251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Methods</a:t>
            </a:r>
          </a:p>
        </p:txBody>
      </p:sp>
      <p:pic>
        <p:nvPicPr>
          <p:cNvPr id="4" name="Content Placeholder 3"/>
          <p:cNvPicPr>
            <a:picLocks noGrp="1" noChangeAspect="1"/>
          </p:cNvPicPr>
          <p:nvPr>
            <p:ph sz="half" idx="1"/>
          </p:nvPr>
        </p:nvPicPr>
        <p:blipFill rotWithShape="1">
          <a:blip r:embed="rId2"/>
          <a:srcRect l="17157" t="11532" r="25771" b="17132"/>
          <a:stretch/>
        </p:blipFill>
        <p:spPr>
          <a:xfrm>
            <a:off x="6498529" y="2495550"/>
            <a:ext cx="5340262" cy="3752849"/>
          </a:xfrm>
          <a:prstGeom prst="rect">
            <a:avLst/>
          </a:prstGeom>
        </p:spPr>
      </p:pic>
      <p:sp>
        <p:nvSpPr>
          <p:cNvPr id="5" name="Content Placeholder 4"/>
          <p:cNvSpPr>
            <a:spLocks noGrp="1"/>
          </p:cNvSpPr>
          <p:nvPr>
            <p:ph sz="half" idx="2"/>
          </p:nvPr>
        </p:nvSpPr>
        <p:spPr>
          <a:xfrm>
            <a:off x="809342" y="2246806"/>
            <a:ext cx="5194583" cy="3638764"/>
          </a:xfrm>
        </p:spPr>
        <p:txBody>
          <a:bodyPr/>
          <a:lstStyle/>
          <a:p>
            <a:r>
              <a:rPr lang="en-US" dirty="0"/>
              <a:t>Free draw circle</a:t>
            </a:r>
          </a:p>
          <a:p>
            <a:r>
              <a:rPr lang="en-US" dirty="0"/>
              <a:t>Point Circle</a:t>
            </a:r>
          </a:p>
        </p:txBody>
      </p:sp>
      <p:sp>
        <p:nvSpPr>
          <p:cNvPr id="9" name="Freeform 8"/>
          <p:cNvSpPr/>
          <p:nvPr/>
        </p:nvSpPr>
        <p:spPr>
          <a:xfrm>
            <a:off x="9300411" y="4776537"/>
            <a:ext cx="842210" cy="757989"/>
          </a:xfrm>
          <a:custGeom>
            <a:avLst/>
            <a:gdLst>
              <a:gd name="connsiteX0" fmla="*/ 60157 w 842210"/>
              <a:gd name="connsiteY0" fmla="*/ 252663 h 757989"/>
              <a:gd name="connsiteX1" fmla="*/ 240631 w 842210"/>
              <a:gd name="connsiteY1" fmla="*/ 0 h 757989"/>
              <a:gd name="connsiteX2" fmla="*/ 697831 w 842210"/>
              <a:gd name="connsiteY2" fmla="*/ 0 h 757989"/>
              <a:gd name="connsiteX3" fmla="*/ 842210 w 842210"/>
              <a:gd name="connsiteY3" fmla="*/ 252663 h 757989"/>
              <a:gd name="connsiteX4" fmla="*/ 782052 w 842210"/>
              <a:gd name="connsiteY4" fmla="*/ 697831 h 757989"/>
              <a:gd name="connsiteX5" fmla="*/ 336884 w 842210"/>
              <a:gd name="connsiteY5" fmla="*/ 757989 h 757989"/>
              <a:gd name="connsiteX6" fmla="*/ 0 w 842210"/>
              <a:gd name="connsiteY6" fmla="*/ 505326 h 757989"/>
              <a:gd name="connsiteX7" fmla="*/ 60157 w 842210"/>
              <a:gd name="connsiteY7" fmla="*/ 252663 h 75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210" h="757989">
                <a:moveTo>
                  <a:pt x="60157" y="252663"/>
                </a:moveTo>
                <a:lnTo>
                  <a:pt x="240631" y="0"/>
                </a:lnTo>
                <a:lnTo>
                  <a:pt x="697831" y="0"/>
                </a:lnTo>
                <a:lnTo>
                  <a:pt x="842210" y="252663"/>
                </a:lnTo>
                <a:lnTo>
                  <a:pt x="782052" y="697831"/>
                </a:lnTo>
                <a:lnTo>
                  <a:pt x="336884" y="757989"/>
                </a:lnTo>
                <a:lnTo>
                  <a:pt x="0" y="505326"/>
                </a:lnTo>
                <a:lnTo>
                  <a:pt x="60157" y="25266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148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Methods</a:t>
            </a:r>
          </a:p>
        </p:txBody>
      </p:sp>
      <p:pic>
        <p:nvPicPr>
          <p:cNvPr id="4" name="Content Placeholder 3"/>
          <p:cNvPicPr>
            <a:picLocks noGrp="1" noChangeAspect="1"/>
          </p:cNvPicPr>
          <p:nvPr>
            <p:ph sz="half" idx="1"/>
          </p:nvPr>
        </p:nvPicPr>
        <p:blipFill rotWithShape="1">
          <a:blip r:embed="rId2"/>
          <a:srcRect l="17157" t="11532" r="25771" b="17132"/>
          <a:stretch/>
        </p:blipFill>
        <p:spPr>
          <a:xfrm>
            <a:off x="6498529" y="2495550"/>
            <a:ext cx="5340262" cy="3752849"/>
          </a:xfrm>
          <a:prstGeom prst="rect">
            <a:avLst/>
          </a:prstGeom>
        </p:spPr>
      </p:pic>
      <p:sp>
        <p:nvSpPr>
          <p:cNvPr id="5" name="Content Placeholder 4"/>
          <p:cNvSpPr>
            <a:spLocks noGrp="1"/>
          </p:cNvSpPr>
          <p:nvPr>
            <p:ph sz="half" idx="2"/>
          </p:nvPr>
        </p:nvSpPr>
        <p:spPr>
          <a:xfrm>
            <a:off x="809342" y="2246806"/>
            <a:ext cx="5194583" cy="3638764"/>
          </a:xfrm>
        </p:spPr>
        <p:txBody>
          <a:bodyPr/>
          <a:lstStyle/>
          <a:p>
            <a:r>
              <a:rPr lang="en-US" dirty="0"/>
              <a:t>Free draw circle</a:t>
            </a:r>
          </a:p>
          <a:p>
            <a:r>
              <a:rPr lang="en-US" dirty="0"/>
              <a:t>Point Circle</a:t>
            </a:r>
          </a:p>
          <a:p>
            <a:r>
              <a:rPr lang="en-US" dirty="0"/>
              <a:t>Find Object (Box Around)</a:t>
            </a:r>
          </a:p>
        </p:txBody>
      </p:sp>
      <p:sp>
        <p:nvSpPr>
          <p:cNvPr id="3" name="Rectangle 2"/>
          <p:cNvSpPr/>
          <p:nvPr/>
        </p:nvSpPr>
        <p:spPr>
          <a:xfrm>
            <a:off x="9348537" y="4848726"/>
            <a:ext cx="733926" cy="62564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54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Segmentation</a:t>
            </a:r>
          </a:p>
        </p:txBody>
      </p:sp>
      <p:sp>
        <p:nvSpPr>
          <p:cNvPr id="3" name="Content Placeholder 2"/>
          <p:cNvSpPr>
            <a:spLocks noGrp="1"/>
          </p:cNvSpPr>
          <p:nvPr>
            <p:ph idx="1"/>
          </p:nvPr>
        </p:nvSpPr>
        <p:spPr/>
        <p:txBody>
          <a:bodyPr/>
          <a:lstStyle/>
          <a:p>
            <a:r>
              <a:rPr lang="en-US" dirty="0"/>
              <a:t>Methods thought about using:</a:t>
            </a:r>
          </a:p>
          <a:p>
            <a:pPr lvl="1"/>
            <a:r>
              <a:rPr lang="en-US" dirty="0"/>
              <a:t>K-Means</a:t>
            </a:r>
          </a:p>
          <a:p>
            <a:pPr lvl="1"/>
            <a:r>
              <a:rPr lang="en-US" dirty="0"/>
              <a:t>Simple Distance between two pixels Algorithm</a:t>
            </a:r>
          </a:p>
          <a:p>
            <a:pPr lvl="1"/>
            <a:r>
              <a:rPr lang="en-US" dirty="0"/>
              <a:t>K-Means between foreground and background groupings</a:t>
            </a:r>
          </a:p>
          <a:p>
            <a:pPr lvl="1"/>
            <a:endParaRPr lang="en-US" dirty="0"/>
          </a:p>
          <a:p>
            <a:pPr lvl="1"/>
            <a:endParaRPr lang="en-US" dirty="0"/>
          </a:p>
        </p:txBody>
      </p:sp>
    </p:spTree>
    <p:extLst>
      <p:ext uri="{BB962C8B-B14F-4D97-AF65-F5344CB8AC3E}">
        <p14:creationId xmlns:p14="http://schemas.microsoft.com/office/powerpoint/2010/main" val="933188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250</TotalTime>
  <Words>409</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Wingdings 2</vt:lpstr>
      <vt:lpstr>Quotable</vt:lpstr>
      <vt:lpstr>  Partial Image Placement Software (PIPS)</vt:lpstr>
      <vt:lpstr>Idea</vt:lpstr>
      <vt:lpstr>Motivation</vt:lpstr>
      <vt:lpstr>Method</vt:lpstr>
      <vt:lpstr>GUI For Selecting</vt:lpstr>
      <vt:lpstr>Selection Methods</vt:lpstr>
      <vt:lpstr>Selection Methods</vt:lpstr>
      <vt:lpstr>Selection Methods</vt:lpstr>
      <vt:lpstr>Image Segmentation</vt:lpstr>
      <vt:lpstr>K-means</vt:lpstr>
      <vt:lpstr>Two Pixel Distance</vt:lpstr>
      <vt:lpstr>K-means with foreground and background</vt:lpstr>
      <vt:lpstr>Poisson Blending</vt:lpstr>
      <vt:lpstr>Poisson Blending</vt:lpstr>
      <vt:lpstr>Poisson Example</vt:lpstr>
      <vt:lpstr>Moving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Bradley Miller</dc:creator>
  <cp:lastModifiedBy>James Merrill Jr</cp:lastModifiedBy>
  <cp:revision>14</cp:revision>
  <dcterms:created xsi:type="dcterms:W3CDTF">2016-12-11T20:43:45Z</dcterms:created>
  <dcterms:modified xsi:type="dcterms:W3CDTF">2016-12-15T17:56:34Z</dcterms:modified>
</cp:coreProperties>
</file>