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2"/>
  </p:normalViewPr>
  <p:slideViewPr>
    <p:cSldViewPr snapToGrid="0" snapToObjects="1">
      <p:cViewPr varScale="1">
        <p:scale>
          <a:sx n="60" d="100"/>
          <a:sy n="60" d="100"/>
        </p:scale>
        <p:origin x="78" y="1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rawing1.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10A61B-9352-594D-92B2-49809D6894F7}" type="doc">
      <dgm:prSet loTypeId="urn:microsoft.com/office/officeart/2005/8/layout/process1" loCatId="" qsTypeId="urn:microsoft.com/office/officeart/2005/8/quickstyle/simple4" qsCatId="simple" csTypeId="urn:microsoft.com/office/officeart/2005/8/colors/accent1_2" csCatId="accent1" phldr="1"/>
      <dgm:spPr/>
    </dgm:pt>
    <dgm:pt modelId="{5A468017-4B18-7743-BE22-4BDAAF9F2C9A}">
      <dgm:prSet phldrT="[Text]"/>
      <dgm:spPr/>
      <dgm:t>
        <a:bodyPr/>
        <a:lstStyle/>
        <a:p>
          <a:r>
            <a:rPr lang="en-US" dirty="0" smtClean="0"/>
            <a:t>Pick 2 Images</a:t>
          </a:r>
          <a:endParaRPr lang="en-US" dirty="0"/>
        </a:p>
      </dgm:t>
    </dgm:pt>
    <dgm:pt modelId="{3052306A-3841-D048-A421-B1A8B3B30F39}" type="parTrans" cxnId="{DA896CF3-4093-7C46-9DBF-DB2386D25631}">
      <dgm:prSet/>
      <dgm:spPr/>
      <dgm:t>
        <a:bodyPr/>
        <a:lstStyle/>
        <a:p>
          <a:endParaRPr lang="en-US"/>
        </a:p>
      </dgm:t>
    </dgm:pt>
    <dgm:pt modelId="{9EBDBCA8-37AC-C747-8307-01CC1205F28E}" type="sibTrans" cxnId="{DA896CF3-4093-7C46-9DBF-DB2386D25631}">
      <dgm:prSet/>
      <dgm:spPr/>
      <dgm:t>
        <a:bodyPr/>
        <a:lstStyle/>
        <a:p>
          <a:endParaRPr lang="en-US"/>
        </a:p>
      </dgm:t>
    </dgm:pt>
    <dgm:pt modelId="{E7D77789-D19A-9540-8A5A-4F8555AD74CC}">
      <dgm:prSet phldrT="[Text]"/>
      <dgm:spPr/>
      <dgm:t>
        <a:bodyPr/>
        <a:lstStyle/>
        <a:p>
          <a:r>
            <a:rPr lang="en-US" dirty="0" smtClean="0"/>
            <a:t>User Draws Box Around object in Image 1</a:t>
          </a:r>
          <a:endParaRPr lang="en-US" dirty="0"/>
        </a:p>
      </dgm:t>
    </dgm:pt>
    <dgm:pt modelId="{2D2145B3-A7B7-A344-88EB-3F75BA871D80}" type="parTrans" cxnId="{FADE4645-A23F-EE42-8591-CCADD04E950A}">
      <dgm:prSet/>
      <dgm:spPr/>
      <dgm:t>
        <a:bodyPr/>
        <a:lstStyle/>
        <a:p>
          <a:endParaRPr lang="en-US"/>
        </a:p>
      </dgm:t>
    </dgm:pt>
    <dgm:pt modelId="{2B3EEBB5-4078-B447-A7AC-B66F1A1E975C}" type="sibTrans" cxnId="{FADE4645-A23F-EE42-8591-CCADD04E950A}">
      <dgm:prSet/>
      <dgm:spPr/>
      <dgm:t>
        <a:bodyPr/>
        <a:lstStyle/>
        <a:p>
          <a:endParaRPr lang="en-US"/>
        </a:p>
      </dgm:t>
    </dgm:pt>
    <dgm:pt modelId="{90F0F106-FC5B-444F-90CF-187CFE89A63B}">
      <dgm:prSet phldrT="[Text]"/>
      <dgm:spPr/>
      <dgm:t>
        <a:bodyPr/>
        <a:lstStyle/>
        <a:p>
          <a:r>
            <a:rPr lang="en-US" dirty="0" smtClean="0"/>
            <a:t>Segment the object from inside the box</a:t>
          </a:r>
          <a:endParaRPr lang="en-US" dirty="0"/>
        </a:p>
      </dgm:t>
    </dgm:pt>
    <dgm:pt modelId="{C4F7D7FE-F229-CC44-9174-5662E713587C}" type="parTrans" cxnId="{86F133E2-FA7A-5A46-86B7-40BE3AE42D15}">
      <dgm:prSet/>
      <dgm:spPr/>
      <dgm:t>
        <a:bodyPr/>
        <a:lstStyle/>
        <a:p>
          <a:endParaRPr lang="en-US"/>
        </a:p>
      </dgm:t>
    </dgm:pt>
    <dgm:pt modelId="{3598FE2E-B681-134E-B51C-82D47F92CB27}" type="sibTrans" cxnId="{86F133E2-FA7A-5A46-86B7-40BE3AE42D15}">
      <dgm:prSet/>
      <dgm:spPr/>
      <dgm:t>
        <a:bodyPr/>
        <a:lstStyle/>
        <a:p>
          <a:endParaRPr lang="en-US"/>
        </a:p>
      </dgm:t>
    </dgm:pt>
    <dgm:pt modelId="{045013EC-7901-534C-8B8E-E348AAA27BF0}">
      <dgm:prSet phldrT="[Text]"/>
      <dgm:spPr/>
      <dgm:t>
        <a:bodyPr/>
        <a:lstStyle/>
        <a:p>
          <a:r>
            <a:rPr lang="en-US" dirty="0" smtClean="0"/>
            <a:t>User places the object in second image</a:t>
          </a:r>
          <a:endParaRPr lang="en-US" dirty="0"/>
        </a:p>
      </dgm:t>
    </dgm:pt>
    <dgm:pt modelId="{1DDE25B2-A535-7344-A7F0-A28363777164}" type="parTrans" cxnId="{B1B2B347-8EB7-574E-8238-344EB497816D}">
      <dgm:prSet/>
      <dgm:spPr/>
      <dgm:t>
        <a:bodyPr/>
        <a:lstStyle/>
        <a:p>
          <a:endParaRPr lang="en-US"/>
        </a:p>
      </dgm:t>
    </dgm:pt>
    <dgm:pt modelId="{EE158F42-23B5-F744-819A-ED4215733F25}" type="sibTrans" cxnId="{B1B2B347-8EB7-574E-8238-344EB497816D}">
      <dgm:prSet/>
      <dgm:spPr/>
      <dgm:t>
        <a:bodyPr/>
        <a:lstStyle/>
        <a:p>
          <a:endParaRPr lang="en-US"/>
        </a:p>
      </dgm:t>
    </dgm:pt>
    <dgm:pt modelId="{E93AE06F-D309-B344-A27A-091D2C6B64D1}">
      <dgm:prSet phldrT="[Text]"/>
      <dgm:spPr/>
      <dgm:t>
        <a:bodyPr/>
        <a:lstStyle/>
        <a:p>
          <a:r>
            <a:rPr lang="en-US" dirty="0" smtClean="0"/>
            <a:t>Blend object into second image</a:t>
          </a:r>
          <a:endParaRPr lang="en-US" dirty="0"/>
        </a:p>
      </dgm:t>
    </dgm:pt>
    <dgm:pt modelId="{CB9A2F40-5363-4345-AEF0-CBFC5ECABFA8}" type="parTrans" cxnId="{CE972473-23A3-C941-B95B-CB04CF11C036}">
      <dgm:prSet/>
      <dgm:spPr/>
      <dgm:t>
        <a:bodyPr/>
        <a:lstStyle/>
        <a:p>
          <a:endParaRPr lang="en-US"/>
        </a:p>
      </dgm:t>
    </dgm:pt>
    <dgm:pt modelId="{51E09C1C-C95E-2340-A3C4-6EA1A0EAEBB1}" type="sibTrans" cxnId="{CE972473-23A3-C941-B95B-CB04CF11C036}">
      <dgm:prSet/>
      <dgm:spPr/>
      <dgm:t>
        <a:bodyPr/>
        <a:lstStyle/>
        <a:p>
          <a:endParaRPr lang="en-US"/>
        </a:p>
      </dgm:t>
    </dgm:pt>
    <dgm:pt modelId="{1496CEA9-8236-7C4B-B4C7-8FB49B738452}" type="pres">
      <dgm:prSet presAssocID="{D410A61B-9352-594D-92B2-49809D6894F7}" presName="Name0" presStyleCnt="0">
        <dgm:presLayoutVars>
          <dgm:dir/>
          <dgm:resizeHandles val="exact"/>
        </dgm:presLayoutVars>
      </dgm:prSet>
      <dgm:spPr/>
    </dgm:pt>
    <dgm:pt modelId="{ED626B74-BE43-964D-873B-E5C023D7C29A}" type="pres">
      <dgm:prSet presAssocID="{5A468017-4B18-7743-BE22-4BDAAF9F2C9A}" presName="node" presStyleLbl="node1" presStyleIdx="0" presStyleCnt="5">
        <dgm:presLayoutVars>
          <dgm:bulletEnabled val="1"/>
        </dgm:presLayoutVars>
      </dgm:prSet>
      <dgm:spPr/>
      <dgm:t>
        <a:bodyPr/>
        <a:lstStyle/>
        <a:p>
          <a:endParaRPr lang="en-US"/>
        </a:p>
      </dgm:t>
    </dgm:pt>
    <dgm:pt modelId="{2775E1BF-2D5B-7C43-AE4C-29EDDD9385A6}" type="pres">
      <dgm:prSet presAssocID="{9EBDBCA8-37AC-C747-8307-01CC1205F28E}" presName="sibTrans" presStyleLbl="sibTrans2D1" presStyleIdx="0" presStyleCnt="4"/>
      <dgm:spPr/>
      <dgm:t>
        <a:bodyPr/>
        <a:lstStyle/>
        <a:p>
          <a:endParaRPr lang="en-US"/>
        </a:p>
      </dgm:t>
    </dgm:pt>
    <dgm:pt modelId="{25CA4689-2A55-BE45-B361-D114BEF493C9}" type="pres">
      <dgm:prSet presAssocID="{9EBDBCA8-37AC-C747-8307-01CC1205F28E}" presName="connectorText" presStyleLbl="sibTrans2D1" presStyleIdx="0" presStyleCnt="4"/>
      <dgm:spPr/>
      <dgm:t>
        <a:bodyPr/>
        <a:lstStyle/>
        <a:p>
          <a:endParaRPr lang="en-US"/>
        </a:p>
      </dgm:t>
    </dgm:pt>
    <dgm:pt modelId="{E589A13C-74D7-3346-8656-8273E54FB12C}" type="pres">
      <dgm:prSet presAssocID="{E7D77789-D19A-9540-8A5A-4F8555AD74CC}" presName="node" presStyleLbl="node1" presStyleIdx="1" presStyleCnt="5">
        <dgm:presLayoutVars>
          <dgm:bulletEnabled val="1"/>
        </dgm:presLayoutVars>
      </dgm:prSet>
      <dgm:spPr/>
      <dgm:t>
        <a:bodyPr/>
        <a:lstStyle/>
        <a:p>
          <a:endParaRPr lang="en-US"/>
        </a:p>
      </dgm:t>
    </dgm:pt>
    <dgm:pt modelId="{590E1E2D-95E0-F54B-823A-1701BB5B62A7}" type="pres">
      <dgm:prSet presAssocID="{2B3EEBB5-4078-B447-A7AC-B66F1A1E975C}" presName="sibTrans" presStyleLbl="sibTrans2D1" presStyleIdx="1" presStyleCnt="4"/>
      <dgm:spPr/>
      <dgm:t>
        <a:bodyPr/>
        <a:lstStyle/>
        <a:p>
          <a:endParaRPr lang="en-US"/>
        </a:p>
      </dgm:t>
    </dgm:pt>
    <dgm:pt modelId="{9C695EA9-6170-E149-B16D-F711C81F8F83}" type="pres">
      <dgm:prSet presAssocID="{2B3EEBB5-4078-B447-A7AC-B66F1A1E975C}" presName="connectorText" presStyleLbl="sibTrans2D1" presStyleIdx="1" presStyleCnt="4"/>
      <dgm:spPr/>
      <dgm:t>
        <a:bodyPr/>
        <a:lstStyle/>
        <a:p>
          <a:endParaRPr lang="en-US"/>
        </a:p>
      </dgm:t>
    </dgm:pt>
    <dgm:pt modelId="{3FAB3615-0EB8-724E-9DDD-8C36B6E4A7A1}" type="pres">
      <dgm:prSet presAssocID="{90F0F106-FC5B-444F-90CF-187CFE89A63B}" presName="node" presStyleLbl="node1" presStyleIdx="2" presStyleCnt="5">
        <dgm:presLayoutVars>
          <dgm:bulletEnabled val="1"/>
        </dgm:presLayoutVars>
      </dgm:prSet>
      <dgm:spPr/>
      <dgm:t>
        <a:bodyPr/>
        <a:lstStyle/>
        <a:p>
          <a:endParaRPr lang="en-US"/>
        </a:p>
      </dgm:t>
    </dgm:pt>
    <dgm:pt modelId="{C330A8D0-62C0-7647-80D0-1B1D8E2AC668}" type="pres">
      <dgm:prSet presAssocID="{3598FE2E-B681-134E-B51C-82D47F92CB27}" presName="sibTrans" presStyleLbl="sibTrans2D1" presStyleIdx="2" presStyleCnt="4"/>
      <dgm:spPr/>
      <dgm:t>
        <a:bodyPr/>
        <a:lstStyle/>
        <a:p>
          <a:endParaRPr lang="en-US"/>
        </a:p>
      </dgm:t>
    </dgm:pt>
    <dgm:pt modelId="{184C40AA-5F53-F042-9189-EAB587B17F7C}" type="pres">
      <dgm:prSet presAssocID="{3598FE2E-B681-134E-B51C-82D47F92CB27}" presName="connectorText" presStyleLbl="sibTrans2D1" presStyleIdx="2" presStyleCnt="4"/>
      <dgm:spPr/>
      <dgm:t>
        <a:bodyPr/>
        <a:lstStyle/>
        <a:p>
          <a:endParaRPr lang="en-US"/>
        </a:p>
      </dgm:t>
    </dgm:pt>
    <dgm:pt modelId="{369CE24A-0E22-EF46-9D02-17707CACCBDA}" type="pres">
      <dgm:prSet presAssocID="{045013EC-7901-534C-8B8E-E348AAA27BF0}" presName="node" presStyleLbl="node1" presStyleIdx="3" presStyleCnt="5">
        <dgm:presLayoutVars>
          <dgm:bulletEnabled val="1"/>
        </dgm:presLayoutVars>
      </dgm:prSet>
      <dgm:spPr/>
      <dgm:t>
        <a:bodyPr/>
        <a:lstStyle/>
        <a:p>
          <a:endParaRPr lang="en-US"/>
        </a:p>
      </dgm:t>
    </dgm:pt>
    <dgm:pt modelId="{D17195DD-2FAE-0A46-9628-E06EAF5E6149}" type="pres">
      <dgm:prSet presAssocID="{EE158F42-23B5-F744-819A-ED4215733F25}" presName="sibTrans" presStyleLbl="sibTrans2D1" presStyleIdx="3" presStyleCnt="4"/>
      <dgm:spPr/>
      <dgm:t>
        <a:bodyPr/>
        <a:lstStyle/>
        <a:p>
          <a:endParaRPr lang="en-US"/>
        </a:p>
      </dgm:t>
    </dgm:pt>
    <dgm:pt modelId="{B0BFDA82-0223-B542-95D4-E8249FEC267A}" type="pres">
      <dgm:prSet presAssocID="{EE158F42-23B5-F744-819A-ED4215733F25}" presName="connectorText" presStyleLbl="sibTrans2D1" presStyleIdx="3" presStyleCnt="4"/>
      <dgm:spPr/>
      <dgm:t>
        <a:bodyPr/>
        <a:lstStyle/>
        <a:p>
          <a:endParaRPr lang="en-US"/>
        </a:p>
      </dgm:t>
    </dgm:pt>
    <dgm:pt modelId="{6E2BB16B-90DD-644D-A8AD-FD6EB959E509}" type="pres">
      <dgm:prSet presAssocID="{E93AE06F-D309-B344-A27A-091D2C6B64D1}" presName="node" presStyleLbl="node1" presStyleIdx="4" presStyleCnt="5">
        <dgm:presLayoutVars>
          <dgm:bulletEnabled val="1"/>
        </dgm:presLayoutVars>
      </dgm:prSet>
      <dgm:spPr/>
      <dgm:t>
        <a:bodyPr/>
        <a:lstStyle/>
        <a:p>
          <a:endParaRPr lang="en-US"/>
        </a:p>
      </dgm:t>
    </dgm:pt>
  </dgm:ptLst>
  <dgm:cxnLst>
    <dgm:cxn modelId="{C72CE4C7-0508-BC4C-A996-9F47C191DF8B}" type="presOf" srcId="{3598FE2E-B681-134E-B51C-82D47F92CB27}" destId="{C330A8D0-62C0-7647-80D0-1B1D8E2AC668}" srcOrd="0" destOrd="0" presId="urn:microsoft.com/office/officeart/2005/8/layout/process1"/>
    <dgm:cxn modelId="{FF0188A3-FC81-DC45-8926-FA66EA572C1C}" type="presOf" srcId="{045013EC-7901-534C-8B8E-E348AAA27BF0}" destId="{369CE24A-0E22-EF46-9D02-17707CACCBDA}" srcOrd="0" destOrd="0" presId="urn:microsoft.com/office/officeart/2005/8/layout/process1"/>
    <dgm:cxn modelId="{3D1ABE7D-C835-CF4B-9EA7-9160E7B8889B}" type="presOf" srcId="{EE158F42-23B5-F744-819A-ED4215733F25}" destId="{B0BFDA82-0223-B542-95D4-E8249FEC267A}" srcOrd="1" destOrd="0" presId="urn:microsoft.com/office/officeart/2005/8/layout/process1"/>
    <dgm:cxn modelId="{28C02DFF-33AA-B042-B016-DF66D7ED2796}" type="presOf" srcId="{9EBDBCA8-37AC-C747-8307-01CC1205F28E}" destId="{2775E1BF-2D5B-7C43-AE4C-29EDDD9385A6}" srcOrd="0" destOrd="0" presId="urn:microsoft.com/office/officeart/2005/8/layout/process1"/>
    <dgm:cxn modelId="{46FBD34E-664E-4048-9684-672F8EA30242}" type="presOf" srcId="{2B3EEBB5-4078-B447-A7AC-B66F1A1E975C}" destId="{590E1E2D-95E0-F54B-823A-1701BB5B62A7}" srcOrd="0" destOrd="0" presId="urn:microsoft.com/office/officeart/2005/8/layout/process1"/>
    <dgm:cxn modelId="{86F133E2-FA7A-5A46-86B7-40BE3AE42D15}" srcId="{D410A61B-9352-594D-92B2-49809D6894F7}" destId="{90F0F106-FC5B-444F-90CF-187CFE89A63B}" srcOrd="2" destOrd="0" parTransId="{C4F7D7FE-F229-CC44-9174-5662E713587C}" sibTransId="{3598FE2E-B681-134E-B51C-82D47F92CB27}"/>
    <dgm:cxn modelId="{DB41733F-11C2-224A-9494-95727142D1B1}" type="presOf" srcId="{D410A61B-9352-594D-92B2-49809D6894F7}" destId="{1496CEA9-8236-7C4B-B4C7-8FB49B738452}" srcOrd="0" destOrd="0" presId="urn:microsoft.com/office/officeart/2005/8/layout/process1"/>
    <dgm:cxn modelId="{E2C011BF-0224-BA4F-BB41-CBF34498C3D4}" type="presOf" srcId="{E7D77789-D19A-9540-8A5A-4F8555AD74CC}" destId="{E589A13C-74D7-3346-8656-8273E54FB12C}" srcOrd="0" destOrd="0" presId="urn:microsoft.com/office/officeart/2005/8/layout/process1"/>
    <dgm:cxn modelId="{E69E63DE-8F64-3643-A5D5-B5301ACA1EAE}" type="presOf" srcId="{90F0F106-FC5B-444F-90CF-187CFE89A63B}" destId="{3FAB3615-0EB8-724E-9DDD-8C36B6E4A7A1}" srcOrd="0" destOrd="0" presId="urn:microsoft.com/office/officeart/2005/8/layout/process1"/>
    <dgm:cxn modelId="{FADE4645-A23F-EE42-8591-CCADD04E950A}" srcId="{D410A61B-9352-594D-92B2-49809D6894F7}" destId="{E7D77789-D19A-9540-8A5A-4F8555AD74CC}" srcOrd="1" destOrd="0" parTransId="{2D2145B3-A7B7-A344-88EB-3F75BA871D80}" sibTransId="{2B3EEBB5-4078-B447-A7AC-B66F1A1E975C}"/>
    <dgm:cxn modelId="{FE8FC3F5-A970-D744-8ABC-6F3F8E4A3E7C}" type="presOf" srcId="{EE158F42-23B5-F744-819A-ED4215733F25}" destId="{D17195DD-2FAE-0A46-9628-E06EAF5E6149}" srcOrd="0" destOrd="0" presId="urn:microsoft.com/office/officeart/2005/8/layout/process1"/>
    <dgm:cxn modelId="{869F49E0-31B8-CD42-A87B-DA9410B08916}" type="presOf" srcId="{3598FE2E-B681-134E-B51C-82D47F92CB27}" destId="{184C40AA-5F53-F042-9189-EAB587B17F7C}" srcOrd="1" destOrd="0" presId="urn:microsoft.com/office/officeart/2005/8/layout/process1"/>
    <dgm:cxn modelId="{CE972473-23A3-C941-B95B-CB04CF11C036}" srcId="{D410A61B-9352-594D-92B2-49809D6894F7}" destId="{E93AE06F-D309-B344-A27A-091D2C6B64D1}" srcOrd="4" destOrd="0" parTransId="{CB9A2F40-5363-4345-AEF0-CBFC5ECABFA8}" sibTransId="{51E09C1C-C95E-2340-A3C4-6EA1A0EAEBB1}"/>
    <dgm:cxn modelId="{260E454D-922D-9446-84D7-1F174C28260D}" type="presOf" srcId="{9EBDBCA8-37AC-C747-8307-01CC1205F28E}" destId="{25CA4689-2A55-BE45-B361-D114BEF493C9}" srcOrd="1" destOrd="0" presId="urn:microsoft.com/office/officeart/2005/8/layout/process1"/>
    <dgm:cxn modelId="{DA896CF3-4093-7C46-9DBF-DB2386D25631}" srcId="{D410A61B-9352-594D-92B2-49809D6894F7}" destId="{5A468017-4B18-7743-BE22-4BDAAF9F2C9A}" srcOrd="0" destOrd="0" parTransId="{3052306A-3841-D048-A421-B1A8B3B30F39}" sibTransId="{9EBDBCA8-37AC-C747-8307-01CC1205F28E}"/>
    <dgm:cxn modelId="{4BE32BC8-300B-CA4C-B1DE-0E5D25A4E961}" type="presOf" srcId="{2B3EEBB5-4078-B447-A7AC-B66F1A1E975C}" destId="{9C695EA9-6170-E149-B16D-F711C81F8F83}" srcOrd="1" destOrd="0" presId="urn:microsoft.com/office/officeart/2005/8/layout/process1"/>
    <dgm:cxn modelId="{DD198553-BB6F-0343-B8B2-9CD97D653E96}" type="presOf" srcId="{5A468017-4B18-7743-BE22-4BDAAF9F2C9A}" destId="{ED626B74-BE43-964D-873B-E5C023D7C29A}" srcOrd="0" destOrd="0" presId="urn:microsoft.com/office/officeart/2005/8/layout/process1"/>
    <dgm:cxn modelId="{B1B2B347-8EB7-574E-8238-344EB497816D}" srcId="{D410A61B-9352-594D-92B2-49809D6894F7}" destId="{045013EC-7901-534C-8B8E-E348AAA27BF0}" srcOrd="3" destOrd="0" parTransId="{1DDE25B2-A535-7344-A7F0-A28363777164}" sibTransId="{EE158F42-23B5-F744-819A-ED4215733F25}"/>
    <dgm:cxn modelId="{A7C56AF2-D18F-9A44-B173-866C2F5801D9}" type="presOf" srcId="{E93AE06F-D309-B344-A27A-091D2C6B64D1}" destId="{6E2BB16B-90DD-644D-A8AD-FD6EB959E509}" srcOrd="0" destOrd="0" presId="urn:microsoft.com/office/officeart/2005/8/layout/process1"/>
    <dgm:cxn modelId="{17127C32-5922-D044-B0AD-18A1C7F18363}" type="presParOf" srcId="{1496CEA9-8236-7C4B-B4C7-8FB49B738452}" destId="{ED626B74-BE43-964D-873B-E5C023D7C29A}" srcOrd="0" destOrd="0" presId="urn:microsoft.com/office/officeart/2005/8/layout/process1"/>
    <dgm:cxn modelId="{77D1BBF1-C67A-514B-A6B6-332F5D878E66}" type="presParOf" srcId="{1496CEA9-8236-7C4B-B4C7-8FB49B738452}" destId="{2775E1BF-2D5B-7C43-AE4C-29EDDD9385A6}" srcOrd="1" destOrd="0" presId="urn:microsoft.com/office/officeart/2005/8/layout/process1"/>
    <dgm:cxn modelId="{A38B99CB-F05E-B642-BF71-1B30CCC9583E}" type="presParOf" srcId="{2775E1BF-2D5B-7C43-AE4C-29EDDD9385A6}" destId="{25CA4689-2A55-BE45-B361-D114BEF493C9}" srcOrd="0" destOrd="0" presId="urn:microsoft.com/office/officeart/2005/8/layout/process1"/>
    <dgm:cxn modelId="{13E0E7AE-F9D7-B046-A349-BBEC20830566}" type="presParOf" srcId="{1496CEA9-8236-7C4B-B4C7-8FB49B738452}" destId="{E589A13C-74D7-3346-8656-8273E54FB12C}" srcOrd="2" destOrd="0" presId="urn:microsoft.com/office/officeart/2005/8/layout/process1"/>
    <dgm:cxn modelId="{E63F29B4-9177-4440-A0A7-81BE0BBF94B1}" type="presParOf" srcId="{1496CEA9-8236-7C4B-B4C7-8FB49B738452}" destId="{590E1E2D-95E0-F54B-823A-1701BB5B62A7}" srcOrd="3" destOrd="0" presId="urn:microsoft.com/office/officeart/2005/8/layout/process1"/>
    <dgm:cxn modelId="{F79130F1-FA7A-264A-A852-BC670C4CFC35}" type="presParOf" srcId="{590E1E2D-95E0-F54B-823A-1701BB5B62A7}" destId="{9C695EA9-6170-E149-B16D-F711C81F8F83}" srcOrd="0" destOrd="0" presId="urn:microsoft.com/office/officeart/2005/8/layout/process1"/>
    <dgm:cxn modelId="{ED56E23E-82F1-FF4D-9A84-DFA180C72A66}" type="presParOf" srcId="{1496CEA9-8236-7C4B-B4C7-8FB49B738452}" destId="{3FAB3615-0EB8-724E-9DDD-8C36B6E4A7A1}" srcOrd="4" destOrd="0" presId="urn:microsoft.com/office/officeart/2005/8/layout/process1"/>
    <dgm:cxn modelId="{B4E7EEA9-3100-194F-8E28-E652A668273E}" type="presParOf" srcId="{1496CEA9-8236-7C4B-B4C7-8FB49B738452}" destId="{C330A8D0-62C0-7647-80D0-1B1D8E2AC668}" srcOrd="5" destOrd="0" presId="urn:microsoft.com/office/officeart/2005/8/layout/process1"/>
    <dgm:cxn modelId="{99369248-B314-8A4C-9677-ABBDABE6FA25}" type="presParOf" srcId="{C330A8D0-62C0-7647-80D0-1B1D8E2AC668}" destId="{184C40AA-5F53-F042-9189-EAB587B17F7C}" srcOrd="0" destOrd="0" presId="urn:microsoft.com/office/officeart/2005/8/layout/process1"/>
    <dgm:cxn modelId="{3FDA540C-8771-564A-89D8-9C76A78DA5F6}" type="presParOf" srcId="{1496CEA9-8236-7C4B-B4C7-8FB49B738452}" destId="{369CE24A-0E22-EF46-9D02-17707CACCBDA}" srcOrd="6" destOrd="0" presId="urn:microsoft.com/office/officeart/2005/8/layout/process1"/>
    <dgm:cxn modelId="{D2A787C3-63B9-9841-B50C-557AEEC10790}" type="presParOf" srcId="{1496CEA9-8236-7C4B-B4C7-8FB49B738452}" destId="{D17195DD-2FAE-0A46-9628-E06EAF5E6149}" srcOrd="7" destOrd="0" presId="urn:microsoft.com/office/officeart/2005/8/layout/process1"/>
    <dgm:cxn modelId="{65AF36E1-5BC1-0742-8256-E719BFD9D517}" type="presParOf" srcId="{D17195DD-2FAE-0A46-9628-E06EAF5E6149}" destId="{B0BFDA82-0223-B542-95D4-E8249FEC267A}" srcOrd="0" destOrd="0" presId="urn:microsoft.com/office/officeart/2005/8/layout/process1"/>
    <dgm:cxn modelId="{FA89A49C-5344-2F4E-A1AB-CF9D23F9DFEC}" type="presParOf" srcId="{1496CEA9-8236-7C4B-B4C7-8FB49B738452}" destId="{6E2BB16B-90DD-644D-A8AD-FD6EB959E509}"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626B74-BE43-964D-873B-E5C023D7C29A}">
      <dsp:nvSpPr>
        <dsp:cNvPr id="0" name=""/>
        <dsp:cNvSpPr/>
      </dsp:nvSpPr>
      <dsp:spPr>
        <a:xfrm>
          <a:off x="5153" y="1204448"/>
          <a:ext cx="1597483" cy="1228065"/>
        </a:xfrm>
        <a:prstGeom prst="roundRect">
          <a:avLst>
            <a:gd name="adj" fmla="val 10000"/>
          </a:avLst>
        </a:prstGeom>
        <a:blipFill rotWithShape="0">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Pick 2 Images</a:t>
          </a:r>
          <a:endParaRPr lang="en-US" sz="1800" kern="1200" dirty="0"/>
        </a:p>
      </dsp:txBody>
      <dsp:txXfrm>
        <a:off x="41122" y="1240417"/>
        <a:ext cx="1525545" cy="1156127"/>
      </dsp:txXfrm>
    </dsp:sp>
    <dsp:sp modelId="{2775E1BF-2D5B-7C43-AE4C-29EDDD9385A6}">
      <dsp:nvSpPr>
        <dsp:cNvPr id="0" name=""/>
        <dsp:cNvSpPr/>
      </dsp:nvSpPr>
      <dsp:spPr>
        <a:xfrm>
          <a:off x="1762385" y="1620393"/>
          <a:ext cx="338666" cy="396176"/>
        </a:xfrm>
        <a:prstGeom prst="rightArrow">
          <a:avLst>
            <a:gd name="adj1" fmla="val 60000"/>
            <a:gd name="adj2" fmla="val 50000"/>
          </a:avLst>
        </a:prstGeom>
        <a:blipFill rotWithShape="0">
          <a:blip xmlns:r="http://schemas.openxmlformats.org/officeDocument/2006/relationships" r:embed="rId1">
            <a:duotone>
              <a:schemeClr val="accent1">
                <a:tint val="60000"/>
                <a:hueOff val="0"/>
                <a:satOff val="0"/>
                <a:lumOff val="0"/>
                <a:alphaOff val="0"/>
                <a:tint val="98000"/>
                <a:lumMod val="102000"/>
              </a:schemeClr>
              <a:schemeClr val="accent1">
                <a:tint val="60000"/>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1762385" y="1699628"/>
        <a:ext cx="237066" cy="237706"/>
      </dsp:txXfrm>
    </dsp:sp>
    <dsp:sp modelId="{E589A13C-74D7-3346-8656-8273E54FB12C}">
      <dsp:nvSpPr>
        <dsp:cNvPr id="0" name=""/>
        <dsp:cNvSpPr/>
      </dsp:nvSpPr>
      <dsp:spPr>
        <a:xfrm>
          <a:off x="2241630" y="1204448"/>
          <a:ext cx="1597483" cy="1228065"/>
        </a:xfrm>
        <a:prstGeom prst="roundRect">
          <a:avLst>
            <a:gd name="adj" fmla="val 10000"/>
          </a:avLst>
        </a:prstGeom>
        <a:blipFill rotWithShape="0">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User Draws Box Around object in Image 1</a:t>
          </a:r>
          <a:endParaRPr lang="en-US" sz="1800" kern="1200" dirty="0"/>
        </a:p>
      </dsp:txBody>
      <dsp:txXfrm>
        <a:off x="2277599" y="1240417"/>
        <a:ext cx="1525545" cy="1156127"/>
      </dsp:txXfrm>
    </dsp:sp>
    <dsp:sp modelId="{590E1E2D-95E0-F54B-823A-1701BB5B62A7}">
      <dsp:nvSpPr>
        <dsp:cNvPr id="0" name=""/>
        <dsp:cNvSpPr/>
      </dsp:nvSpPr>
      <dsp:spPr>
        <a:xfrm>
          <a:off x="3998862" y="1620393"/>
          <a:ext cx="338666" cy="396176"/>
        </a:xfrm>
        <a:prstGeom prst="rightArrow">
          <a:avLst>
            <a:gd name="adj1" fmla="val 60000"/>
            <a:gd name="adj2" fmla="val 50000"/>
          </a:avLst>
        </a:prstGeom>
        <a:blipFill rotWithShape="0">
          <a:blip xmlns:r="http://schemas.openxmlformats.org/officeDocument/2006/relationships" r:embed="rId1">
            <a:duotone>
              <a:schemeClr val="accent1">
                <a:tint val="60000"/>
                <a:hueOff val="0"/>
                <a:satOff val="0"/>
                <a:lumOff val="0"/>
                <a:alphaOff val="0"/>
                <a:tint val="98000"/>
                <a:lumMod val="102000"/>
              </a:schemeClr>
              <a:schemeClr val="accent1">
                <a:tint val="60000"/>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3998862" y="1699628"/>
        <a:ext cx="237066" cy="237706"/>
      </dsp:txXfrm>
    </dsp:sp>
    <dsp:sp modelId="{3FAB3615-0EB8-724E-9DDD-8C36B6E4A7A1}">
      <dsp:nvSpPr>
        <dsp:cNvPr id="0" name=""/>
        <dsp:cNvSpPr/>
      </dsp:nvSpPr>
      <dsp:spPr>
        <a:xfrm>
          <a:off x="4478108" y="1204448"/>
          <a:ext cx="1597483" cy="1228065"/>
        </a:xfrm>
        <a:prstGeom prst="roundRect">
          <a:avLst>
            <a:gd name="adj" fmla="val 10000"/>
          </a:avLst>
        </a:prstGeom>
        <a:blipFill rotWithShape="0">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Segment the object from inside the box</a:t>
          </a:r>
          <a:endParaRPr lang="en-US" sz="1800" kern="1200" dirty="0"/>
        </a:p>
      </dsp:txBody>
      <dsp:txXfrm>
        <a:off x="4514077" y="1240417"/>
        <a:ext cx="1525545" cy="1156127"/>
      </dsp:txXfrm>
    </dsp:sp>
    <dsp:sp modelId="{C330A8D0-62C0-7647-80D0-1B1D8E2AC668}">
      <dsp:nvSpPr>
        <dsp:cNvPr id="0" name=""/>
        <dsp:cNvSpPr/>
      </dsp:nvSpPr>
      <dsp:spPr>
        <a:xfrm>
          <a:off x="6235340" y="1620393"/>
          <a:ext cx="338666" cy="396176"/>
        </a:xfrm>
        <a:prstGeom prst="rightArrow">
          <a:avLst>
            <a:gd name="adj1" fmla="val 60000"/>
            <a:gd name="adj2" fmla="val 50000"/>
          </a:avLst>
        </a:prstGeom>
        <a:blipFill rotWithShape="0">
          <a:blip xmlns:r="http://schemas.openxmlformats.org/officeDocument/2006/relationships" r:embed="rId1">
            <a:duotone>
              <a:schemeClr val="accent1">
                <a:tint val="60000"/>
                <a:hueOff val="0"/>
                <a:satOff val="0"/>
                <a:lumOff val="0"/>
                <a:alphaOff val="0"/>
                <a:tint val="98000"/>
                <a:lumMod val="102000"/>
              </a:schemeClr>
              <a:schemeClr val="accent1">
                <a:tint val="60000"/>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6235340" y="1699628"/>
        <a:ext cx="237066" cy="237706"/>
      </dsp:txXfrm>
    </dsp:sp>
    <dsp:sp modelId="{369CE24A-0E22-EF46-9D02-17707CACCBDA}">
      <dsp:nvSpPr>
        <dsp:cNvPr id="0" name=""/>
        <dsp:cNvSpPr/>
      </dsp:nvSpPr>
      <dsp:spPr>
        <a:xfrm>
          <a:off x="6714585" y="1204448"/>
          <a:ext cx="1597483" cy="1228065"/>
        </a:xfrm>
        <a:prstGeom prst="roundRect">
          <a:avLst>
            <a:gd name="adj" fmla="val 10000"/>
          </a:avLst>
        </a:prstGeom>
        <a:blipFill rotWithShape="0">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User places the object in second image</a:t>
          </a:r>
          <a:endParaRPr lang="en-US" sz="1800" kern="1200" dirty="0"/>
        </a:p>
      </dsp:txBody>
      <dsp:txXfrm>
        <a:off x="6750554" y="1240417"/>
        <a:ext cx="1525545" cy="1156127"/>
      </dsp:txXfrm>
    </dsp:sp>
    <dsp:sp modelId="{D17195DD-2FAE-0A46-9628-E06EAF5E6149}">
      <dsp:nvSpPr>
        <dsp:cNvPr id="0" name=""/>
        <dsp:cNvSpPr/>
      </dsp:nvSpPr>
      <dsp:spPr>
        <a:xfrm>
          <a:off x="8471817" y="1620393"/>
          <a:ext cx="338666" cy="396176"/>
        </a:xfrm>
        <a:prstGeom prst="rightArrow">
          <a:avLst>
            <a:gd name="adj1" fmla="val 60000"/>
            <a:gd name="adj2" fmla="val 50000"/>
          </a:avLst>
        </a:prstGeom>
        <a:blipFill rotWithShape="0">
          <a:blip xmlns:r="http://schemas.openxmlformats.org/officeDocument/2006/relationships" r:embed="rId1">
            <a:duotone>
              <a:schemeClr val="accent1">
                <a:tint val="60000"/>
                <a:hueOff val="0"/>
                <a:satOff val="0"/>
                <a:lumOff val="0"/>
                <a:alphaOff val="0"/>
                <a:tint val="98000"/>
                <a:lumMod val="102000"/>
              </a:schemeClr>
              <a:schemeClr val="accent1">
                <a:tint val="60000"/>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8471817" y="1699628"/>
        <a:ext cx="237066" cy="237706"/>
      </dsp:txXfrm>
    </dsp:sp>
    <dsp:sp modelId="{6E2BB16B-90DD-644D-A8AD-FD6EB959E509}">
      <dsp:nvSpPr>
        <dsp:cNvPr id="0" name=""/>
        <dsp:cNvSpPr/>
      </dsp:nvSpPr>
      <dsp:spPr>
        <a:xfrm>
          <a:off x="8951062" y="1204448"/>
          <a:ext cx="1597483" cy="1228065"/>
        </a:xfrm>
        <a:prstGeom prst="roundRect">
          <a:avLst>
            <a:gd name="adj" fmla="val 10000"/>
          </a:avLst>
        </a:prstGeom>
        <a:blipFill rotWithShape="0">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Blend object into second image</a:t>
          </a:r>
          <a:endParaRPr lang="en-US" sz="1800" kern="1200" dirty="0"/>
        </a:p>
      </dsp:txBody>
      <dsp:txXfrm>
        <a:off x="8987031" y="1240417"/>
        <a:ext cx="1525545" cy="1156127"/>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12/14/2016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12/14/2016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12/14/2016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12/14/2016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12/14/2016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12/14/2016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12/14/2016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12/14/2016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12/14/2016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12/14/2016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12/14/2016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12/14/2016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12/14/2016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12/14/2016</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12/14/2016</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
            </a:r>
            <a:br>
              <a:rPr lang="en-US" dirty="0" smtClean="0"/>
            </a:br>
            <a:r>
              <a:rPr lang="en-US" dirty="0"/>
              <a:t/>
            </a:r>
            <a:br>
              <a:rPr lang="en-US" dirty="0"/>
            </a:br>
            <a:r>
              <a:rPr lang="en-US" dirty="0" smtClean="0"/>
              <a:t>Image </a:t>
            </a:r>
            <a:r>
              <a:rPr lang="en-US" dirty="0"/>
              <a:t>S</a:t>
            </a:r>
            <a:r>
              <a:rPr lang="en-US" dirty="0" smtClean="0"/>
              <a:t>plicing </a:t>
            </a:r>
            <a:r>
              <a:rPr lang="en-US" dirty="0"/>
              <a:t>U</a:t>
            </a:r>
            <a:r>
              <a:rPr lang="en-US" dirty="0" smtClean="0"/>
              <a:t>sing Segmentation and Poisson Blending</a:t>
            </a:r>
            <a:endParaRPr lang="en-US" dirty="0"/>
          </a:p>
        </p:txBody>
      </p:sp>
      <p:sp>
        <p:nvSpPr>
          <p:cNvPr id="3" name="Subtitle 2"/>
          <p:cNvSpPr>
            <a:spLocks noGrp="1"/>
          </p:cNvSpPr>
          <p:nvPr>
            <p:ph type="subTitle" idx="1"/>
          </p:nvPr>
        </p:nvSpPr>
        <p:spPr/>
        <p:txBody>
          <a:bodyPr/>
          <a:lstStyle/>
          <a:p>
            <a:r>
              <a:rPr lang="en-US" dirty="0" smtClean="0"/>
              <a:t>By: Bradley Miller, Matt Nicol and James Merrill</a:t>
            </a:r>
            <a:endParaRPr lang="en-US" dirty="0"/>
          </a:p>
        </p:txBody>
      </p:sp>
    </p:spTree>
    <p:extLst>
      <p:ext uri="{BB962C8B-B14F-4D97-AF65-F5344CB8AC3E}">
        <p14:creationId xmlns:p14="http://schemas.microsoft.com/office/powerpoint/2010/main" val="921709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Poisson Blending</a:t>
            </a:r>
            <a:endParaRPr lang="en-US" dirty="0"/>
          </a:p>
        </p:txBody>
      </p:sp>
      <p:sp>
        <p:nvSpPr>
          <p:cNvPr id="3" name="Content Placeholder 2"/>
          <p:cNvSpPr>
            <a:spLocks noGrp="1"/>
          </p:cNvSpPr>
          <p:nvPr>
            <p:ph idx="1"/>
          </p:nvPr>
        </p:nvSpPr>
        <p:spPr/>
        <p:txBody>
          <a:bodyPr/>
          <a:lstStyle/>
          <a:p>
            <a:r>
              <a:rPr lang="en-US" dirty="0" smtClean="0"/>
              <a:t>We need to add our image to the background and make the edges of our spliced image less obvious.</a:t>
            </a:r>
          </a:p>
          <a:p>
            <a:r>
              <a:rPr lang="en-US" dirty="0" smtClean="0"/>
              <a:t>Solution: Use Poisson blending to preserve the pixel gradients of the image</a:t>
            </a:r>
          </a:p>
          <a:p>
            <a:pPr marL="0" indent="0">
              <a:buNone/>
            </a:pPr>
            <a:endParaRPr lang="en-US" dirty="0"/>
          </a:p>
          <a:p>
            <a:endParaRPr lang="en-US" dirty="0" smtClean="0"/>
          </a:p>
          <a:p>
            <a:pPr marL="0" indent="0">
              <a:buNone/>
            </a:pPr>
            <a:endParaRPr lang="en-US" dirty="0"/>
          </a:p>
          <a:p>
            <a:pPr marL="0" indent="0">
              <a:buNone/>
            </a:pPr>
            <a:r>
              <a:rPr lang="en-US" dirty="0" smtClean="0"/>
              <a:t>For more information on Poisson Blending see </a:t>
            </a:r>
            <a:r>
              <a:rPr lang="en-US" i="1" dirty="0" smtClean="0"/>
              <a:t>Poisson Image </a:t>
            </a:r>
            <a:r>
              <a:rPr lang="en-US" i="1" dirty="0"/>
              <a:t>Editing</a:t>
            </a:r>
            <a:r>
              <a:rPr lang="en-US" dirty="0"/>
              <a:t> by </a:t>
            </a:r>
            <a:r>
              <a:rPr lang="en-US" dirty="0"/>
              <a:t>Pérez, et al.</a:t>
            </a:r>
          </a:p>
          <a:p>
            <a:pPr marL="0" indent="0">
              <a:buNone/>
            </a:pPr>
            <a:endParaRPr lang="en-US" dirty="0"/>
          </a:p>
        </p:txBody>
      </p:sp>
    </p:spTree>
    <p:extLst>
      <p:ext uri="{BB962C8B-B14F-4D97-AF65-F5344CB8AC3E}">
        <p14:creationId xmlns:p14="http://schemas.microsoft.com/office/powerpoint/2010/main" val="286546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Poisson Blending</a:t>
            </a:r>
            <a:endParaRPr lang="en-US" dirty="0"/>
          </a:p>
        </p:txBody>
      </p:sp>
      <p:sp>
        <p:nvSpPr>
          <p:cNvPr id="3" name="Content Placeholder 2"/>
          <p:cNvSpPr>
            <a:spLocks noGrp="1"/>
          </p:cNvSpPr>
          <p:nvPr>
            <p:ph idx="1"/>
          </p:nvPr>
        </p:nvSpPr>
        <p:spPr/>
        <p:txBody>
          <a:bodyPr/>
          <a:lstStyle/>
          <a:p>
            <a:r>
              <a:rPr lang="en-US" dirty="0" smtClean="0"/>
              <a:t>For each pixel from the source image, we must solve an equation where the difference between the pixel and its neighbors is the same as the difference between the target pixel and its neighbors. We use a Laplacian filter to compute this difference.</a:t>
            </a:r>
          </a:p>
          <a:p>
            <a:r>
              <a:rPr lang="en-US" dirty="0" smtClean="0"/>
              <a:t>That’s a lot of equations with a lot of unknowns.</a:t>
            </a:r>
          </a:p>
          <a:p>
            <a:r>
              <a:rPr lang="en-US" dirty="0" smtClean="0"/>
              <a:t>Luckily we can use a matrix to solve all of the equations at once. It’s a big matrix though.</a:t>
            </a:r>
          </a:p>
          <a:p>
            <a:r>
              <a:rPr lang="en-US" dirty="0" smtClean="0"/>
              <a:t>It all boils down to A*x = b where A shows adjacency, b shows our known coefficients and x shows our resulting pixels. </a:t>
            </a:r>
            <a:endParaRPr lang="en-US" dirty="0"/>
          </a:p>
        </p:txBody>
      </p:sp>
    </p:spTree>
    <p:extLst>
      <p:ext uri="{BB962C8B-B14F-4D97-AF65-F5344CB8AC3E}">
        <p14:creationId xmlns:p14="http://schemas.microsoft.com/office/powerpoint/2010/main" val="241519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Results???</a:t>
            </a: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5758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Idea</a:t>
            </a:r>
            <a:endParaRPr lang="en-US" dirty="0"/>
          </a:p>
        </p:txBody>
      </p:sp>
      <p:sp>
        <p:nvSpPr>
          <p:cNvPr id="3" name="Content Placeholder 2"/>
          <p:cNvSpPr>
            <a:spLocks noGrp="1"/>
          </p:cNvSpPr>
          <p:nvPr>
            <p:ph idx="1"/>
          </p:nvPr>
        </p:nvSpPr>
        <p:spPr/>
        <p:txBody>
          <a:bodyPr/>
          <a:lstStyle/>
          <a:p>
            <a:r>
              <a:rPr lang="en-US" dirty="0" smtClean="0"/>
              <a:t>Take two Images</a:t>
            </a:r>
          </a:p>
          <a:p>
            <a:r>
              <a:rPr lang="en-US" dirty="0" smtClean="0"/>
              <a:t>Have user draw a box around an object in one image</a:t>
            </a:r>
          </a:p>
          <a:p>
            <a:r>
              <a:rPr lang="en-US" dirty="0" smtClean="0"/>
              <a:t>Auto cut out that object from inside the box</a:t>
            </a:r>
          </a:p>
          <a:p>
            <a:r>
              <a:rPr lang="en-US" dirty="0" smtClean="0"/>
              <a:t>Place the object in the second image and blend it</a:t>
            </a:r>
            <a:endParaRPr lang="en-US" dirty="0"/>
          </a:p>
        </p:txBody>
      </p:sp>
    </p:spTree>
    <p:extLst>
      <p:ext uri="{BB962C8B-B14F-4D97-AF65-F5344CB8AC3E}">
        <p14:creationId xmlns:p14="http://schemas.microsoft.com/office/powerpoint/2010/main" val="134010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lstStyle/>
          <a:p>
            <a:r>
              <a:rPr lang="en-US" dirty="0" smtClean="0"/>
              <a:t>Challenging Project</a:t>
            </a:r>
          </a:p>
          <a:p>
            <a:r>
              <a:rPr lang="en-US" dirty="0" smtClean="0"/>
              <a:t>Used ideas that we had learned all semester</a:t>
            </a:r>
          </a:p>
          <a:p>
            <a:r>
              <a:rPr lang="en-US" dirty="0" smtClean="0"/>
              <a:t>Make for stream lined segmentation and blending </a:t>
            </a:r>
            <a:endParaRPr lang="en-US" dirty="0"/>
          </a:p>
        </p:txBody>
      </p:sp>
    </p:spTree>
    <p:extLst>
      <p:ext uri="{BB962C8B-B14F-4D97-AF65-F5344CB8AC3E}">
        <p14:creationId xmlns:p14="http://schemas.microsoft.com/office/powerpoint/2010/main" val="1487778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84507583"/>
              </p:ext>
            </p:extLst>
          </p:nvPr>
        </p:nvGraphicFramePr>
        <p:xfrm>
          <a:off x="819150" y="2222500"/>
          <a:ext cx="10553700" cy="3636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2163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Matts Part different title here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934251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Segmentation</a:t>
            </a:r>
            <a:endParaRPr lang="en-US" dirty="0"/>
          </a:p>
        </p:txBody>
      </p:sp>
      <p:sp>
        <p:nvSpPr>
          <p:cNvPr id="3" name="Content Placeholder 2"/>
          <p:cNvSpPr>
            <a:spLocks noGrp="1"/>
          </p:cNvSpPr>
          <p:nvPr>
            <p:ph idx="1"/>
          </p:nvPr>
        </p:nvSpPr>
        <p:spPr/>
        <p:txBody>
          <a:bodyPr/>
          <a:lstStyle/>
          <a:p>
            <a:r>
              <a:rPr lang="en-US" dirty="0" smtClean="0"/>
              <a:t>Methods thought about using:</a:t>
            </a:r>
          </a:p>
          <a:p>
            <a:pPr lvl="1"/>
            <a:r>
              <a:rPr lang="en-US" dirty="0" smtClean="0"/>
              <a:t>K-Means</a:t>
            </a:r>
          </a:p>
          <a:p>
            <a:pPr lvl="1"/>
            <a:r>
              <a:rPr lang="en-US" dirty="0" smtClean="0"/>
              <a:t>Simple Distance between two pixels Algorithm</a:t>
            </a:r>
          </a:p>
          <a:p>
            <a:pPr lvl="1"/>
            <a:r>
              <a:rPr lang="en-US" dirty="0" smtClean="0"/>
              <a:t>K-Means between foreground and background </a:t>
            </a:r>
            <a:r>
              <a:rPr lang="en-US" dirty="0" err="1" smtClean="0"/>
              <a:t>gorupings</a:t>
            </a:r>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933188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K-means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0075" y="2673350"/>
            <a:ext cx="4279900" cy="29972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9213" y="2901950"/>
            <a:ext cx="3810000" cy="2540000"/>
          </a:xfrm>
          <a:prstGeom prst="rect">
            <a:avLst/>
          </a:prstGeom>
        </p:spPr>
      </p:pic>
    </p:spTree>
    <p:extLst>
      <p:ext uri="{BB962C8B-B14F-4D97-AF65-F5344CB8AC3E}">
        <p14:creationId xmlns:p14="http://schemas.microsoft.com/office/powerpoint/2010/main" val="2042736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Pixel Distance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4962" y="2813844"/>
            <a:ext cx="3810000" cy="2540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3498" y="2597944"/>
            <a:ext cx="4508500" cy="2971800"/>
          </a:xfrm>
          <a:prstGeom prst="rect">
            <a:avLst/>
          </a:prstGeom>
        </p:spPr>
      </p:pic>
    </p:spTree>
    <p:extLst>
      <p:ext uri="{BB962C8B-B14F-4D97-AF65-F5344CB8AC3E}">
        <p14:creationId xmlns:p14="http://schemas.microsoft.com/office/powerpoint/2010/main" val="2132796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000" y="447188"/>
            <a:ext cx="10810982" cy="970450"/>
          </a:xfrm>
        </p:spPr>
        <p:txBody>
          <a:bodyPr/>
          <a:lstStyle/>
          <a:p>
            <a:r>
              <a:rPr lang="en-US" dirty="0" smtClean="0"/>
              <a:t>K-means with foreground </a:t>
            </a:r>
            <a:r>
              <a:rPr lang="en-US" smtClean="0"/>
              <a:t>and background</a:t>
            </a:r>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34213" y="1992312"/>
            <a:ext cx="3181349" cy="212089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5626" y="4262437"/>
            <a:ext cx="3652027" cy="2281238"/>
          </a:xfrm>
          <a:prstGeom prst="rect">
            <a:avLst/>
          </a:prstGeom>
        </p:spPr>
      </p:pic>
      <p:sp>
        <p:nvSpPr>
          <p:cNvPr id="7" name="Content Placeholder 2"/>
          <p:cNvSpPr txBox="1">
            <a:spLocks/>
          </p:cNvSpPr>
          <p:nvPr/>
        </p:nvSpPr>
        <p:spPr>
          <a:xfrm>
            <a:off x="810000" y="2444181"/>
            <a:ext cx="5686260" cy="363651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lvl="1"/>
            <a:r>
              <a:rPr lang="en-US" dirty="0" smtClean="0"/>
              <a:t>Find the K-means for both foreground and background</a:t>
            </a:r>
          </a:p>
          <a:p>
            <a:pPr lvl="2"/>
            <a:r>
              <a:rPr lang="en-US" dirty="0" smtClean="0"/>
              <a:t>Background is outside of user drawn box</a:t>
            </a:r>
          </a:p>
          <a:p>
            <a:pPr lvl="1"/>
            <a:r>
              <a:rPr lang="en-US" dirty="0" smtClean="0"/>
              <a:t>For each K-mean in the foreground measure the distance from the center of it to the center of the K-means in the background</a:t>
            </a:r>
          </a:p>
          <a:p>
            <a:pPr lvl="1"/>
            <a:r>
              <a:rPr lang="en-US" dirty="0" smtClean="0"/>
              <a:t>If the K-mean is within a certain distance then add it to background</a:t>
            </a:r>
          </a:p>
          <a:p>
            <a:pPr lvl="1"/>
            <a:r>
              <a:rPr lang="en-US" dirty="0" smtClean="0"/>
              <a:t>Repeat until desired result </a:t>
            </a:r>
          </a:p>
          <a:p>
            <a:pPr lvl="1"/>
            <a:endParaRPr lang="en-US" dirty="0"/>
          </a:p>
        </p:txBody>
      </p:sp>
    </p:spTree>
    <p:extLst>
      <p:ext uri="{BB962C8B-B14F-4D97-AF65-F5344CB8AC3E}">
        <p14:creationId xmlns:p14="http://schemas.microsoft.com/office/powerpoint/2010/main" val="7772500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79</TotalTime>
  <Words>340</Words>
  <Application>Microsoft Office PowerPoint</Application>
  <PresentationFormat>Widescreen</PresentationFormat>
  <Paragraphs>44</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Century Gothic</vt:lpstr>
      <vt:lpstr>Wingdings 2</vt:lpstr>
      <vt:lpstr>Quotable</vt:lpstr>
      <vt:lpstr>  Image Splicing Using Segmentation and Poisson Blending</vt:lpstr>
      <vt:lpstr>Idea</vt:lpstr>
      <vt:lpstr>Motivation</vt:lpstr>
      <vt:lpstr>Method</vt:lpstr>
      <vt:lpstr>Matts Part different title here</vt:lpstr>
      <vt:lpstr>Image Segmentation</vt:lpstr>
      <vt:lpstr>K-means</vt:lpstr>
      <vt:lpstr>Two Pixel Distance</vt:lpstr>
      <vt:lpstr>K-means with foreground and background</vt:lpstr>
      <vt:lpstr>Poisson Blending</vt:lpstr>
      <vt:lpstr>Poisson Blending</vt:lpstr>
      <vt:lpstr>Results???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Bradley Miller</dc:creator>
  <cp:lastModifiedBy>James Merrill</cp:lastModifiedBy>
  <cp:revision>5</cp:revision>
  <dcterms:created xsi:type="dcterms:W3CDTF">2016-12-11T20:43:45Z</dcterms:created>
  <dcterms:modified xsi:type="dcterms:W3CDTF">2016-12-15T01:12:38Z</dcterms:modified>
</cp:coreProperties>
</file>