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Inconsolata Bold" panose="020F0502020204030204" pitchFamily="34" charset="0"/>
      <p:bold r:id="rId21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1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icoli13/tedx-match/blob/main/glue_etl_jobs/TEDx-Load-Aggregate-Model-Images-Users-Watch-Next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960" y="2575560"/>
            <a:ext cx="3078480" cy="30784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5697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TedxMatch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6186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800" b="1">
                <a:solidFill>
                  <a:schemeClr val="bg1"/>
                </a:solidFill>
              </a:rPr>
              <a:t>Progetto 2/4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42367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Realizzato da: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8547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Matteo Nicoli (1086111)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2969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Giuseppe Meloni (1089152)</a:t>
            </a:r>
            <a:endParaRPr lang="en-US" sz="175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6EA87B-2F96-F6EB-DDAD-4D49A7464B46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94ECEA2-D938-4A86-41A6-91753FC84B5E}"/>
              </a:ext>
            </a:extLst>
          </p:cNvPr>
          <p:cNvSpPr/>
          <p:nvPr/>
        </p:nvSpPr>
        <p:spPr>
          <a:xfrm>
            <a:off x="207155" y="7691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Università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degli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Studi di Bergamo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0356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Grazie!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6724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053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Script AWS Glue: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94CA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https://github.com/mnicoli13/tedx-match/blob/main/glue_etl_jobs/TEDx-Load-Aggregate-Model-Images-Users-Watch-Next.py</a:t>
            </a:r>
            <a:endParaRPr lang="en-US" sz="175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A2690D0-D523-82FC-C149-AC5663735680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7619"/>
            <a:ext cx="6532245" cy="510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Flusso di Lavoro del Job PySpark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47474"/>
            <a:ext cx="1020723" cy="12247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8586" y="2851547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Lettura Dataset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2018586" y="3292793"/>
            <a:ext cx="11818025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Importa dati da S3 (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final_list.csv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details.csv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tags.csv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related_videos.csv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images.csv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872270"/>
            <a:ext cx="1020723" cy="122479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8586" y="407634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Aggregazioni &amp; Join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2018586" y="4517588"/>
            <a:ext cx="1181802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Combina i dati per creare una visione unificata dei video e degli utenti.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097066"/>
            <a:ext cx="1020723" cy="122479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8586" y="530113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Scrittura su MongoDB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2018586" y="5742384"/>
            <a:ext cx="11818025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Salva i dati aggregati nelle collezioni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6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8E4DBD9-B28A-86A2-3FDB-AEB472AF62DD}"/>
              </a:ext>
            </a:extLst>
          </p:cNvPr>
          <p:cNvSpPr/>
          <p:nvPr/>
        </p:nvSpPr>
        <p:spPr>
          <a:xfrm>
            <a:off x="12814126" y="7528142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6641"/>
            <a:ext cx="657594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Dati Trattati e Schema Finale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7172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Trasformazione di dati grezzi in informazioni strutturate.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35298"/>
            <a:ext cx="6407944" cy="3197662"/>
          </a:xfrm>
          <a:prstGeom prst="roundRect">
            <a:avLst>
              <a:gd name="adj" fmla="val 4575"/>
            </a:avLst>
          </a:prstGeom>
          <a:solidFill>
            <a:srgbClr val="241631"/>
          </a:solidFill>
          <a:ln w="3048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0" y="3335298"/>
            <a:ext cx="121920" cy="31976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42524" y="3592592"/>
            <a:ext cx="2953464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Collezione </a:t>
            </a:r>
            <a:r>
              <a:rPr lang="en-US" sz="2200" b="1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142524" y="4098250"/>
            <a:ext cx="5801916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 del video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_id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42524" y="4555688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Slug, Titolo, URL, Descrizione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42524" y="4997887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Durata, Data di pubblicazione, Presentatore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142524" y="5440085"/>
            <a:ext cx="5801916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Tags, Anteprime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thumbnails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142524" y="5897523"/>
            <a:ext cx="5801916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Video correlati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watch_next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428548" y="3335298"/>
            <a:ext cx="6408063" cy="3197662"/>
          </a:xfrm>
          <a:prstGeom prst="roundRect">
            <a:avLst>
              <a:gd name="adj" fmla="val 4575"/>
            </a:avLst>
          </a:prstGeom>
          <a:solidFill>
            <a:srgbClr val="241631"/>
          </a:solidFill>
          <a:ln w="3048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67" y="3335298"/>
            <a:ext cx="121920" cy="319766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777282" y="3592592"/>
            <a:ext cx="28352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Collezione </a:t>
            </a:r>
            <a:r>
              <a:rPr lang="en-US" sz="2200" b="1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777282" y="4098250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 utente, Nome, Cognome, Username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7777282" y="4540448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Immagine profilo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7777282" y="4982647"/>
            <a:ext cx="5802035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Video "liked"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likes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con dettagli completi</a:t>
            </a:r>
            <a:endParaRPr lang="en-US" sz="175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6C385A2-B1EB-9705-118C-A1EAF06E2F2D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2736"/>
            <a:ext cx="907030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Elaborazione dati - Collezione Tedx_Data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53339"/>
            <a:ext cx="13042821" cy="1119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questa fase, unifichiamo i vari dataset processati per creare la collezione 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finale, pronta per MongoDB. L'aggregazione combina informazioni dettagliate sui video, le loro immagini associate, i suggerimenti "guarda dopo" e i tag, offrendo una visione completa di ogni talk e rinominando l'ID primario in 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_id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la compatibilità con MongoDB.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27678"/>
            <a:ext cx="13042821" cy="3969067"/>
          </a:xfrm>
          <a:prstGeom prst="roundRect">
            <a:avLst>
              <a:gd name="adj" fmla="val 85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782479" y="3327678"/>
            <a:ext cx="13065443" cy="3969067"/>
          </a:xfrm>
          <a:prstGeom prst="roundRect">
            <a:avLst>
              <a:gd name="adj" fmla="val 85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1009293" y="3497699"/>
            <a:ext cx="12611814" cy="362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tedx_dataset_agg = tedx_dataset_main \   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.join(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images_dataset_agg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col("id") == images_dataset_agg.id_ref, "left") \    		.join(watch_next_dataset_agg, col("id") == watch_next_dataset_agg.id_ref, "left") \    	.join(tags_dataset_agg, col("id") == 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tags_dataset_agg.id_ref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"left") \   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.drop(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images_dataset_agg.id_ref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watch_next_dataset_agg.id_ref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tags_dataset_agg.id_ref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 \   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.withColumnRenamed("id", "_id")</a:t>
            </a:r>
            <a:endParaRPr lang="en-US" sz="175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23136AD-066C-CFDC-D679-D890045FB73B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3312"/>
            <a:ext cx="612290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Elaborazione dati - Collezione Users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548765"/>
            <a:ext cx="13042821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Oltre alla collezione 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il job PySpark aggrega anche i dati degli utenti per creare la collezione 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</a:t>
            </a: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793790" y="2019895"/>
            <a:ext cx="13042821" cy="5426393"/>
          </a:xfrm>
          <a:prstGeom prst="roundRect">
            <a:avLst>
              <a:gd name="adj" fmla="val 470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785336" y="2019895"/>
            <a:ext cx="13059728" cy="5426393"/>
          </a:xfrm>
          <a:prstGeom prst="roundRect">
            <a:avLst>
              <a:gd name="adj" fmla="val 470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955358" y="2147411"/>
            <a:ext cx="12719685" cy="51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user_likes_agg = user_likes_joined.groupBy(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"user_id", "first_name", "last_name", "username", "thumbnail").agg(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collect_list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struct(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col("_id"),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col("slug"),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col("title"),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col("url"),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col("description"),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col("duration"),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col("publishedAt"),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col("presenterDisplayName"),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col("tags"),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col("thumbnails"),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col("watch_next")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)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).alias("likes"))</a:t>
            </a:r>
            <a:endParaRPr lang="en-US" sz="13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6356E7D-4B36-3A56-79C3-237B828467AF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6641"/>
            <a:ext cx="442210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Modello Finale - Tedx_Data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1512094"/>
            <a:ext cx="13042821" cy="5970746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785336" y="1512093"/>
            <a:ext cx="13059728" cy="6128783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5" name="Text 3"/>
          <p:cNvSpPr/>
          <p:nvPr/>
        </p:nvSpPr>
        <p:spPr>
          <a:xfrm>
            <a:off x="955358" y="1639610"/>
            <a:ext cx="12719685" cy="5843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"_id":"526880",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"slug":"george_zaidan_how_do_gas_masks_actually_work",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"speakers":"George Zaidan",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"title":"How do gas masks actually work?",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"url":"https://www.ted.com/talks/george_zaidan_how_do_gas_masks_actually_work",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"description":"You might think of gas masks as ...",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"duration":"254",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"publishedAt":"2024-04-30T15:14:51Z",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"presenterDisplayName":"George Zaidan",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"thumbnails":[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{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"slug":"george_zaidan_how_do_gas_masks_actually_work",          		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"url":"https://talkstar-assets.s3.amazonaws.com/production/talks/talk_128547/250158f0-4687-41d3-abbe-df39232ee19a/gasmaskstextless.jpg"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}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],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"watch_next":[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{...}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],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"tags":[ ... ],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7AE8F7-0055-6D32-224C-8772EE2EA158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6641"/>
            <a:ext cx="374177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Modello Finale - Users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1512094"/>
            <a:ext cx="13042821" cy="5970746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785336" y="1512094"/>
            <a:ext cx="13059728" cy="5970746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Text 3"/>
          <p:cNvSpPr/>
          <p:nvPr/>
        </p:nvSpPr>
        <p:spPr>
          <a:xfrm>
            <a:off x="955358" y="1639610"/>
            <a:ext cx="12719685" cy="5715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"_id":{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"$oid":"68cd7b04d9f6fb67aa65d5b2"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},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"user_id":"6",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first_name":"Eve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last_name":"Williams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"username":"evewilliams772",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thumbnail":"https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://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i.pravatar.cc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/600?img=61",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"likes":[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{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"_id":"527254",          							"slug":"bonnie_hancock_my_epic_journey_becoming_the_fastest_person_to_paddle_around_australia",   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title":"My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epic journey becoming the fastest person to paddle around Australia",   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“tags":[ "sports", "motivation" ],          	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"thumbnails":[ ... ],  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 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watch_next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":[ ... ]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 	}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]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AD6AB5D-D2D6-3C92-43D6-AADC2A42018D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9866"/>
            <a:ext cx="657594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Criticità Tecniche Incontrate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2424113" y="3760470"/>
            <a:ext cx="3260646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92" y="3965138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11572" y="3987284"/>
            <a:ext cx="39672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Account AWS Academy Bloccati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798106" y="4553188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4"/>
          <p:cNvSpPr/>
          <p:nvPr/>
        </p:nvSpPr>
        <p:spPr>
          <a:xfrm>
            <a:off x="793790" y="4681776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011" y="4886444"/>
            <a:ext cx="318968" cy="39862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42014" y="4908590"/>
            <a:ext cx="46757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Interpretazione Errori CloudWatch</a:t>
            </a:r>
            <a:endParaRPr lang="en-US" sz="2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B4C7455-58CC-33DB-DCB0-566AB35159DD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2623"/>
            <a:ext cx="5817037" cy="538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Possibili Evoluzioni Future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793790" y="1763792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Idee per espandere e migliorare TedxMatch.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93790" y="2351008"/>
            <a:ext cx="861893" cy="1292900"/>
          </a:xfrm>
          <a:prstGeom prst="roundRect">
            <a:avLst>
              <a:gd name="adj" fmla="val 36002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9" y="2795468"/>
            <a:ext cx="323136" cy="4039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71067" y="2566392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Amazon Personalize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871067" y="3032165"/>
            <a:ext cx="1196554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sistemi di raccomandazione personalizzati basati su Machine Learning, offrendo suggerimenti pertinenti agli utenti.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93790" y="3859292"/>
            <a:ext cx="861893" cy="1586151"/>
          </a:xfrm>
          <a:prstGeom prst="roundRect">
            <a:avLst>
              <a:gd name="adj" fmla="val 36002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09" y="4450318"/>
            <a:ext cx="323136" cy="40397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871067" y="407467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Amazon Kinesis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1871067" y="4540448"/>
            <a:ext cx="1196554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l'elaborazione e l'analisi in tempo reale dei dati di streaming, permettendo di reagire rapidamente alle interazioni degli utenti.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93790" y="5660827"/>
            <a:ext cx="861893" cy="1586151"/>
          </a:xfrm>
          <a:prstGeom prst="roundRect">
            <a:avLst>
              <a:gd name="adj" fmla="val 36002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09" y="6251853"/>
            <a:ext cx="323136" cy="40397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871067" y="5876211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Amazon SageMaker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1871067" y="6341983"/>
            <a:ext cx="1196554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lo sviluppo, l'addestramento e il deployment di modelli di Machine Learning avanzati, supportando l'innovazione continua.</a:t>
            </a:r>
            <a:endParaRPr lang="en-US" sz="165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76BCE28-1B3E-ADD8-E8B9-150F9BCF6F9E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1028</Words>
  <Application>Microsoft Macintosh PowerPoint</Application>
  <PresentationFormat>Personalizzato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Fira Sans</vt:lpstr>
      <vt:lpstr>Consolas</vt:lpstr>
      <vt:lpstr>Arial</vt:lpstr>
      <vt:lpstr>Inconsolata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Matteo Nicoli</cp:lastModifiedBy>
  <cp:revision>4</cp:revision>
  <dcterms:created xsi:type="dcterms:W3CDTF">2025-09-21T11:21:30Z</dcterms:created>
  <dcterms:modified xsi:type="dcterms:W3CDTF">2025-09-21T12:45:14Z</dcterms:modified>
</cp:coreProperties>
</file>