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44D5-33B6-5443-8374-5445924459C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2E-7133-AC4E-BEC4-913997B8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3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44D5-33B6-5443-8374-5445924459C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2E-7133-AC4E-BEC4-913997B8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44D5-33B6-5443-8374-5445924459C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2E-7133-AC4E-BEC4-913997B8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44D5-33B6-5443-8374-5445924459C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2E-7133-AC4E-BEC4-913997B8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44D5-33B6-5443-8374-5445924459C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2E-7133-AC4E-BEC4-913997B8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44D5-33B6-5443-8374-5445924459C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2E-7133-AC4E-BEC4-913997B8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44D5-33B6-5443-8374-5445924459C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2E-7133-AC4E-BEC4-913997B8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44D5-33B6-5443-8374-5445924459C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2E-7133-AC4E-BEC4-913997B8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44D5-33B6-5443-8374-5445924459C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2E-7133-AC4E-BEC4-913997B8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9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44D5-33B6-5443-8374-5445924459C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2E-7133-AC4E-BEC4-913997B8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44D5-33B6-5443-8374-5445924459C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2E-7133-AC4E-BEC4-913997B8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44D5-33B6-5443-8374-5445924459C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E32E-7133-AC4E-BEC4-913997B8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Modeling:</a:t>
            </a:r>
            <a:br>
              <a:rPr lang="en-US" dirty="0" smtClean="0"/>
            </a:br>
            <a:r>
              <a:rPr lang="en-US" dirty="0" err="1" smtClean="0"/>
              <a:t>PoS</a:t>
            </a:r>
            <a:r>
              <a:rPr lang="en-US" dirty="0" smtClean="0"/>
              <a:t>-Tagging and NER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Olga Uryupina</a:t>
            </a:r>
          </a:p>
          <a:p>
            <a:r>
              <a:rPr lang="en-US" dirty="0" smtClean="0"/>
              <a:t>31.03.2016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3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In-domain vs. out-of-domain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Exp1: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crf_learn</a:t>
            </a:r>
            <a:r>
              <a:rPr lang="en-US" dirty="0" smtClean="0"/>
              <a:t> template </a:t>
            </a:r>
            <a:r>
              <a:rPr lang="en-US" dirty="0" err="1" smtClean="0"/>
              <a:t>lab_bn.train</a:t>
            </a:r>
            <a:r>
              <a:rPr lang="en-US" dirty="0" smtClean="0"/>
              <a:t> </a:t>
            </a:r>
            <a:r>
              <a:rPr lang="en-US" dirty="0" err="1" smtClean="0"/>
              <a:t>lab_bn.model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crf_test</a:t>
            </a:r>
            <a:r>
              <a:rPr lang="en-US" dirty="0" smtClean="0"/>
              <a:t> ­m </a:t>
            </a:r>
            <a:r>
              <a:rPr lang="en-US" dirty="0" err="1" smtClean="0"/>
              <a:t>lab_bn.model</a:t>
            </a:r>
            <a:r>
              <a:rPr lang="en-US" dirty="0" smtClean="0"/>
              <a:t> </a:t>
            </a:r>
            <a:r>
              <a:rPr lang="en-US" dirty="0" err="1" smtClean="0"/>
              <a:t>lab_wb.test</a:t>
            </a:r>
            <a:r>
              <a:rPr lang="en-US" dirty="0" smtClean="0"/>
              <a:t>&gt;</a:t>
            </a:r>
            <a:r>
              <a:rPr lang="en-US" dirty="0" err="1" smtClean="0"/>
              <a:t>lab_wb.out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$../scripts/</a:t>
            </a:r>
            <a:r>
              <a:rPr lang="en-US" dirty="0" err="1" smtClean="0"/>
              <a:t>conlleval.pl</a:t>
            </a:r>
            <a:r>
              <a:rPr lang="en-US" dirty="0" smtClean="0"/>
              <a:t> ­r ­d "\t" &lt;</a:t>
            </a:r>
            <a:r>
              <a:rPr lang="en-US" dirty="0" err="1" smtClean="0"/>
              <a:t>lab_wb.out|less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4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In-domain vs. out-of-domain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Exp2: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crf_learn</a:t>
            </a:r>
            <a:r>
              <a:rPr lang="en-US" dirty="0" smtClean="0"/>
              <a:t> template </a:t>
            </a:r>
            <a:r>
              <a:rPr lang="en-US" dirty="0" err="1" smtClean="0">
                <a:solidFill>
                  <a:srgbClr val="FF0000"/>
                </a:solidFill>
              </a:rPr>
              <a:t>lab_wb.train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lab_wb.model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crf_test</a:t>
            </a:r>
            <a:r>
              <a:rPr lang="en-US" dirty="0" smtClean="0"/>
              <a:t> ­m </a:t>
            </a:r>
            <a:r>
              <a:rPr lang="en-US" dirty="0" err="1" smtClean="0">
                <a:solidFill>
                  <a:srgbClr val="FF0000"/>
                </a:solidFill>
              </a:rPr>
              <a:t>lab_wb.model</a:t>
            </a:r>
            <a:r>
              <a:rPr lang="en-US" dirty="0" smtClean="0"/>
              <a:t> </a:t>
            </a:r>
            <a:r>
              <a:rPr lang="en-US" dirty="0" err="1" smtClean="0"/>
              <a:t>lab_wb.test</a:t>
            </a:r>
            <a:r>
              <a:rPr lang="en-US" dirty="0" smtClean="0"/>
              <a:t>&gt;</a:t>
            </a:r>
            <a:r>
              <a:rPr lang="en-US" dirty="0" smtClean="0"/>
              <a:t>lab_wb.out2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$../scripts/</a:t>
            </a:r>
            <a:r>
              <a:rPr lang="en-US" dirty="0" err="1" smtClean="0"/>
              <a:t>conlleval.pl</a:t>
            </a:r>
            <a:r>
              <a:rPr lang="en-US" dirty="0" smtClean="0"/>
              <a:t> ­r ­d "\t" &lt;lab_wb.out2|less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2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Let's add some more features: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length of the token,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has_digits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has_dots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starts_with_CAP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$../scripts/</a:t>
            </a:r>
            <a:r>
              <a:rPr lang="en-US" dirty="0" err="1" smtClean="0"/>
              <a:t>extractfs.pl</a:t>
            </a:r>
            <a:r>
              <a:rPr lang="en-US" dirty="0" smtClean="0"/>
              <a:t> &lt;</a:t>
            </a:r>
            <a:r>
              <a:rPr lang="en-US" dirty="0" err="1" smtClean="0"/>
              <a:t>lab_bn.train</a:t>
            </a:r>
            <a:r>
              <a:rPr lang="en-US" dirty="0" smtClean="0"/>
              <a:t> &gt;lab_bn.train2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$../scripts/</a:t>
            </a:r>
            <a:r>
              <a:rPr lang="en-US" dirty="0" err="1" smtClean="0"/>
              <a:t>extractfs.pl</a:t>
            </a:r>
            <a:r>
              <a:rPr lang="en-US" dirty="0" smtClean="0"/>
              <a:t> &lt;</a:t>
            </a:r>
            <a:r>
              <a:rPr lang="en-US" dirty="0" err="1" smtClean="0"/>
              <a:t>lab_bn.test</a:t>
            </a:r>
            <a:r>
              <a:rPr lang="en-US" dirty="0" smtClean="0"/>
              <a:t> &gt;lab_bn.test2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5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Also need to modify the template, cf. template2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crf_learn</a:t>
            </a:r>
            <a:r>
              <a:rPr lang="en-US" dirty="0" smtClean="0"/>
              <a:t> template2 lab_bn.train2 lab_bn.model2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crf_test</a:t>
            </a:r>
            <a:r>
              <a:rPr lang="en-US" dirty="0" smtClean="0"/>
              <a:t> ­m lab_bn.model2 lab_bn.test2 &gt;lab_bn.out2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../scripts/</a:t>
            </a:r>
            <a:r>
              <a:rPr lang="en-US" dirty="0" err="1" smtClean="0"/>
              <a:t>conlleval.pl</a:t>
            </a:r>
            <a:r>
              <a:rPr lang="en-US" dirty="0" smtClean="0"/>
              <a:t> ­r ­d "\t" &lt;lab_bn.out2 |less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4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already have all the NER datasets</a:t>
            </a:r>
          </a:p>
          <a:p>
            <a:pPr marL="0" indent="0">
              <a:buNone/>
            </a:pPr>
            <a:r>
              <a:rPr lang="en-US" dirty="0" smtClean="0"/>
              <a:t>there → get the NER performance on </a:t>
            </a:r>
            <a:r>
              <a:rPr lang="en-US" dirty="0" err="1" smtClean="0"/>
              <a:t>bn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(and </a:t>
            </a:r>
            <a:r>
              <a:rPr lang="en-US" dirty="0" err="1" smtClean="0"/>
              <a:t>wb</a:t>
            </a:r>
            <a:r>
              <a:rPr lang="en-US" dirty="0" smtClean="0"/>
              <a:t>) with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(a) just tokens in a window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(b) 4 more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Add suffixes as NER features: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each token, add columns to represent its last character, 2 last characters, 3 last characters </a:t>
            </a:r>
            <a:r>
              <a:rPr lang="en-US" dirty="0" err="1" smtClean="0"/>
              <a:t>etc</a:t>
            </a:r>
            <a:r>
              <a:rPr lang="en-US" dirty="0" smtClean="0"/>
              <a:t>, up to 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They → “They y </a:t>
            </a:r>
            <a:r>
              <a:rPr lang="en-US" dirty="0" err="1" smtClean="0"/>
              <a:t>ey</a:t>
            </a:r>
            <a:r>
              <a:rPr lang="en-US" dirty="0" smtClean="0"/>
              <a:t> hey They They”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Remember to update the templates!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Out­of­the­Box</a:t>
            </a:r>
            <a:r>
              <a:rPr lang="en-US" dirty="0" smtClean="0"/>
              <a:t> POS, NER,..</a:t>
            </a:r>
          </a:p>
          <a:p>
            <a:endParaRPr lang="en-US" dirty="0" smtClean="0"/>
          </a:p>
          <a:p>
            <a:r>
              <a:rPr lang="en-US" dirty="0" smtClean="0"/>
              <a:t>POS with CRF++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Installation, test runs</a:t>
            </a:r>
          </a:p>
          <a:p>
            <a:pPr lvl="1"/>
            <a:r>
              <a:rPr lang="en-US" dirty="0" smtClean="0"/>
              <a:t>Baselines</a:t>
            </a:r>
          </a:p>
          <a:p>
            <a:pPr lvl="1"/>
            <a:r>
              <a:rPr lang="en-US" dirty="0" err="1" smtClean="0"/>
              <a:t>Out­of­domain</a:t>
            </a:r>
            <a:r>
              <a:rPr lang="en-US" dirty="0" smtClean="0"/>
              <a:t> vs. </a:t>
            </a:r>
            <a:r>
              <a:rPr lang="en-US" dirty="0" err="1" smtClean="0"/>
              <a:t>in­domain</a:t>
            </a:r>
            <a:endParaRPr lang="en-US" dirty="0"/>
          </a:p>
          <a:p>
            <a:pPr lvl="1"/>
            <a:r>
              <a:rPr lang="en-US" dirty="0" smtClean="0"/>
              <a:t>Feature engineering</a:t>
            </a:r>
          </a:p>
          <a:p>
            <a:endParaRPr lang="en-US" dirty="0" smtClean="0"/>
          </a:p>
          <a:p>
            <a:r>
              <a:rPr lang="en-US" dirty="0" smtClean="0"/>
              <a:t>NER with CRF++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0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Part­of­Speech</a:t>
            </a:r>
            <a:r>
              <a:rPr lang="it-IT" dirty="0" smtClean="0"/>
              <a:t> </a:t>
            </a:r>
            <a:r>
              <a:rPr lang="it-IT" dirty="0" err="1" smtClean="0"/>
              <a:t>tagging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Named</a:t>
            </a:r>
            <a:r>
              <a:rPr lang="it-IT" dirty="0" smtClean="0"/>
              <a:t> </a:t>
            </a:r>
            <a:r>
              <a:rPr lang="it-IT" dirty="0" err="1" smtClean="0"/>
              <a:t>Entity</a:t>
            </a:r>
            <a:r>
              <a:rPr lang="it-IT" dirty="0" smtClean="0"/>
              <a:t> </a:t>
            </a:r>
            <a:r>
              <a:rPr lang="it-IT" dirty="0" err="1" smtClean="0"/>
              <a:t>Recognition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Chunking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5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0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		DET</a:t>
            </a:r>
          </a:p>
          <a:p>
            <a:pPr marL="0" indent="0">
              <a:buNone/>
            </a:pPr>
            <a:r>
              <a:rPr lang="en-US" sz="2800" dirty="0" smtClean="0"/>
              <a:t>koala		N</a:t>
            </a:r>
          </a:p>
          <a:p>
            <a:pPr marL="0" indent="0">
              <a:buNone/>
            </a:pPr>
            <a:r>
              <a:rPr lang="en-US" sz="2800" dirty="0" smtClean="0"/>
              <a:t>put 		V</a:t>
            </a:r>
          </a:p>
          <a:p>
            <a:pPr marL="0" indent="0">
              <a:buNone/>
            </a:pPr>
            <a:r>
              <a:rPr lang="en-US" sz="2800" dirty="0" smtClean="0"/>
              <a:t>the 		DET</a:t>
            </a:r>
          </a:p>
          <a:p>
            <a:pPr marL="0" indent="0">
              <a:buNone/>
            </a:pPr>
            <a:r>
              <a:rPr lang="en-US" sz="2800" dirty="0" smtClean="0"/>
              <a:t>keys		N</a:t>
            </a:r>
          </a:p>
          <a:p>
            <a:pPr marL="0" indent="0">
              <a:buNone/>
            </a:pPr>
            <a:r>
              <a:rPr lang="en-US" sz="2800" dirty="0" smtClean="0"/>
              <a:t>on			P</a:t>
            </a:r>
          </a:p>
          <a:p>
            <a:pPr marL="0" indent="0">
              <a:buNone/>
            </a:pPr>
            <a:r>
              <a:rPr lang="en-US" sz="2800" dirty="0" smtClean="0"/>
              <a:t>the		DET</a:t>
            </a:r>
          </a:p>
          <a:p>
            <a:pPr marL="0" indent="0">
              <a:buNone/>
            </a:pPr>
            <a:r>
              <a:rPr lang="en-US" sz="2800" dirty="0" smtClean="0"/>
              <a:t>table		N</a:t>
            </a:r>
          </a:p>
          <a:p>
            <a:pPr marL="0" indent="0">
              <a:buNone/>
            </a:pPr>
            <a:r>
              <a:rPr lang="en-US" sz="2800" dirty="0" smtClean="0"/>
              <a:t>.			PUNCT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60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Out-of-the box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Many tools available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Stanford NER &amp; POS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OpenNLP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SVMTool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TextPro</a:t>
            </a:r>
            <a:r>
              <a:rPr lang="en-US" dirty="0" smtClean="0"/>
              <a:t> (Italian)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Contain precompile models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them if you have no time/data/clue/..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</a:t>
            </a:r>
            <a:r>
              <a:rPr lang="en-US" dirty="0" smtClean="0"/>
              <a:t>/NER with CRF++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everything from the course repository</a:t>
            </a:r>
          </a:p>
          <a:p>
            <a:r>
              <a:rPr lang="en-US" dirty="0" smtClean="0"/>
              <a:t>(alt) get CRF++ from </a:t>
            </a:r>
            <a:r>
              <a:rPr lang="en-US" dirty="0" err="1" smtClean="0"/>
              <a:t>google</a:t>
            </a:r>
            <a:r>
              <a:rPr lang="en-US" dirty="0" smtClean="0"/>
              <a:t> code or </a:t>
            </a:r>
            <a:r>
              <a:rPr lang="en-US" dirty="0" err="1" smtClean="0"/>
              <a:t>sourceforge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3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CRF++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% ./configure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 make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 </a:t>
            </a:r>
            <a:r>
              <a:rPr lang="en-US" dirty="0" err="1" smtClean="0"/>
              <a:t>sudo</a:t>
            </a:r>
            <a:r>
              <a:rPr lang="en-US" dirty="0" smtClean="0"/>
              <a:t> make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6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42" y="1600200"/>
            <a:ext cx="888385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crf_learn</a:t>
            </a:r>
            <a:r>
              <a:rPr lang="en-US" dirty="0" smtClean="0"/>
              <a:t> template </a:t>
            </a:r>
            <a:r>
              <a:rPr lang="en-US" dirty="0" err="1" smtClean="0"/>
              <a:t>lab_bn.train</a:t>
            </a:r>
            <a:r>
              <a:rPr lang="en-US" dirty="0" smtClean="0"/>
              <a:t> </a:t>
            </a:r>
            <a:r>
              <a:rPr lang="en-US" dirty="0" err="1" smtClean="0"/>
              <a:t>lab_bn.model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crf_test</a:t>
            </a:r>
            <a:r>
              <a:rPr lang="en-US" dirty="0" smtClean="0"/>
              <a:t> ­m </a:t>
            </a:r>
            <a:r>
              <a:rPr lang="en-US" dirty="0" err="1" smtClean="0"/>
              <a:t>lab_bn.model</a:t>
            </a:r>
            <a:r>
              <a:rPr lang="en-US" dirty="0" smtClean="0"/>
              <a:t> </a:t>
            </a:r>
            <a:r>
              <a:rPr lang="en-US" dirty="0" err="1" smtClean="0"/>
              <a:t>lab_bn.test</a:t>
            </a:r>
            <a:r>
              <a:rPr lang="en-US" dirty="0"/>
              <a:t> </a:t>
            </a:r>
            <a:r>
              <a:rPr lang="en-US" dirty="0" smtClean="0"/>
              <a:t>&gt;</a:t>
            </a:r>
            <a:r>
              <a:rPr lang="en-US" dirty="0" err="1" smtClean="0"/>
              <a:t>lab_bn.out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../scripts/</a:t>
            </a:r>
            <a:r>
              <a:rPr lang="en-US" dirty="0" err="1" smtClean="0"/>
              <a:t>conlleval.pl</a:t>
            </a:r>
            <a:r>
              <a:rPr lang="en-US" dirty="0" smtClean="0"/>
              <a:t> ­r ­d "\t" &lt;</a:t>
            </a:r>
            <a:r>
              <a:rPr lang="en-US" dirty="0" err="1" smtClean="0"/>
              <a:t>lab_bn.out</a:t>
            </a:r>
            <a:r>
              <a:rPr lang="en-US" dirty="0" smtClean="0"/>
              <a:t> |less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7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“</a:t>
            </a:r>
            <a:r>
              <a:rPr lang="en-US" dirty="0" err="1" smtClean="0"/>
              <a:t>template­bsl</a:t>
            </a:r>
            <a:r>
              <a:rPr lang="en-US" dirty="0" smtClean="0"/>
              <a:t>” instead of “template”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 is our performance so low?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0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359</Words>
  <Application>Microsoft Macintosh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Sequence Modeling: PoS-Tagging and NER </vt:lpstr>
      <vt:lpstr>Outline</vt:lpstr>
      <vt:lpstr>Sequence Modeling</vt:lpstr>
      <vt:lpstr>PoS: example</vt:lpstr>
      <vt:lpstr>Out-of-the box solutions</vt:lpstr>
      <vt:lpstr>Pos/NER with CRF++</vt:lpstr>
      <vt:lpstr>Installing CRF++</vt:lpstr>
      <vt:lpstr>Default run</vt:lpstr>
      <vt:lpstr>Baseline run</vt:lpstr>
      <vt:lpstr>In-domain vs. out-of-domain</vt:lpstr>
      <vt:lpstr>In-domain vs. out-of-domain</vt:lpstr>
      <vt:lpstr>Feature engineering</vt:lpstr>
      <vt:lpstr>Feature engineering ctd</vt:lpstr>
      <vt:lpstr>Exercise 1</vt:lpstr>
      <vt:lpstr>Exercise 2</vt:lpstr>
    </vt:vector>
  </TitlesOfParts>
  <Company>University of Trento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Modeling: PoS-Tagging and NER </dc:title>
  <dc:creator>Olga Uryupina</dc:creator>
  <cp:lastModifiedBy>Olga Uryupina</cp:lastModifiedBy>
  <cp:revision>3</cp:revision>
  <dcterms:created xsi:type="dcterms:W3CDTF">2016-03-30T22:54:14Z</dcterms:created>
  <dcterms:modified xsi:type="dcterms:W3CDTF">2016-03-30T23:22:16Z</dcterms:modified>
</cp:coreProperties>
</file>