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736" r:id="rId5"/>
    <p:sldId id="2813" r:id="rId6"/>
    <p:sldId id="2821" r:id="rId7"/>
    <p:sldId id="2820" r:id="rId8"/>
    <p:sldId id="2822" r:id="rId9"/>
    <p:sldId id="2823" r:id="rId10"/>
    <p:sldId id="2824" r:id="rId11"/>
    <p:sldId id="2825" r:id="rId12"/>
    <p:sldId id="2827" r:id="rId13"/>
    <p:sldId id="2828" r:id="rId14"/>
    <p:sldId id="281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s Priebe" initials="MP" lastIdx="1" clrIdx="0"/>
  <p:cmAuthor id="2" name="Per Appelgren" initials="PA" lastIdx="18" clrIdx="1">
    <p:extLst>
      <p:ext uri="{19B8F6BF-5375-455C-9EA6-DF929625EA0E}">
        <p15:presenceInfo xmlns:p15="http://schemas.microsoft.com/office/powerpoint/2012/main" userId="S::per.appelgren@influence.se::681eaff4-f760-40f5-b835-67135f2cb8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FDD"/>
    <a:srgbClr val="3F7593"/>
    <a:srgbClr val="73B149"/>
    <a:srgbClr val="C5DAE5"/>
    <a:srgbClr val="572B3D"/>
    <a:srgbClr val="000000"/>
    <a:srgbClr val="522839"/>
    <a:srgbClr val="FFFFFF"/>
    <a:srgbClr val="8B4561"/>
    <a:srgbClr val="589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7C1FB-EFBC-4EEC-9326-0952F857DDFC}" v="119" dt="2022-10-27T17:30:26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5799" autoAdjust="0"/>
  </p:normalViewPr>
  <p:slideViewPr>
    <p:cSldViewPr snapToGrid="0">
      <p:cViewPr varScale="1">
        <p:scale>
          <a:sx n="85" d="100"/>
          <a:sy n="85" d="100"/>
        </p:scale>
        <p:origin x="90" y="17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ella Nikolopoulou-Themeli" userId="da9cb5e2-4d8b-46eb-898e-a612e4aaf597" providerId="ADAL" clId="{86B7C1FB-EFBC-4EEC-9326-0952F857DDFC}"/>
    <pc:docChg chg="undo redo custSel addSld delSld modSld sldOrd">
      <pc:chgData name="Markella Nikolopoulou-Themeli" userId="da9cb5e2-4d8b-46eb-898e-a612e4aaf597" providerId="ADAL" clId="{86B7C1FB-EFBC-4EEC-9326-0952F857DDFC}" dt="2022-10-27T17:35:33.721" v="1524" actId="20577"/>
      <pc:docMkLst>
        <pc:docMk/>
      </pc:docMkLst>
      <pc:sldChg chg="modSp mod">
        <pc:chgData name="Markella Nikolopoulou-Themeli" userId="da9cb5e2-4d8b-46eb-898e-a612e4aaf597" providerId="ADAL" clId="{86B7C1FB-EFBC-4EEC-9326-0952F857DDFC}" dt="2022-10-27T15:18:59.982" v="182" actId="20577"/>
        <pc:sldMkLst>
          <pc:docMk/>
          <pc:sldMk cId="1780776563" sldId="736"/>
        </pc:sldMkLst>
        <pc:spChg chg="mod">
          <ac:chgData name="Markella Nikolopoulou-Themeli" userId="da9cb5e2-4d8b-46eb-898e-a612e4aaf597" providerId="ADAL" clId="{86B7C1FB-EFBC-4EEC-9326-0952F857DDFC}" dt="2022-10-27T15:18:59.982" v="182" actId="20577"/>
          <ac:spMkLst>
            <pc:docMk/>
            <pc:sldMk cId="1780776563" sldId="736"/>
            <ac:spMk id="2" creationId="{8E76C2CD-B2CF-47EC-8005-D002E7D396B8}"/>
          </ac:spMkLst>
        </pc:spChg>
      </pc:sldChg>
      <pc:sldChg chg="del">
        <pc:chgData name="Markella Nikolopoulou-Themeli" userId="da9cb5e2-4d8b-46eb-898e-a612e4aaf597" providerId="ADAL" clId="{86B7C1FB-EFBC-4EEC-9326-0952F857DDFC}" dt="2022-10-27T15:00:25.027" v="26" actId="47"/>
        <pc:sldMkLst>
          <pc:docMk/>
          <pc:sldMk cId="146527113" sldId="2812"/>
        </pc:sldMkLst>
      </pc:sldChg>
      <pc:sldChg chg="modSp add mod">
        <pc:chgData name="Markella Nikolopoulou-Themeli" userId="da9cb5e2-4d8b-46eb-898e-a612e4aaf597" providerId="ADAL" clId="{86B7C1FB-EFBC-4EEC-9326-0952F857DDFC}" dt="2022-10-27T15:10:56.091" v="162" actId="20577"/>
        <pc:sldMkLst>
          <pc:docMk/>
          <pc:sldMk cId="615597824" sldId="2813"/>
        </pc:sldMkLst>
        <pc:spChg chg="mod">
          <ac:chgData name="Markella Nikolopoulou-Themeli" userId="da9cb5e2-4d8b-46eb-898e-a612e4aaf597" providerId="ADAL" clId="{86B7C1FB-EFBC-4EEC-9326-0952F857DDFC}" dt="2022-10-27T15:10:56.091" v="162" actId="20577"/>
          <ac:spMkLst>
            <pc:docMk/>
            <pc:sldMk cId="615597824" sldId="2813"/>
            <ac:spMk id="3" creationId="{01957A13-0139-4DD6-A824-267DF02F6C6C}"/>
          </ac:spMkLst>
        </pc:spChg>
      </pc:sldChg>
      <pc:sldChg chg="delSp add del mod">
        <pc:chgData name="Markella Nikolopoulou-Themeli" userId="da9cb5e2-4d8b-46eb-898e-a612e4aaf597" providerId="ADAL" clId="{86B7C1FB-EFBC-4EEC-9326-0952F857DDFC}" dt="2022-10-27T15:35:20.489" v="200" actId="47"/>
        <pc:sldMkLst>
          <pc:docMk/>
          <pc:sldMk cId="773525787" sldId="2816"/>
        </pc:sldMkLst>
        <pc:picChg chg="del">
          <ac:chgData name="Markella Nikolopoulou-Themeli" userId="da9cb5e2-4d8b-46eb-898e-a612e4aaf597" providerId="ADAL" clId="{86B7C1FB-EFBC-4EEC-9326-0952F857DDFC}" dt="2022-10-27T15:35:13.446" v="197" actId="478"/>
          <ac:picMkLst>
            <pc:docMk/>
            <pc:sldMk cId="773525787" sldId="2816"/>
            <ac:picMk id="26" creationId="{D2A7B0FE-7D47-E535-C749-ADF9683D6A2A}"/>
          </ac:picMkLst>
        </pc:picChg>
        <pc:picChg chg="del">
          <ac:chgData name="Markella Nikolopoulou-Themeli" userId="da9cb5e2-4d8b-46eb-898e-a612e4aaf597" providerId="ADAL" clId="{86B7C1FB-EFBC-4EEC-9326-0952F857DDFC}" dt="2022-10-27T15:35:14.643" v="198" actId="478"/>
          <ac:picMkLst>
            <pc:docMk/>
            <pc:sldMk cId="773525787" sldId="2816"/>
            <ac:picMk id="28" creationId="{2379FA4A-40B8-6F64-43E0-5326722C91B7}"/>
          </ac:picMkLst>
        </pc:picChg>
        <pc:picChg chg="del">
          <ac:chgData name="Markella Nikolopoulou-Themeli" userId="da9cb5e2-4d8b-46eb-898e-a612e4aaf597" providerId="ADAL" clId="{86B7C1FB-EFBC-4EEC-9326-0952F857DDFC}" dt="2022-10-27T15:35:16.810" v="199" actId="478"/>
          <ac:picMkLst>
            <pc:docMk/>
            <pc:sldMk cId="773525787" sldId="2816"/>
            <ac:picMk id="30" creationId="{155FC079-FD17-8237-8976-5E630F3487BB}"/>
          </ac:picMkLst>
        </pc:picChg>
      </pc:sldChg>
      <pc:sldChg chg="add del">
        <pc:chgData name="Markella Nikolopoulou-Themeli" userId="da9cb5e2-4d8b-46eb-898e-a612e4aaf597" providerId="ADAL" clId="{86B7C1FB-EFBC-4EEC-9326-0952F857DDFC}" dt="2022-10-27T15:25:07.842" v="192" actId="47"/>
        <pc:sldMkLst>
          <pc:docMk/>
          <pc:sldMk cId="2512161021" sldId="2817"/>
        </pc:sldMkLst>
      </pc:sldChg>
      <pc:sldChg chg="add del">
        <pc:chgData name="Markella Nikolopoulou-Themeli" userId="da9cb5e2-4d8b-46eb-898e-a612e4aaf597" providerId="ADAL" clId="{86B7C1FB-EFBC-4EEC-9326-0952F857DDFC}" dt="2022-10-27T15:25:12.701" v="193" actId="47"/>
        <pc:sldMkLst>
          <pc:docMk/>
          <pc:sldMk cId="1253883287" sldId="2818"/>
        </pc:sldMkLst>
      </pc:sldChg>
      <pc:sldChg chg="add del">
        <pc:chgData name="Markella Nikolopoulou-Themeli" userId="da9cb5e2-4d8b-46eb-898e-a612e4aaf597" providerId="ADAL" clId="{86B7C1FB-EFBC-4EEC-9326-0952F857DDFC}" dt="2022-10-27T15:25:14.853" v="194" actId="47"/>
        <pc:sldMkLst>
          <pc:docMk/>
          <pc:sldMk cId="2564057374" sldId="2819"/>
        </pc:sldMkLst>
      </pc:sldChg>
      <pc:sldChg chg="addSp modSp add mod">
        <pc:chgData name="Markella Nikolopoulou-Themeli" userId="da9cb5e2-4d8b-46eb-898e-a612e4aaf597" providerId="ADAL" clId="{86B7C1FB-EFBC-4EEC-9326-0952F857DDFC}" dt="2022-10-27T15:35:10.849" v="196" actId="207"/>
        <pc:sldMkLst>
          <pc:docMk/>
          <pc:sldMk cId="1573814561" sldId="2820"/>
        </pc:sldMkLst>
        <pc:spChg chg="add mod">
          <ac:chgData name="Markella Nikolopoulou-Themeli" userId="da9cb5e2-4d8b-46eb-898e-a612e4aaf597" providerId="ADAL" clId="{86B7C1FB-EFBC-4EEC-9326-0952F857DDFC}" dt="2022-10-27T15:35:10.849" v="196" actId="207"/>
          <ac:spMkLst>
            <pc:docMk/>
            <pc:sldMk cId="1573814561" sldId="2820"/>
            <ac:spMk id="3" creationId="{F1F1E671-91C5-51A8-98B9-C714849EB9C0}"/>
          </ac:spMkLst>
        </pc:spChg>
        <pc:spChg chg="mod">
          <ac:chgData name="Markella Nikolopoulou-Themeli" userId="da9cb5e2-4d8b-46eb-898e-a612e4aaf597" providerId="ADAL" clId="{86B7C1FB-EFBC-4EEC-9326-0952F857DDFC}" dt="2022-10-27T15:24:17.579" v="191" actId="20577"/>
          <ac:spMkLst>
            <pc:docMk/>
            <pc:sldMk cId="1573814561" sldId="2820"/>
            <ac:spMk id="10" creationId="{9A5E9706-92A2-E3D9-842B-AC494CCD74D3}"/>
          </ac:spMkLst>
        </pc:spChg>
      </pc:sldChg>
      <pc:sldChg chg="addSp modSp add del mod ord">
        <pc:chgData name="Markella Nikolopoulou-Themeli" userId="da9cb5e2-4d8b-46eb-898e-a612e4aaf597" providerId="ADAL" clId="{86B7C1FB-EFBC-4EEC-9326-0952F857DDFC}" dt="2022-10-27T15:07:21.471" v="161" actId="1037"/>
        <pc:sldMkLst>
          <pc:docMk/>
          <pc:sldMk cId="1408099738" sldId="2821"/>
        </pc:sldMkLst>
        <pc:graphicFrameChg chg="mod">
          <ac:chgData name="Markella Nikolopoulou-Themeli" userId="da9cb5e2-4d8b-46eb-898e-a612e4aaf597" providerId="ADAL" clId="{86B7C1FB-EFBC-4EEC-9326-0952F857DDFC}" dt="2022-10-27T15:07:08.048" v="138" actId="20577"/>
          <ac:graphicFrameMkLst>
            <pc:docMk/>
            <pc:sldMk cId="1408099738" sldId="2821"/>
            <ac:graphicFrameMk id="6" creationId="{213266F8-52AB-D765-A233-C16EA1C01772}"/>
          </ac:graphicFrameMkLst>
        </pc:graphicFrameChg>
        <pc:cxnChg chg="add mod">
          <ac:chgData name="Markella Nikolopoulou-Themeli" userId="da9cb5e2-4d8b-46eb-898e-a612e4aaf597" providerId="ADAL" clId="{86B7C1FB-EFBC-4EEC-9326-0952F857DDFC}" dt="2022-10-27T15:07:21.471" v="161" actId="1037"/>
          <ac:cxnSpMkLst>
            <pc:docMk/>
            <pc:sldMk cId="1408099738" sldId="2821"/>
            <ac:cxnSpMk id="7" creationId="{523F3968-FC0C-E7A4-3EE7-97FCFD726200}"/>
          </ac:cxnSpMkLst>
        </pc:cxnChg>
      </pc:sldChg>
      <pc:sldChg chg="add del">
        <pc:chgData name="Markella Nikolopoulou-Themeli" userId="da9cb5e2-4d8b-46eb-898e-a612e4aaf597" providerId="ADAL" clId="{86B7C1FB-EFBC-4EEC-9326-0952F857DDFC}" dt="2022-10-27T15:03:06.800" v="29"/>
        <pc:sldMkLst>
          <pc:docMk/>
          <pc:sldMk cId="3001420876" sldId="2822"/>
        </pc:sldMkLst>
      </pc:sldChg>
      <pc:sldChg chg="addSp delSp modSp new mod">
        <pc:chgData name="Markella Nikolopoulou-Themeli" userId="da9cb5e2-4d8b-46eb-898e-a612e4aaf597" providerId="ADAL" clId="{86B7C1FB-EFBC-4EEC-9326-0952F857DDFC}" dt="2022-10-27T16:09:40.527" v="592" actId="20577"/>
        <pc:sldMkLst>
          <pc:docMk/>
          <pc:sldMk cId="3590389547" sldId="2822"/>
        </pc:sldMkLst>
        <pc:spChg chg="mod">
          <ac:chgData name="Markella Nikolopoulou-Themeli" userId="da9cb5e2-4d8b-46eb-898e-a612e4aaf597" providerId="ADAL" clId="{86B7C1FB-EFBC-4EEC-9326-0952F857DDFC}" dt="2022-10-27T16:09:40.527" v="592" actId="20577"/>
          <ac:spMkLst>
            <pc:docMk/>
            <pc:sldMk cId="3590389547" sldId="2822"/>
            <ac:spMk id="2" creationId="{BBAAB0D3-98CF-1688-5230-6D600F9E7E2D}"/>
          </ac:spMkLst>
        </pc:spChg>
        <pc:spChg chg="del">
          <ac:chgData name="Markella Nikolopoulou-Themeli" userId="da9cb5e2-4d8b-46eb-898e-a612e4aaf597" providerId="ADAL" clId="{86B7C1FB-EFBC-4EEC-9326-0952F857DDFC}" dt="2022-10-27T15:39:35.436" v="232" actId="478"/>
          <ac:spMkLst>
            <pc:docMk/>
            <pc:sldMk cId="3590389547" sldId="2822"/>
            <ac:spMk id="3" creationId="{94694CCD-0941-09C9-00A1-EE2819B112C3}"/>
          </ac:spMkLst>
        </pc:spChg>
        <pc:spChg chg="add del mod">
          <ac:chgData name="Markella Nikolopoulou-Themeli" userId="da9cb5e2-4d8b-46eb-898e-a612e4aaf597" providerId="ADAL" clId="{86B7C1FB-EFBC-4EEC-9326-0952F857DDFC}" dt="2022-10-27T16:06:40.997" v="548"/>
          <ac:spMkLst>
            <pc:docMk/>
            <pc:sldMk cId="3590389547" sldId="2822"/>
            <ac:spMk id="4" creationId="{7F4607CE-C1BA-A2FD-2E14-E93F2CFCE072}"/>
          </ac:spMkLst>
        </pc:spChg>
        <pc:spChg chg="del">
          <ac:chgData name="Markella Nikolopoulou-Themeli" userId="da9cb5e2-4d8b-46eb-898e-a612e4aaf597" providerId="ADAL" clId="{86B7C1FB-EFBC-4EEC-9326-0952F857DDFC}" dt="2022-10-27T15:39:45.778" v="234" actId="478"/>
          <ac:spMkLst>
            <pc:docMk/>
            <pc:sldMk cId="3590389547" sldId="2822"/>
            <ac:spMk id="5" creationId="{FFB3342D-57D0-3635-7F3E-7079EB2AE20C}"/>
          </ac:spMkLst>
        </pc:spChg>
        <pc:spChg chg="del mod">
          <ac:chgData name="Markella Nikolopoulou-Themeli" userId="da9cb5e2-4d8b-46eb-898e-a612e4aaf597" providerId="ADAL" clId="{86B7C1FB-EFBC-4EEC-9326-0952F857DDFC}" dt="2022-10-27T15:41:29.662" v="244" actId="931"/>
          <ac:spMkLst>
            <pc:docMk/>
            <pc:sldMk cId="3590389547" sldId="2822"/>
            <ac:spMk id="6" creationId="{998B195A-A7A2-F4A8-36A7-1437CBA5F163}"/>
          </ac:spMkLst>
        </pc:spChg>
        <pc:spChg chg="add del">
          <ac:chgData name="Markella Nikolopoulou-Themeli" userId="da9cb5e2-4d8b-46eb-898e-a612e4aaf597" providerId="ADAL" clId="{86B7C1FB-EFBC-4EEC-9326-0952F857DDFC}" dt="2022-10-27T15:40:43.418" v="241" actId="478"/>
          <ac:spMkLst>
            <pc:docMk/>
            <pc:sldMk cId="3590389547" sldId="2822"/>
            <ac:spMk id="14" creationId="{0BE8A7FF-D7C4-0994-6BBB-5697DDDFFC01}"/>
          </ac:spMkLst>
        </pc:spChg>
        <pc:spChg chg="add del mod">
          <ac:chgData name="Markella Nikolopoulou-Themeli" userId="da9cb5e2-4d8b-46eb-898e-a612e4aaf597" providerId="ADAL" clId="{86B7C1FB-EFBC-4EEC-9326-0952F857DDFC}" dt="2022-10-27T15:46:26.277" v="415" actId="931"/>
          <ac:spMkLst>
            <pc:docMk/>
            <pc:sldMk cId="3590389547" sldId="2822"/>
            <ac:spMk id="22" creationId="{60CA1CF7-F296-0222-56A5-1067BF7D1F14}"/>
          </ac:spMkLst>
        </pc:spChg>
        <pc:picChg chg="add del mod">
          <ac:chgData name="Markella Nikolopoulou-Themeli" userId="da9cb5e2-4d8b-46eb-898e-a612e4aaf597" providerId="ADAL" clId="{86B7C1FB-EFBC-4EEC-9326-0952F857DDFC}" dt="2022-10-27T15:40:23.050" v="237" actId="931"/>
          <ac:picMkLst>
            <pc:docMk/>
            <pc:sldMk cId="3590389547" sldId="2822"/>
            <ac:picMk id="10" creationId="{7AD0E043-F6DE-C776-F577-F911BC0EC5D8}"/>
          </ac:picMkLst>
        </pc:picChg>
        <pc:picChg chg="add del mod">
          <ac:chgData name="Markella Nikolopoulou-Themeli" userId="da9cb5e2-4d8b-46eb-898e-a612e4aaf597" providerId="ADAL" clId="{86B7C1FB-EFBC-4EEC-9326-0952F857DDFC}" dt="2022-10-27T15:40:39.130" v="239" actId="931"/>
          <ac:picMkLst>
            <pc:docMk/>
            <pc:sldMk cId="3590389547" sldId="2822"/>
            <ac:picMk id="12" creationId="{FF1CCC82-876B-A5CC-4D9C-CF5539C30D4D}"/>
          </ac:picMkLst>
        </pc:picChg>
        <pc:picChg chg="add del mod">
          <ac:chgData name="Markella Nikolopoulou-Themeli" userId="da9cb5e2-4d8b-46eb-898e-a612e4aaf597" providerId="ADAL" clId="{86B7C1FB-EFBC-4EEC-9326-0952F857DDFC}" dt="2022-10-27T15:46:16.646" v="414" actId="478"/>
          <ac:picMkLst>
            <pc:docMk/>
            <pc:sldMk cId="3590389547" sldId="2822"/>
            <ac:picMk id="16" creationId="{F95CED81-8EC0-3DF4-A674-64A2E93CC5EE}"/>
          </ac:picMkLst>
        </pc:picChg>
        <pc:picChg chg="add del mod">
          <ac:chgData name="Markella Nikolopoulou-Themeli" userId="da9cb5e2-4d8b-46eb-898e-a612e4aaf597" providerId="ADAL" clId="{86B7C1FB-EFBC-4EEC-9326-0952F857DDFC}" dt="2022-10-27T15:43:32.793" v="251" actId="931"/>
          <ac:picMkLst>
            <pc:docMk/>
            <pc:sldMk cId="3590389547" sldId="2822"/>
            <ac:picMk id="18" creationId="{EEB4E364-C032-CBCA-B625-03D8E8A2066B}"/>
          </ac:picMkLst>
        </pc:picChg>
        <pc:picChg chg="add del mod">
          <ac:chgData name="Markella Nikolopoulou-Themeli" userId="da9cb5e2-4d8b-46eb-898e-a612e4aaf597" providerId="ADAL" clId="{86B7C1FB-EFBC-4EEC-9326-0952F857DDFC}" dt="2022-10-27T15:46:04.876" v="411" actId="478"/>
          <ac:picMkLst>
            <pc:docMk/>
            <pc:sldMk cId="3590389547" sldId="2822"/>
            <ac:picMk id="20" creationId="{DDAB0BCB-4215-1877-D702-18D85CA872C0}"/>
          </ac:picMkLst>
        </pc:picChg>
        <pc:picChg chg="add mod modCrop">
          <ac:chgData name="Markella Nikolopoulou-Themeli" userId="da9cb5e2-4d8b-46eb-898e-a612e4aaf597" providerId="ADAL" clId="{86B7C1FB-EFBC-4EEC-9326-0952F857DDFC}" dt="2022-10-27T16:05:38.712" v="430" actId="1076"/>
          <ac:picMkLst>
            <pc:docMk/>
            <pc:sldMk cId="3590389547" sldId="2822"/>
            <ac:picMk id="24" creationId="{201E27F6-F893-D00D-3671-A7F55C2CE49D}"/>
          </ac:picMkLst>
        </pc:picChg>
      </pc:sldChg>
      <pc:sldChg chg="modSp add mod">
        <pc:chgData name="Markella Nikolopoulou-Themeli" userId="da9cb5e2-4d8b-46eb-898e-a612e4aaf597" providerId="ADAL" clId="{86B7C1FB-EFBC-4EEC-9326-0952F857DDFC}" dt="2022-10-27T16:16:01.670" v="979" actId="20577"/>
        <pc:sldMkLst>
          <pc:docMk/>
          <pc:sldMk cId="4247269726" sldId="2823"/>
        </pc:sldMkLst>
        <pc:spChg chg="mod">
          <ac:chgData name="Markella Nikolopoulou-Themeli" userId="da9cb5e2-4d8b-46eb-898e-a612e4aaf597" providerId="ADAL" clId="{86B7C1FB-EFBC-4EEC-9326-0952F857DDFC}" dt="2022-10-27T16:09:57.217" v="624" actId="20577"/>
          <ac:spMkLst>
            <pc:docMk/>
            <pc:sldMk cId="4247269726" sldId="2823"/>
            <ac:spMk id="2" creationId="{BBAAB0D3-98CF-1688-5230-6D600F9E7E2D}"/>
          </ac:spMkLst>
        </pc:spChg>
        <pc:spChg chg="mod">
          <ac:chgData name="Markella Nikolopoulou-Themeli" userId="da9cb5e2-4d8b-46eb-898e-a612e4aaf597" providerId="ADAL" clId="{86B7C1FB-EFBC-4EEC-9326-0952F857DDFC}" dt="2022-10-27T16:16:01.670" v="979" actId="20577"/>
          <ac:spMkLst>
            <pc:docMk/>
            <pc:sldMk cId="4247269726" sldId="2823"/>
            <ac:spMk id="4" creationId="{7F4607CE-C1BA-A2FD-2E14-E93F2CFCE072}"/>
          </ac:spMkLst>
        </pc:spChg>
      </pc:sldChg>
      <pc:sldChg chg="addSp delSp modSp new mod modClrScheme chgLayout">
        <pc:chgData name="Markella Nikolopoulou-Themeli" userId="da9cb5e2-4d8b-46eb-898e-a612e4aaf597" providerId="ADAL" clId="{86B7C1FB-EFBC-4EEC-9326-0952F857DDFC}" dt="2022-10-27T16:34:44.186" v="1071" actId="20577"/>
        <pc:sldMkLst>
          <pc:docMk/>
          <pc:sldMk cId="346461996" sldId="2824"/>
        </pc:sldMkLst>
        <pc:spChg chg="mod ord">
          <ac:chgData name="Markella Nikolopoulou-Themeli" userId="da9cb5e2-4d8b-46eb-898e-a612e4aaf597" providerId="ADAL" clId="{86B7C1FB-EFBC-4EEC-9326-0952F857DDFC}" dt="2022-10-27T16:30:05.531" v="1030" actId="20577"/>
          <ac:spMkLst>
            <pc:docMk/>
            <pc:sldMk cId="346461996" sldId="2824"/>
            <ac:spMk id="2" creationId="{AC7BC4BC-A4F1-27CD-519D-E99B10F62B7D}"/>
          </ac:spMkLst>
        </pc:spChg>
        <pc:spChg chg="del mod ord">
          <ac:chgData name="Markella Nikolopoulou-Themeli" userId="da9cb5e2-4d8b-46eb-898e-a612e4aaf597" providerId="ADAL" clId="{86B7C1FB-EFBC-4EEC-9326-0952F857DDFC}" dt="2022-10-27T16:29:04.224" v="994" actId="700"/>
          <ac:spMkLst>
            <pc:docMk/>
            <pc:sldMk cId="346461996" sldId="2824"/>
            <ac:spMk id="3" creationId="{358666F2-5EB8-DF6C-EC05-7958B4D02425}"/>
          </ac:spMkLst>
        </pc:spChg>
        <pc:spChg chg="mod ord">
          <ac:chgData name="Markella Nikolopoulou-Themeli" userId="da9cb5e2-4d8b-46eb-898e-a612e4aaf597" providerId="ADAL" clId="{86B7C1FB-EFBC-4EEC-9326-0952F857DDFC}" dt="2022-10-27T16:29:04.224" v="994" actId="700"/>
          <ac:spMkLst>
            <pc:docMk/>
            <pc:sldMk cId="346461996" sldId="2824"/>
            <ac:spMk id="4" creationId="{E37F936B-299A-951A-F4B6-6DE3EEC25F45}"/>
          </ac:spMkLst>
        </pc:spChg>
        <pc:spChg chg="mod ord">
          <ac:chgData name="Markella Nikolopoulou-Themeli" userId="da9cb5e2-4d8b-46eb-898e-a612e4aaf597" providerId="ADAL" clId="{86B7C1FB-EFBC-4EEC-9326-0952F857DDFC}" dt="2022-10-27T16:29:04.224" v="994" actId="700"/>
          <ac:spMkLst>
            <pc:docMk/>
            <pc:sldMk cId="346461996" sldId="2824"/>
            <ac:spMk id="5" creationId="{7518F1AA-C667-94E6-E8C0-3CC882EAB856}"/>
          </ac:spMkLst>
        </pc:spChg>
        <pc:spChg chg="add del mod ord">
          <ac:chgData name="Markella Nikolopoulou-Themeli" userId="da9cb5e2-4d8b-46eb-898e-a612e4aaf597" providerId="ADAL" clId="{86B7C1FB-EFBC-4EEC-9326-0952F857DDFC}" dt="2022-10-27T16:30:11.176" v="1031" actId="478"/>
          <ac:spMkLst>
            <pc:docMk/>
            <pc:sldMk cId="346461996" sldId="2824"/>
            <ac:spMk id="6" creationId="{62FCC0F6-352B-330F-5785-77BE6E1CC359}"/>
          </ac:spMkLst>
        </pc:spChg>
        <pc:spChg chg="add mod ord">
          <ac:chgData name="Markella Nikolopoulou-Themeli" userId="da9cb5e2-4d8b-46eb-898e-a612e4aaf597" providerId="ADAL" clId="{86B7C1FB-EFBC-4EEC-9326-0952F857DDFC}" dt="2022-10-27T16:34:44.186" v="1071" actId="20577"/>
          <ac:spMkLst>
            <pc:docMk/>
            <pc:sldMk cId="346461996" sldId="2824"/>
            <ac:spMk id="7" creationId="{38EFCF43-0AC3-8D1E-1DF5-26CA9A88D251}"/>
          </ac:spMkLst>
        </pc:spChg>
        <pc:spChg chg="add del mod ord">
          <ac:chgData name="Markella Nikolopoulou-Themeli" userId="da9cb5e2-4d8b-46eb-898e-a612e4aaf597" providerId="ADAL" clId="{86B7C1FB-EFBC-4EEC-9326-0952F857DDFC}" dt="2022-10-27T16:30:18.957" v="1033" actId="478"/>
          <ac:spMkLst>
            <pc:docMk/>
            <pc:sldMk cId="346461996" sldId="2824"/>
            <ac:spMk id="8" creationId="{C3E077FC-3C82-6F0C-3A8B-463C981AF1B2}"/>
          </ac:spMkLst>
        </pc:spChg>
        <pc:spChg chg="add del mod ord">
          <ac:chgData name="Markella Nikolopoulou-Themeli" userId="da9cb5e2-4d8b-46eb-898e-a612e4aaf597" providerId="ADAL" clId="{86B7C1FB-EFBC-4EEC-9326-0952F857DDFC}" dt="2022-10-27T16:31:08.391" v="1035" actId="931"/>
          <ac:spMkLst>
            <pc:docMk/>
            <pc:sldMk cId="346461996" sldId="2824"/>
            <ac:spMk id="9" creationId="{6BA66062-B419-0CB3-15F6-167913E193D7}"/>
          </ac:spMkLst>
        </pc:spChg>
        <pc:picChg chg="add mod modCrop">
          <ac:chgData name="Markella Nikolopoulou-Themeli" userId="da9cb5e2-4d8b-46eb-898e-a612e4aaf597" providerId="ADAL" clId="{86B7C1FB-EFBC-4EEC-9326-0952F857DDFC}" dt="2022-10-27T16:32:18.924" v="1045" actId="1076"/>
          <ac:picMkLst>
            <pc:docMk/>
            <pc:sldMk cId="346461996" sldId="2824"/>
            <ac:picMk id="11" creationId="{2C7F5AFF-3C1F-DC7A-2507-2675B2F493B6}"/>
          </ac:picMkLst>
        </pc:picChg>
      </pc:sldChg>
      <pc:sldChg chg="addSp delSp modSp new mod">
        <pc:chgData name="Markella Nikolopoulou-Themeli" userId="da9cb5e2-4d8b-46eb-898e-a612e4aaf597" providerId="ADAL" clId="{86B7C1FB-EFBC-4EEC-9326-0952F857DDFC}" dt="2022-10-27T17:25:50.064" v="1257" actId="20577"/>
        <pc:sldMkLst>
          <pc:docMk/>
          <pc:sldMk cId="2312068477" sldId="2825"/>
        </pc:sldMkLst>
        <pc:spChg chg="mod">
          <ac:chgData name="Markella Nikolopoulou-Themeli" userId="da9cb5e2-4d8b-46eb-898e-a612e4aaf597" providerId="ADAL" clId="{86B7C1FB-EFBC-4EEC-9326-0952F857DDFC}" dt="2022-10-27T17:00:15.817" v="1096" actId="20577"/>
          <ac:spMkLst>
            <pc:docMk/>
            <pc:sldMk cId="2312068477" sldId="2825"/>
            <ac:spMk id="2" creationId="{A3F0E8DA-ADB0-94F6-D817-EA688A6E7523}"/>
          </ac:spMkLst>
        </pc:spChg>
        <pc:spChg chg="del">
          <ac:chgData name="Markella Nikolopoulou-Themeli" userId="da9cb5e2-4d8b-46eb-898e-a612e4aaf597" providerId="ADAL" clId="{86B7C1FB-EFBC-4EEC-9326-0952F857DDFC}" dt="2022-10-27T17:00:22.841" v="1097" actId="478"/>
          <ac:spMkLst>
            <pc:docMk/>
            <pc:sldMk cId="2312068477" sldId="2825"/>
            <ac:spMk id="3" creationId="{6AE4F6C8-FE5B-0D42-9D77-DD2972C45486}"/>
          </ac:spMkLst>
        </pc:spChg>
        <pc:spChg chg="mod">
          <ac:chgData name="Markella Nikolopoulou-Themeli" userId="da9cb5e2-4d8b-46eb-898e-a612e4aaf597" providerId="ADAL" clId="{86B7C1FB-EFBC-4EEC-9326-0952F857DDFC}" dt="2022-10-27T17:25:50.064" v="1257" actId="20577"/>
          <ac:spMkLst>
            <pc:docMk/>
            <pc:sldMk cId="2312068477" sldId="2825"/>
            <ac:spMk id="4" creationId="{A33CCA5C-6741-50F2-BA87-13D12BB585E7}"/>
          </ac:spMkLst>
        </pc:spChg>
        <pc:spChg chg="del">
          <ac:chgData name="Markella Nikolopoulou-Themeli" userId="da9cb5e2-4d8b-46eb-898e-a612e4aaf597" providerId="ADAL" clId="{86B7C1FB-EFBC-4EEC-9326-0952F857DDFC}" dt="2022-10-27T17:00:30.926" v="1099" actId="478"/>
          <ac:spMkLst>
            <pc:docMk/>
            <pc:sldMk cId="2312068477" sldId="2825"/>
            <ac:spMk id="5" creationId="{A6642BEE-FA65-30E9-D052-0D9D827AAC2A}"/>
          </ac:spMkLst>
        </pc:spChg>
        <pc:spChg chg="del mod">
          <ac:chgData name="Markella Nikolopoulou-Themeli" userId="da9cb5e2-4d8b-46eb-898e-a612e4aaf597" providerId="ADAL" clId="{86B7C1FB-EFBC-4EEC-9326-0952F857DDFC}" dt="2022-10-27T17:21:32.914" v="1160" actId="931"/>
          <ac:spMkLst>
            <pc:docMk/>
            <pc:sldMk cId="2312068477" sldId="2825"/>
            <ac:spMk id="6" creationId="{02398DD2-DEA0-48F0-9810-9F821801CAED}"/>
          </ac:spMkLst>
        </pc:spChg>
        <pc:picChg chg="add mod">
          <ac:chgData name="Markella Nikolopoulou-Themeli" userId="da9cb5e2-4d8b-46eb-898e-a612e4aaf597" providerId="ADAL" clId="{86B7C1FB-EFBC-4EEC-9326-0952F857DDFC}" dt="2022-10-27T17:21:35.025" v="1162" actId="962"/>
          <ac:picMkLst>
            <pc:docMk/>
            <pc:sldMk cId="2312068477" sldId="2825"/>
            <ac:picMk id="10" creationId="{45ABFD6B-70CA-3F86-507C-C7C6328C8E8C}"/>
          </ac:picMkLst>
        </pc:picChg>
      </pc:sldChg>
      <pc:sldChg chg="modSp add del mod">
        <pc:chgData name="Markella Nikolopoulou-Themeli" userId="da9cb5e2-4d8b-46eb-898e-a612e4aaf597" providerId="ADAL" clId="{86B7C1FB-EFBC-4EEC-9326-0952F857DDFC}" dt="2022-10-27T17:08:11.504" v="1135" actId="47"/>
        <pc:sldMkLst>
          <pc:docMk/>
          <pc:sldMk cId="2315037246" sldId="2826"/>
        </pc:sldMkLst>
        <pc:spChg chg="mod">
          <ac:chgData name="Markella Nikolopoulou-Themeli" userId="da9cb5e2-4d8b-46eb-898e-a612e4aaf597" providerId="ADAL" clId="{86B7C1FB-EFBC-4EEC-9326-0952F857DDFC}" dt="2022-10-27T17:08:01.570" v="1134" actId="20577"/>
          <ac:spMkLst>
            <pc:docMk/>
            <pc:sldMk cId="2315037246" sldId="2826"/>
            <ac:spMk id="2" creationId="{A3F0E8DA-ADB0-94F6-D817-EA688A6E7523}"/>
          </ac:spMkLst>
        </pc:spChg>
      </pc:sldChg>
      <pc:sldChg chg="modSp add mod">
        <pc:chgData name="Markella Nikolopoulou-Themeli" userId="da9cb5e2-4d8b-46eb-898e-a612e4aaf597" providerId="ADAL" clId="{86B7C1FB-EFBC-4EEC-9326-0952F857DDFC}" dt="2022-10-27T17:29:52.470" v="1341" actId="20577"/>
        <pc:sldMkLst>
          <pc:docMk/>
          <pc:sldMk cId="3415248467" sldId="2827"/>
        </pc:sldMkLst>
        <pc:spChg chg="mod">
          <ac:chgData name="Markella Nikolopoulou-Themeli" userId="da9cb5e2-4d8b-46eb-898e-a612e4aaf597" providerId="ADAL" clId="{86B7C1FB-EFBC-4EEC-9326-0952F857DDFC}" dt="2022-10-27T17:29:52.470" v="1341" actId="20577"/>
          <ac:spMkLst>
            <pc:docMk/>
            <pc:sldMk cId="3415248467" sldId="2827"/>
            <ac:spMk id="4" creationId="{A33CCA5C-6741-50F2-BA87-13D12BB585E7}"/>
          </ac:spMkLst>
        </pc:spChg>
      </pc:sldChg>
      <pc:sldChg chg="addSp delSp modSp add mod">
        <pc:chgData name="Markella Nikolopoulou-Themeli" userId="da9cb5e2-4d8b-46eb-898e-a612e4aaf597" providerId="ADAL" clId="{86B7C1FB-EFBC-4EEC-9326-0952F857DDFC}" dt="2022-10-27T17:35:33.721" v="1524" actId="20577"/>
        <pc:sldMkLst>
          <pc:docMk/>
          <pc:sldMk cId="201336236" sldId="2828"/>
        </pc:sldMkLst>
        <pc:spChg chg="mod">
          <ac:chgData name="Markella Nikolopoulou-Themeli" userId="da9cb5e2-4d8b-46eb-898e-a612e4aaf597" providerId="ADAL" clId="{86B7C1FB-EFBC-4EEC-9326-0952F857DDFC}" dt="2022-10-27T17:17:13.833" v="1159" actId="20577"/>
          <ac:spMkLst>
            <pc:docMk/>
            <pc:sldMk cId="201336236" sldId="2828"/>
            <ac:spMk id="2" creationId="{A3F0E8DA-ADB0-94F6-D817-EA688A6E7523}"/>
          </ac:spMkLst>
        </pc:spChg>
        <pc:spChg chg="mod">
          <ac:chgData name="Markella Nikolopoulou-Themeli" userId="da9cb5e2-4d8b-46eb-898e-a612e4aaf597" providerId="ADAL" clId="{86B7C1FB-EFBC-4EEC-9326-0952F857DDFC}" dt="2022-10-27T17:35:33.721" v="1524" actId="20577"/>
          <ac:spMkLst>
            <pc:docMk/>
            <pc:sldMk cId="201336236" sldId="2828"/>
            <ac:spMk id="4" creationId="{A33CCA5C-6741-50F2-BA87-13D12BB585E7}"/>
          </ac:spMkLst>
        </pc:spChg>
        <pc:spChg chg="del">
          <ac:chgData name="Markella Nikolopoulou-Themeli" userId="da9cb5e2-4d8b-46eb-898e-a612e4aaf597" providerId="ADAL" clId="{86B7C1FB-EFBC-4EEC-9326-0952F857DDFC}" dt="2022-10-27T17:30:26.593" v="1342" actId="931"/>
          <ac:spMkLst>
            <pc:docMk/>
            <pc:sldMk cId="201336236" sldId="2828"/>
            <ac:spMk id="6" creationId="{02398DD2-DEA0-48F0-9810-9F821801CAED}"/>
          </ac:spMkLst>
        </pc:spChg>
        <pc:picChg chg="add mod modCrop">
          <ac:chgData name="Markella Nikolopoulou-Themeli" userId="da9cb5e2-4d8b-46eb-898e-a612e4aaf597" providerId="ADAL" clId="{86B7C1FB-EFBC-4EEC-9326-0952F857DDFC}" dt="2022-10-27T17:31:05.624" v="1350" actId="14100"/>
          <ac:picMkLst>
            <pc:docMk/>
            <pc:sldMk cId="201336236" sldId="2828"/>
            <ac:picMk id="5" creationId="{55CFC835-11C4-7C89-5937-02DE10CD6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01ACA-A44C-4C6B-B33C-005DCA79116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4893E28C-D6DB-40AF-A463-14B81006C444}">
      <dgm:prSet phldrT="[Text]"/>
      <dgm:spPr/>
      <dgm:t>
        <a:bodyPr/>
        <a:lstStyle/>
        <a:p>
          <a:r>
            <a:rPr lang="sv-SE" dirty="0"/>
            <a:t>2022/10/03 Project initiation</a:t>
          </a:r>
        </a:p>
      </dgm:t>
    </dgm:pt>
    <dgm:pt modelId="{DAB4A41D-3C9A-45E1-B589-DAE34B1A8DF4}" type="parTrans" cxnId="{600EFAAE-5B8F-43C1-8ADB-780E16AC7EE6}">
      <dgm:prSet/>
      <dgm:spPr/>
      <dgm:t>
        <a:bodyPr/>
        <a:lstStyle/>
        <a:p>
          <a:endParaRPr lang="sv-SE"/>
        </a:p>
      </dgm:t>
    </dgm:pt>
    <dgm:pt modelId="{5A09470E-B913-4A67-8FE0-FDEF130E0D43}" type="sibTrans" cxnId="{600EFAAE-5B8F-43C1-8ADB-780E16AC7EE6}">
      <dgm:prSet/>
      <dgm:spPr/>
      <dgm:t>
        <a:bodyPr/>
        <a:lstStyle/>
        <a:p>
          <a:endParaRPr lang="sv-SE"/>
        </a:p>
      </dgm:t>
    </dgm:pt>
    <dgm:pt modelId="{8393DEA7-656F-405C-9272-567D8B4474AC}">
      <dgm:prSet phldrT="[Text]"/>
      <dgm:spPr/>
      <dgm:t>
        <a:bodyPr/>
        <a:lstStyle/>
        <a:p>
          <a:r>
            <a:rPr lang="sv-SE" dirty="0"/>
            <a:t>2022/10/26 End </a:t>
          </a:r>
          <a:r>
            <a:rPr lang="sv-SE" dirty="0" err="1"/>
            <a:t>of</a:t>
          </a:r>
          <a:r>
            <a:rPr lang="sv-SE" dirty="0"/>
            <a:t> </a:t>
          </a:r>
          <a:r>
            <a:rPr lang="sv-SE" dirty="0" err="1"/>
            <a:t>development</a:t>
          </a:r>
          <a:r>
            <a:rPr lang="sv-SE" dirty="0"/>
            <a:t> </a:t>
          </a:r>
          <a:r>
            <a:rPr lang="sv-SE" dirty="0" err="1"/>
            <a:t>proccess</a:t>
          </a:r>
          <a:endParaRPr lang="sv-SE" dirty="0"/>
        </a:p>
      </dgm:t>
    </dgm:pt>
    <dgm:pt modelId="{6BD855F7-476A-4BC2-BFCF-98C1C565B8FE}" type="parTrans" cxnId="{FB0FB737-F073-4E05-829F-12B8A753F6B4}">
      <dgm:prSet/>
      <dgm:spPr/>
      <dgm:t>
        <a:bodyPr/>
        <a:lstStyle/>
        <a:p>
          <a:endParaRPr lang="sv-SE"/>
        </a:p>
      </dgm:t>
    </dgm:pt>
    <dgm:pt modelId="{AE6C7A5D-A785-4922-86F6-DD7E968B644F}" type="sibTrans" cxnId="{FB0FB737-F073-4E05-829F-12B8A753F6B4}">
      <dgm:prSet/>
      <dgm:spPr/>
      <dgm:t>
        <a:bodyPr/>
        <a:lstStyle/>
        <a:p>
          <a:endParaRPr lang="sv-SE"/>
        </a:p>
      </dgm:t>
    </dgm:pt>
    <dgm:pt modelId="{CBEEA164-2386-4A24-876B-8C54B8B261C9}">
      <dgm:prSet phldrT="[Text]"/>
      <dgm:spPr/>
      <dgm:t>
        <a:bodyPr/>
        <a:lstStyle/>
        <a:p>
          <a:r>
            <a:rPr lang="sv-SE" dirty="0"/>
            <a:t>2022/11/02 Project end </a:t>
          </a:r>
        </a:p>
      </dgm:t>
    </dgm:pt>
    <dgm:pt modelId="{5B2D1C67-7B0F-470B-9DDF-E156AD1693A2}" type="parTrans" cxnId="{35D892F6-8FEA-4F77-BEB4-47EA0D73D066}">
      <dgm:prSet/>
      <dgm:spPr/>
      <dgm:t>
        <a:bodyPr/>
        <a:lstStyle/>
        <a:p>
          <a:endParaRPr lang="sv-SE"/>
        </a:p>
      </dgm:t>
    </dgm:pt>
    <dgm:pt modelId="{BCF2B513-3EEC-4E38-9FD0-C657EEEA382C}" type="sibTrans" cxnId="{35D892F6-8FEA-4F77-BEB4-47EA0D73D066}">
      <dgm:prSet/>
      <dgm:spPr/>
      <dgm:t>
        <a:bodyPr/>
        <a:lstStyle/>
        <a:p>
          <a:endParaRPr lang="sv-SE"/>
        </a:p>
      </dgm:t>
    </dgm:pt>
    <dgm:pt modelId="{55242AA8-4B41-43B1-B3B3-516798A5A03C}">
      <dgm:prSet phldrT="[Text]"/>
      <dgm:spPr/>
      <dgm:t>
        <a:bodyPr/>
        <a:lstStyle/>
        <a:p>
          <a:r>
            <a:rPr lang="sv-SE" dirty="0"/>
            <a:t>10/18 </a:t>
          </a:r>
          <a:r>
            <a:rPr lang="sv-SE" dirty="0" err="1"/>
            <a:t>Descisions</a:t>
          </a:r>
          <a:r>
            <a:rPr lang="sv-SE" dirty="0"/>
            <a:t> </a:t>
          </a:r>
          <a:r>
            <a:rPr lang="sv-SE" dirty="0" err="1"/>
            <a:t>about</a:t>
          </a:r>
          <a:r>
            <a:rPr lang="sv-SE" dirty="0"/>
            <a:t> </a:t>
          </a:r>
          <a:r>
            <a:rPr lang="sv-SE" dirty="0" err="1"/>
            <a:t>model</a:t>
          </a:r>
          <a:endParaRPr lang="sv-SE" dirty="0"/>
        </a:p>
      </dgm:t>
    </dgm:pt>
    <dgm:pt modelId="{CA1C67EB-7F32-42A3-A9C5-327AFC4B05B8}" type="parTrans" cxnId="{257EAF73-E4E9-4B65-B4E8-97D4F23AFB9E}">
      <dgm:prSet/>
      <dgm:spPr/>
      <dgm:t>
        <a:bodyPr/>
        <a:lstStyle/>
        <a:p>
          <a:endParaRPr lang="sv-SE"/>
        </a:p>
      </dgm:t>
    </dgm:pt>
    <dgm:pt modelId="{6CE2426A-EDA3-4492-9B6D-BFE0ED66D02F}" type="sibTrans" cxnId="{257EAF73-E4E9-4B65-B4E8-97D4F23AFB9E}">
      <dgm:prSet/>
      <dgm:spPr/>
      <dgm:t>
        <a:bodyPr/>
        <a:lstStyle/>
        <a:p>
          <a:endParaRPr lang="sv-SE"/>
        </a:p>
      </dgm:t>
    </dgm:pt>
    <dgm:pt modelId="{364F8CC9-5313-4319-85AF-09B0D3B2B211}">
      <dgm:prSet phldrT="[Text]"/>
      <dgm:spPr/>
      <dgm:t>
        <a:bodyPr/>
        <a:lstStyle/>
        <a:p>
          <a:r>
            <a:rPr lang="sv-SE" dirty="0"/>
            <a:t>10/13 Initial/</a:t>
          </a:r>
          <a:r>
            <a:rPr lang="sv-SE" dirty="0" err="1"/>
            <a:t>descriptive</a:t>
          </a:r>
          <a:r>
            <a:rPr lang="sv-SE" dirty="0"/>
            <a:t> </a:t>
          </a:r>
          <a:r>
            <a:rPr lang="sv-SE" dirty="0" err="1"/>
            <a:t>investigation</a:t>
          </a:r>
          <a:r>
            <a:rPr lang="sv-SE" dirty="0"/>
            <a:t> </a:t>
          </a:r>
          <a:r>
            <a:rPr lang="sv-SE" dirty="0" err="1"/>
            <a:t>completed</a:t>
          </a:r>
          <a:endParaRPr lang="sv-SE" dirty="0"/>
        </a:p>
      </dgm:t>
    </dgm:pt>
    <dgm:pt modelId="{46B3E7C5-362E-4901-9183-3A1F2A7CDDDE}" type="parTrans" cxnId="{CA8A873A-CEB6-4FE9-8634-287DAC444937}">
      <dgm:prSet/>
      <dgm:spPr/>
      <dgm:t>
        <a:bodyPr/>
        <a:lstStyle/>
        <a:p>
          <a:endParaRPr lang="sv-SE"/>
        </a:p>
      </dgm:t>
    </dgm:pt>
    <dgm:pt modelId="{5B998AF1-9F6D-4A3E-83BD-DB3C7A65B8CA}" type="sibTrans" cxnId="{CA8A873A-CEB6-4FE9-8634-287DAC444937}">
      <dgm:prSet/>
      <dgm:spPr/>
      <dgm:t>
        <a:bodyPr/>
        <a:lstStyle/>
        <a:p>
          <a:endParaRPr lang="sv-SE"/>
        </a:p>
      </dgm:t>
    </dgm:pt>
    <dgm:pt modelId="{3D8FA3B2-9DA4-441C-B30E-B8D3C5F5F176}" type="pres">
      <dgm:prSet presAssocID="{19501ACA-A44C-4C6B-B33C-005DCA791162}" presName="Name0" presStyleCnt="0">
        <dgm:presLayoutVars>
          <dgm:dir/>
          <dgm:resizeHandles val="exact"/>
        </dgm:presLayoutVars>
      </dgm:prSet>
      <dgm:spPr/>
    </dgm:pt>
    <dgm:pt modelId="{E37C0332-0853-4970-AA00-50D65FDFDEB0}" type="pres">
      <dgm:prSet presAssocID="{19501ACA-A44C-4C6B-B33C-005DCA791162}" presName="arrow" presStyleLbl="bgShp" presStyleIdx="0" presStyleCnt="1"/>
      <dgm:spPr/>
    </dgm:pt>
    <dgm:pt modelId="{643E4497-022D-43CD-8816-749E9F99F861}" type="pres">
      <dgm:prSet presAssocID="{19501ACA-A44C-4C6B-B33C-005DCA791162}" presName="points" presStyleCnt="0"/>
      <dgm:spPr/>
    </dgm:pt>
    <dgm:pt modelId="{784883F6-BA45-46EA-B610-B4E5CC614161}" type="pres">
      <dgm:prSet presAssocID="{4893E28C-D6DB-40AF-A463-14B81006C444}" presName="compositeA" presStyleCnt="0"/>
      <dgm:spPr/>
    </dgm:pt>
    <dgm:pt modelId="{23EC4FCD-A5C8-49DE-80B2-39C3B61554B3}" type="pres">
      <dgm:prSet presAssocID="{4893E28C-D6DB-40AF-A463-14B81006C444}" presName="textA" presStyleLbl="revTx" presStyleIdx="0" presStyleCnt="5">
        <dgm:presLayoutVars>
          <dgm:bulletEnabled val="1"/>
        </dgm:presLayoutVars>
      </dgm:prSet>
      <dgm:spPr/>
    </dgm:pt>
    <dgm:pt modelId="{87420346-E72F-4DEA-A6F7-8F898120FA8A}" type="pres">
      <dgm:prSet presAssocID="{4893E28C-D6DB-40AF-A463-14B81006C444}" presName="circleA" presStyleLbl="node1" presStyleIdx="0" presStyleCnt="5"/>
      <dgm:spPr/>
    </dgm:pt>
    <dgm:pt modelId="{1E646304-6FDB-4258-A76A-7070C8624324}" type="pres">
      <dgm:prSet presAssocID="{4893E28C-D6DB-40AF-A463-14B81006C444}" presName="spaceA" presStyleCnt="0"/>
      <dgm:spPr/>
    </dgm:pt>
    <dgm:pt modelId="{4EBBFCF3-F4F7-499C-8CF8-5AA71383B973}" type="pres">
      <dgm:prSet presAssocID="{5A09470E-B913-4A67-8FE0-FDEF130E0D43}" presName="space" presStyleCnt="0"/>
      <dgm:spPr/>
    </dgm:pt>
    <dgm:pt modelId="{705501AC-76EF-4DEA-86FF-E2D3B1B61BE8}" type="pres">
      <dgm:prSet presAssocID="{364F8CC9-5313-4319-85AF-09B0D3B2B211}" presName="compositeB" presStyleCnt="0"/>
      <dgm:spPr/>
    </dgm:pt>
    <dgm:pt modelId="{291E2201-E8DB-4125-B3D1-7350619590E1}" type="pres">
      <dgm:prSet presAssocID="{364F8CC9-5313-4319-85AF-09B0D3B2B211}" presName="textB" presStyleLbl="revTx" presStyleIdx="1" presStyleCnt="5">
        <dgm:presLayoutVars>
          <dgm:bulletEnabled val="1"/>
        </dgm:presLayoutVars>
      </dgm:prSet>
      <dgm:spPr/>
    </dgm:pt>
    <dgm:pt modelId="{8685F0B2-E17D-4315-B640-57FC181ED8D1}" type="pres">
      <dgm:prSet presAssocID="{364F8CC9-5313-4319-85AF-09B0D3B2B211}" presName="circleB" presStyleLbl="node1" presStyleIdx="1" presStyleCnt="5"/>
      <dgm:spPr/>
    </dgm:pt>
    <dgm:pt modelId="{B1F077EF-33B4-49BA-A77B-2C76E97B2260}" type="pres">
      <dgm:prSet presAssocID="{364F8CC9-5313-4319-85AF-09B0D3B2B211}" presName="spaceB" presStyleCnt="0"/>
      <dgm:spPr/>
    </dgm:pt>
    <dgm:pt modelId="{2CDF9EB2-2785-4460-860B-2B2536B97DF3}" type="pres">
      <dgm:prSet presAssocID="{5B998AF1-9F6D-4A3E-83BD-DB3C7A65B8CA}" presName="space" presStyleCnt="0"/>
      <dgm:spPr/>
    </dgm:pt>
    <dgm:pt modelId="{FB2F9BA5-BA1B-4AD1-B8CD-2A1AAEF59688}" type="pres">
      <dgm:prSet presAssocID="{55242AA8-4B41-43B1-B3B3-516798A5A03C}" presName="compositeA" presStyleCnt="0"/>
      <dgm:spPr/>
    </dgm:pt>
    <dgm:pt modelId="{A29A93C8-ED9D-4EBE-83AA-28742C9F3F46}" type="pres">
      <dgm:prSet presAssocID="{55242AA8-4B41-43B1-B3B3-516798A5A03C}" presName="textA" presStyleLbl="revTx" presStyleIdx="2" presStyleCnt="5">
        <dgm:presLayoutVars>
          <dgm:bulletEnabled val="1"/>
        </dgm:presLayoutVars>
      </dgm:prSet>
      <dgm:spPr/>
    </dgm:pt>
    <dgm:pt modelId="{18E448F5-6A01-4CC4-AB7C-E4A9DE80409F}" type="pres">
      <dgm:prSet presAssocID="{55242AA8-4B41-43B1-B3B3-516798A5A03C}" presName="circleA" presStyleLbl="node1" presStyleIdx="2" presStyleCnt="5"/>
      <dgm:spPr/>
    </dgm:pt>
    <dgm:pt modelId="{25782299-3716-4F8B-8775-FCE2922C2064}" type="pres">
      <dgm:prSet presAssocID="{55242AA8-4B41-43B1-B3B3-516798A5A03C}" presName="spaceA" presStyleCnt="0"/>
      <dgm:spPr/>
    </dgm:pt>
    <dgm:pt modelId="{2E4DB0DE-17DE-4DDE-AF0F-CAEA01D60F87}" type="pres">
      <dgm:prSet presAssocID="{6CE2426A-EDA3-4492-9B6D-BFE0ED66D02F}" presName="space" presStyleCnt="0"/>
      <dgm:spPr/>
    </dgm:pt>
    <dgm:pt modelId="{F0C5F6FD-27D3-43FC-8AAB-EFC56508427C}" type="pres">
      <dgm:prSet presAssocID="{8393DEA7-656F-405C-9272-567D8B4474AC}" presName="compositeB" presStyleCnt="0"/>
      <dgm:spPr/>
    </dgm:pt>
    <dgm:pt modelId="{5F54DC58-0854-485B-93CB-215257B436C1}" type="pres">
      <dgm:prSet presAssocID="{8393DEA7-656F-405C-9272-567D8B4474AC}" presName="textB" presStyleLbl="revTx" presStyleIdx="3" presStyleCnt="5">
        <dgm:presLayoutVars>
          <dgm:bulletEnabled val="1"/>
        </dgm:presLayoutVars>
      </dgm:prSet>
      <dgm:spPr/>
    </dgm:pt>
    <dgm:pt modelId="{6C0C96DD-45F6-47D1-BD30-1B685090ED81}" type="pres">
      <dgm:prSet presAssocID="{8393DEA7-656F-405C-9272-567D8B4474AC}" presName="circleB" presStyleLbl="node1" presStyleIdx="3" presStyleCnt="5"/>
      <dgm:spPr/>
    </dgm:pt>
    <dgm:pt modelId="{47D0514F-DE20-48A5-B08F-203F818CC51A}" type="pres">
      <dgm:prSet presAssocID="{8393DEA7-656F-405C-9272-567D8B4474AC}" presName="spaceB" presStyleCnt="0"/>
      <dgm:spPr/>
    </dgm:pt>
    <dgm:pt modelId="{C38D7FBC-E5FC-4DCD-AC3B-D29220369296}" type="pres">
      <dgm:prSet presAssocID="{AE6C7A5D-A785-4922-86F6-DD7E968B644F}" presName="space" presStyleCnt="0"/>
      <dgm:spPr/>
    </dgm:pt>
    <dgm:pt modelId="{6D07E0C1-1B9D-422C-BA7D-6F4495189E61}" type="pres">
      <dgm:prSet presAssocID="{CBEEA164-2386-4A24-876B-8C54B8B261C9}" presName="compositeA" presStyleCnt="0"/>
      <dgm:spPr/>
    </dgm:pt>
    <dgm:pt modelId="{C0BDED33-D1EA-4100-AB25-51F2D32003B0}" type="pres">
      <dgm:prSet presAssocID="{CBEEA164-2386-4A24-876B-8C54B8B261C9}" presName="textA" presStyleLbl="revTx" presStyleIdx="4" presStyleCnt="5">
        <dgm:presLayoutVars>
          <dgm:bulletEnabled val="1"/>
        </dgm:presLayoutVars>
      </dgm:prSet>
      <dgm:spPr/>
    </dgm:pt>
    <dgm:pt modelId="{DF56AC61-DC75-462C-9487-F45AEAFA1B78}" type="pres">
      <dgm:prSet presAssocID="{CBEEA164-2386-4A24-876B-8C54B8B261C9}" presName="circleA" presStyleLbl="node1" presStyleIdx="4" presStyleCnt="5"/>
      <dgm:spPr/>
    </dgm:pt>
    <dgm:pt modelId="{7BF54BC3-E385-40F9-9260-0BBD7BEAB583}" type="pres">
      <dgm:prSet presAssocID="{CBEEA164-2386-4A24-876B-8C54B8B261C9}" presName="spaceA" presStyleCnt="0"/>
      <dgm:spPr/>
    </dgm:pt>
  </dgm:ptLst>
  <dgm:cxnLst>
    <dgm:cxn modelId="{BDE9740A-D129-4686-966E-A12AE2500B90}" type="presOf" srcId="{4893E28C-D6DB-40AF-A463-14B81006C444}" destId="{23EC4FCD-A5C8-49DE-80B2-39C3B61554B3}" srcOrd="0" destOrd="0" presId="urn:microsoft.com/office/officeart/2005/8/layout/hProcess11"/>
    <dgm:cxn modelId="{B3CF8A13-50B1-40C2-B470-6FE481EFAD7F}" type="presOf" srcId="{8393DEA7-656F-405C-9272-567D8B4474AC}" destId="{5F54DC58-0854-485B-93CB-215257B436C1}" srcOrd="0" destOrd="0" presId="urn:microsoft.com/office/officeart/2005/8/layout/hProcess11"/>
    <dgm:cxn modelId="{FB0FB737-F073-4E05-829F-12B8A753F6B4}" srcId="{19501ACA-A44C-4C6B-B33C-005DCA791162}" destId="{8393DEA7-656F-405C-9272-567D8B4474AC}" srcOrd="3" destOrd="0" parTransId="{6BD855F7-476A-4BC2-BFCF-98C1C565B8FE}" sibTransId="{AE6C7A5D-A785-4922-86F6-DD7E968B644F}"/>
    <dgm:cxn modelId="{CA8A873A-CEB6-4FE9-8634-287DAC444937}" srcId="{19501ACA-A44C-4C6B-B33C-005DCA791162}" destId="{364F8CC9-5313-4319-85AF-09B0D3B2B211}" srcOrd="1" destOrd="0" parTransId="{46B3E7C5-362E-4901-9183-3A1F2A7CDDDE}" sibTransId="{5B998AF1-9F6D-4A3E-83BD-DB3C7A65B8CA}"/>
    <dgm:cxn modelId="{70A6E263-C16E-48B2-A568-5EE1E2866BC4}" type="presOf" srcId="{CBEEA164-2386-4A24-876B-8C54B8B261C9}" destId="{C0BDED33-D1EA-4100-AB25-51F2D32003B0}" srcOrd="0" destOrd="0" presId="urn:microsoft.com/office/officeart/2005/8/layout/hProcess11"/>
    <dgm:cxn modelId="{257EAF73-E4E9-4B65-B4E8-97D4F23AFB9E}" srcId="{19501ACA-A44C-4C6B-B33C-005DCA791162}" destId="{55242AA8-4B41-43B1-B3B3-516798A5A03C}" srcOrd="2" destOrd="0" parTransId="{CA1C67EB-7F32-42A3-A9C5-327AFC4B05B8}" sibTransId="{6CE2426A-EDA3-4492-9B6D-BFE0ED66D02F}"/>
    <dgm:cxn modelId="{1CA98255-A255-4235-91B3-F6C550FE0C3D}" type="presOf" srcId="{364F8CC9-5313-4319-85AF-09B0D3B2B211}" destId="{291E2201-E8DB-4125-B3D1-7350619590E1}" srcOrd="0" destOrd="0" presId="urn:microsoft.com/office/officeart/2005/8/layout/hProcess11"/>
    <dgm:cxn modelId="{600EFAAE-5B8F-43C1-8ADB-780E16AC7EE6}" srcId="{19501ACA-A44C-4C6B-B33C-005DCA791162}" destId="{4893E28C-D6DB-40AF-A463-14B81006C444}" srcOrd="0" destOrd="0" parTransId="{DAB4A41D-3C9A-45E1-B589-DAE34B1A8DF4}" sibTransId="{5A09470E-B913-4A67-8FE0-FDEF130E0D43}"/>
    <dgm:cxn modelId="{122DC1B3-8C6A-45C3-8624-C3D52C67D020}" type="presOf" srcId="{19501ACA-A44C-4C6B-B33C-005DCA791162}" destId="{3D8FA3B2-9DA4-441C-B30E-B8D3C5F5F176}" srcOrd="0" destOrd="0" presId="urn:microsoft.com/office/officeart/2005/8/layout/hProcess11"/>
    <dgm:cxn modelId="{E61DD8E7-EC0A-4B95-B169-CF3E490AF687}" type="presOf" srcId="{55242AA8-4B41-43B1-B3B3-516798A5A03C}" destId="{A29A93C8-ED9D-4EBE-83AA-28742C9F3F46}" srcOrd="0" destOrd="0" presId="urn:microsoft.com/office/officeart/2005/8/layout/hProcess11"/>
    <dgm:cxn modelId="{35D892F6-8FEA-4F77-BEB4-47EA0D73D066}" srcId="{19501ACA-A44C-4C6B-B33C-005DCA791162}" destId="{CBEEA164-2386-4A24-876B-8C54B8B261C9}" srcOrd="4" destOrd="0" parTransId="{5B2D1C67-7B0F-470B-9DDF-E156AD1693A2}" sibTransId="{BCF2B513-3EEC-4E38-9FD0-C657EEEA382C}"/>
    <dgm:cxn modelId="{53B952AD-CAB6-4751-9F48-B5E5E1956AD7}" type="presParOf" srcId="{3D8FA3B2-9DA4-441C-B30E-B8D3C5F5F176}" destId="{E37C0332-0853-4970-AA00-50D65FDFDEB0}" srcOrd="0" destOrd="0" presId="urn:microsoft.com/office/officeart/2005/8/layout/hProcess11"/>
    <dgm:cxn modelId="{28098D37-0AB8-4FA8-A237-FCD627A10FEE}" type="presParOf" srcId="{3D8FA3B2-9DA4-441C-B30E-B8D3C5F5F176}" destId="{643E4497-022D-43CD-8816-749E9F99F861}" srcOrd="1" destOrd="0" presId="urn:microsoft.com/office/officeart/2005/8/layout/hProcess11"/>
    <dgm:cxn modelId="{F7EF8CCF-8400-4E32-AF1E-ABB3E847345E}" type="presParOf" srcId="{643E4497-022D-43CD-8816-749E9F99F861}" destId="{784883F6-BA45-46EA-B610-B4E5CC614161}" srcOrd="0" destOrd="0" presId="urn:microsoft.com/office/officeart/2005/8/layout/hProcess11"/>
    <dgm:cxn modelId="{288479AD-84EB-4EB1-8569-75BAB7AFB48B}" type="presParOf" srcId="{784883F6-BA45-46EA-B610-B4E5CC614161}" destId="{23EC4FCD-A5C8-49DE-80B2-39C3B61554B3}" srcOrd="0" destOrd="0" presId="urn:microsoft.com/office/officeart/2005/8/layout/hProcess11"/>
    <dgm:cxn modelId="{A3CA0A8C-312C-461D-B570-2B25FC555BCD}" type="presParOf" srcId="{784883F6-BA45-46EA-B610-B4E5CC614161}" destId="{87420346-E72F-4DEA-A6F7-8F898120FA8A}" srcOrd="1" destOrd="0" presId="urn:microsoft.com/office/officeart/2005/8/layout/hProcess11"/>
    <dgm:cxn modelId="{F9366119-1C9C-4F87-A3CA-152E5AD41121}" type="presParOf" srcId="{784883F6-BA45-46EA-B610-B4E5CC614161}" destId="{1E646304-6FDB-4258-A76A-7070C8624324}" srcOrd="2" destOrd="0" presId="urn:microsoft.com/office/officeart/2005/8/layout/hProcess11"/>
    <dgm:cxn modelId="{E5DA1A90-C63C-454C-B75E-C8222053FFBA}" type="presParOf" srcId="{643E4497-022D-43CD-8816-749E9F99F861}" destId="{4EBBFCF3-F4F7-499C-8CF8-5AA71383B973}" srcOrd="1" destOrd="0" presId="urn:microsoft.com/office/officeart/2005/8/layout/hProcess11"/>
    <dgm:cxn modelId="{D008085F-68B4-4349-BF3A-D4B354314608}" type="presParOf" srcId="{643E4497-022D-43CD-8816-749E9F99F861}" destId="{705501AC-76EF-4DEA-86FF-E2D3B1B61BE8}" srcOrd="2" destOrd="0" presId="urn:microsoft.com/office/officeart/2005/8/layout/hProcess11"/>
    <dgm:cxn modelId="{D7E6E6F3-A45C-4C4C-9E2F-E76D043CF9AF}" type="presParOf" srcId="{705501AC-76EF-4DEA-86FF-E2D3B1B61BE8}" destId="{291E2201-E8DB-4125-B3D1-7350619590E1}" srcOrd="0" destOrd="0" presId="urn:microsoft.com/office/officeart/2005/8/layout/hProcess11"/>
    <dgm:cxn modelId="{177904BE-755F-47FA-AB5E-400CC5CA88F3}" type="presParOf" srcId="{705501AC-76EF-4DEA-86FF-E2D3B1B61BE8}" destId="{8685F0B2-E17D-4315-B640-57FC181ED8D1}" srcOrd="1" destOrd="0" presId="urn:microsoft.com/office/officeart/2005/8/layout/hProcess11"/>
    <dgm:cxn modelId="{81CBE226-9F6E-41D0-AF47-4F147A7C04E3}" type="presParOf" srcId="{705501AC-76EF-4DEA-86FF-E2D3B1B61BE8}" destId="{B1F077EF-33B4-49BA-A77B-2C76E97B2260}" srcOrd="2" destOrd="0" presId="urn:microsoft.com/office/officeart/2005/8/layout/hProcess11"/>
    <dgm:cxn modelId="{0DD4862C-1ECB-45B0-8C2F-CC607EF5D102}" type="presParOf" srcId="{643E4497-022D-43CD-8816-749E9F99F861}" destId="{2CDF9EB2-2785-4460-860B-2B2536B97DF3}" srcOrd="3" destOrd="0" presId="urn:microsoft.com/office/officeart/2005/8/layout/hProcess11"/>
    <dgm:cxn modelId="{CA07B04D-2995-460F-A27A-C39A3F481EA0}" type="presParOf" srcId="{643E4497-022D-43CD-8816-749E9F99F861}" destId="{FB2F9BA5-BA1B-4AD1-B8CD-2A1AAEF59688}" srcOrd="4" destOrd="0" presId="urn:microsoft.com/office/officeart/2005/8/layout/hProcess11"/>
    <dgm:cxn modelId="{95528D0F-6F42-4908-A577-6400F7B74349}" type="presParOf" srcId="{FB2F9BA5-BA1B-4AD1-B8CD-2A1AAEF59688}" destId="{A29A93C8-ED9D-4EBE-83AA-28742C9F3F46}" srcOrd="0" destOrd="0" presId="urn:microsoft.com/office/officeart/2005/8/layout/hProcess11"/>
    <dgm:cxn modelId="{5341ED3E-2106-4676-B524-A59287807D5D}" type="presParOf" srcId="{FB2F9BA5-BA1B-4AD1-B8CD-2A1AAEF59688}" destId="{18E448F5-6A01-4CC4-AB7C-E4A9DE80409F}" srcOrd="1" destOrd="0" presId="urn:microsoft.com/office/officeart/2005/8/layout/hProcess11"/>
    <dgm:cxn modelId="{94079B7A-85F7-432C-859A-BECFC2FA8DA0}" type="presParOf" srcId="{FB2F9BA5-BA1B-4AD1-B8CD-2A1AAEF59688}" destId="{25782299-3716-4F8B-8775-FCE2922C2064}" srcOrd="2" destOrd="0" presId="urn:microsoft.com/office/officeart/2005/8/layout/hProcess11"/>
    <dgm:cxn modelId="{E8A055DC-B2E3-456F-84F1-B93DE0D45EB1}" type="presParOf" srcId="{643E4497-022D-43CD-8816-749E9F99F861}" destId="{2E4DB0DE-17DE-4DDE-AF0F-CAEA01D60F87}" srcOrd="5" destOrd="0" presId="urn:microsoft.com/office/officeart/2005/8/layout/hProcess11"/>
    <dgm:cxn modelId="{B656E2FD-95C9-4A72-BB2D-7D470AA6D7AA}" type="presParOf" srcId="{643E4497-022D-43CD-8816-749E9F99F861}" destId="{F0C5F6FD-27D3-43FC-8AAB-EFC56508427C}" srcOrd="6" destOrd="0" presId="urn:microsoft.com/office/officeart/2005/8/layout/hProcess11"/>
    <dgm:cxn modelId="{5C4C11AD-21B0-403F-9069-BDE8A657F938}" type="presParOf" srcId="{F0C5F6FD-27D3-43FC-8AAB-EFC56508427C}" destId="{5F54DC58-0854-485B-93CB-215257B436C1}" srcOrd="0" destOrd="0" presId="urn:microsoft.com/office/officeart/2005/8/layout/hProcess11"/>
    <dgm:cxn modelId="{EFE8B792-ABBC-4704-97F4-A8B7BF243C8B}" type="presParOf" srcId="{F0C5F6FD-27D3-43FC-8AAB-EFC56508427C}" destId="{6C0C96DD-45F6-47D1-BD30-1B685090ED81}" srcOrd="1" destOrd="0" presId="urn:microsoft.com/office/officeart/2005/8/layout/hProcess11"/>
    <dgm:cxn modelId="{764CCEC7-DB14-42A6-9DD6-086E308CE5CA}" type="presParOf" srcId="{F0C5F6FD-27D3-43FC-8AAB-EFC56508427C}" destId="{47D0514F-DE20-48A5-B08F-203F818CC51A}" srcOrd="2" destOrd="0" presId="urn:microsoft.com/office/officeart/2005/8/layout/hProcess11"/>
    <dgm:cxn modelId="{68F9D841-ADB5-4BFF-9BB1-77E87B24F2AC}" type="presParOf" srcId="{643E4497-022D-43CD-8816-749E9F99F861}" destId="{C38D7FBC-E5FC-4DCD-AC3B-D29220369296}" srcOrd="7" destOrd="0" presId="urn:microsoft.com/office/officeart/2005/8/layout/hProcess11"/>
    <dgm:cxn modelId="{8C60C0C2-E377-4108-BE3B-A51F9A910ACE}" type="presParOf" srcId="{643E4497-022D-43CD-8816-749E9F99F861}" destId="{6D07E0C1-1B9D-422C-BA7D-6F4495189E61}" srcOrd="8" destOrd="0" presId="urn:microsoft.com/office/officeart/2005/8/layout/hProcess11"/>
    <dgm:cxn modelId="{0F6748FF-802D-4FD7-AA6C-60952ADB80F4}" type="presParOf" srcId="{6D07E0C1-1B9D-422C-BA7D-6F4495189E61}" destId="{C0BDED33-D1EA-4100-AB25-51F2D32003B0}" srcOrd="0" destOrd="0" presId="urn:microsoft.com/office/officeart/2005/8/layout/hProcess11"/>
    <dgm:cxn modelId="{043F2B79-A893-4F5D-984E-05A175E4486D}" type="presParOf" srcId="{6D07E0C1-1B9D-422C-BA7D-6F4495189E61}" destId="{DF56AC61-DC75-462C-9487-F45AEAFA1B78}" srcOrd="1" destOrd="0" presId="urn:microsoft.com/office/officeart/2005/8/layout/hProcess11"/>
    <dgm:cxn modelId="{23F665B3-845B-4B87-9FDA-2AC122AB33F5}" type="presParOf" srcId="{6D07E0C1-1B9D-422C-BA7D-6F4495189E61}" destId="{7BF54BC3-E385-40F9-9260-0BBD7BEAB58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C0332-0853-4970-AA00-50D65FDFDEB0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C4FCD-A5C8-49DE-80B2-39C3B61554B3}">
      <dsp:nvSpPr>
        <dsp:cNvPr id="0" name=""/>
        <dsp:cNvSpPr/>
      </dsp:nvSpPr>
      <dsp:spPr>
        <a:xfrm>
          <a:off x="4159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500" kern="1200" dirty="0"/>
            <a:t>2022/10/03 Project initiation</a:t>
          </a:r>
        </a:p>
      </dsp:txBody>
      <dsp:txXfrm>
        <a:off x="4159" y="0"/>
        <a:ext cx="1818408" cy="1740535"/>
      </dsp:txXfrm>
    </dsp:sp>
    <dsp:sp modelId="{87420346-E72F-4DEA-A6F7-8F898120FA8A}">
      <dsp:nvSpPr>
        <dsp:cNvPr id="0" name=""/>
        <dsp:cNvSpPr/>
      </dsp:nvSpPr>
      <dsp:spPr>
        <a:xfrm>
          <a:off x="69579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E2201-E8DB-4125-B3D1-7350619590E1}">
      <dsp:nvSpPr>
        <dsp:cNvPr id="0" name=""/>
        <dsp:cNvSpPr/>
      </dsp:nvSpPr>
      <dsp:spPr>
        <a:xfrm>
          <a:off x="1913487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500" kern="1200" dirty="0"/>
            <a:t>10/13 Initial/</a:t>
          </a:r>
          <a:r>
            <a:rPr lang="sv-SE" sz="1500" kern="1200" dirty="0" err="1"/>
            <a:t>descriptive</a:t>
          </a:r>
          <a:r>
            <a:rPr lang="sv-SE" sz="1500" kern="1200" dirty="0"/>
            <a:t> </a:t>
          </a:r>
          <a:r>
            <a:rPr lang="sv-SE" sz="1500" kern="1200" dirty="0" err="1"/>
            <a:t>investigation</a:t>
          </a:r>
          <a:r>
            <a:rPr lang="sv-SE" sz="1500" kern="1200" dirty="0"/>
            <a:t> </a:t>
          </a:r>
          <a:r>
            <a:rPr lang="sv-SE" sz="1500" kern="1200" dirty="0" err="1"/>
            <a:t>completed</a:t>
          </a:r>
          <a:endParaRPr lang="sv-SE" sz="1500" kern="1200" dirty="0"/>
        </a:p>
      </dsp:txBody>
      <dsp:txXfrm>
        <a:off x="1913487" y="2610802"/>
        <a:ext cx="1818408" cy="1740535"/>
      </dsp:txXfrm>
    </dsp:sp>
    <dsp:sp modelId="{8685F0B2-E17D-4315-B640-57FC181ED8D1}">
      <dsp:nvSpPr>
        <dsp:cNvPr id="0" name=""/>
        <dsp:cNvSpPr/>
      </dsp:nvSpPr>
      <dsp:spPr>
        <a:xfrm>
          <a:off x="260512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A93C8-ED9D-4EBE-83AA-28742C9F3F46}">
      <dsp:nvSpPr>
        <dsp:cNvPr id="0" name=""/>
        <dsp:cNvSpPr/>
      </dsp:nvSpPr>
      <dsp:spPr>
        <a:xfrm>
          <a:off x="3822815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500" kern="1200" dirty="0"/>
            <a:t>10/18 </a:t>
          </a:r>
          <a:r>
            <a:rPr lang="sv-SE" sz="1500" kern="1200" dirty="0" err="1"/>
            <a:t>Descisions</a:t>
          </a:r>
          <a:r>
            <a:rPr lang="sv-SE" sz="1500" kern="1200" dirty="0"/>
            <a:t> </a:t>
          </a:r>
          <a:r>
            <a:rPr lang="sv-SE" sz="1500" kern="1200" dirty="0" err="1"/>
            <a:t>about</a:t>
          </a:r>
          <a:r>
            <a:rPr lang="sv-SE" sz="1500" kern="1200" dirty="0"/>
            <a:t> </a:t>
          </a:r>
          <a:r>
            <a:rPr lang="sv-SE" sz="1500" kern="1200" dirty="0" err="1"/>
            <a:t>model</a:t>
          </a:r>
          <a:endParaRPr lang="sv-SE" sz="1500" kern="1200" dirty="0"/>
        </a:p>
      </dsp:txBody>
      <dsp:txXfrm>
        <a:off x="3822815" y="0"/>
        <a:ext cx="1818408" cy="1740535"/>
      </dsp:txXfrm>
    </dsp:sp>
    <dsp:sp modelId="{18E448F5-6A01-4CC4-AB7C-E4A9DE80409F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4DC58-0854-485B-93CB-215257B436C1}">
      <dsp:nvSpPr>
        <dsp:cNvPr id="0" name=""/>
        <dsp:cNvSpPr/>
      </dsp:nvSpPr>
      <dsp:spPr>
        <a:xfrm>
          <a:off x="5732144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500" kern="1200" dirty="0"/>
            <a:t>2022/10/26 End </a:t>
          </a:r>
          <a:r>
            <a:rPr lang="sv-SE" sz="1500" kern="1200" dirty="0" err="1"/>
            <a:t>of</a:t>
          </a:r>
          <a:r>
            <a:rPr lang="sv-SE" sz="1500" kern="1200" dirty="0"/>
            <a:t> </a:t>
          </a:r>
          <a:r>
            <a:rPr lang="sv-SE" sz="1500" kern="1200" dirty="0" err="1"/>
            <a:t>development</a:t>
          </a:r>
          <a:r>
            <a:rPr lang="sv-SE" sz="1500" kern="1200" dirty="0"/>
            <a:t> </a:t>
          </a:r>
          <a:r>
            <a:rPr lang="sv-SE" sz="1500" kern="1200" dirty="0" err="1"/>
            <a:t>proccess</a:t>
          </a:r>
          <a:endParaRPr lang="sv-SE" sz="1500" kern="1200" dirty="0"/>
        </a:p>
      </dsp:txBody>
      <dsp:txXfrm>
        <a:off x="5732144" y="2610802"/>
        <a:ext cx="1818408" cy="1740535"/>
      </dsp:txXfrm>
    </dsp:sp>
    <dsp:sp modelId="{6C0C96DD-45F6-47D1-BD30-1B685090ED81}">
      <dsp:nvSpPr>
        <dsp:cNvPr id="0" name=""/>
        <dsp:cNvSpPr/>
      </dsp:nvSpPr>
      <dsp:spPr>
        <a:xfrm>
          <a:off x="64237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DED33-D1EA-4100-AB25-51F2D32003B0}">
      <dsp:nvSpPr>
        <dsp:cNvPr id="0" name=""/>
        <dsp:cNvSpPr/>
      </dsp:nvSpPr>
      <dsp:spPr>
        <a:xfrm>
          <a:off x="7641472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500" kern="1200" dirty="0"/>
            <a:t>2022/11/02 Project end </a:t>
          </a:r>
        </a:p>
      </dsp:txBody>
      <dsp:txXfrm>
        <a:off x="7641472" y="0"/>
        <a:ext cx="1818408" cy="1740535"/>
      </dsp:txXfrm>
    </dsp:sp>
    <dsp:sp modelId="{DF56AC61-DC75-462C-9487-F45AEAFA1B78}">
      <dsp:nvSpPr>
        <dsp:cNvPr id="0" name=""/>
        <dsp:cNvSpPr/>
      </dsp:nvSpPr>
      <dsp:spPr>
        <a:xfrm>
          <a:off x="833311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6996D-EBEF-473B-8179-A2F19BBC7402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19D35-DDD6-4A50-856E-577E9C7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Today</a:t>
            </a:r>
            <a:r>
              <a:rPr lang="sv-SE" dirty="0"/>
              <a:t> </a:t>
            </a:r>
            <a:r>
              <a:rPr lang="sv-SE" dirty="0" err="1"/>
              <a:t>we’ll</a:t>
            </a:r>
            <a:r>
              <a:rPr lang="sv-SE" dirty="0"/>
              <a:t> go </a:t>
            </a:r>
            <a:r>
              <a:rPr lang="sv-SE" dirty="0" err="1"/>
              <a:t>thought</a:t>
            </a:r>
            <a:r>
              <a:rPr lang="sv-SE" dirty="0"/>
              <a:t> the ... &lt;agenda </a:t>
            </a:r>
            <a:r>
              <a:rPr lang="sv-SE" dirty="0" err="1"/>
              <a:t>topics</a:t>
            </a:r>
            <a:r>
              <a:rPr lang="sv-SE" dirty="0"/>
              <a:t>&gt; and </a:t>
            </a: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discussion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do going forward and </a:t>
            </a:r>
            <a:r>
              <a:rPr lang="sv-SE" dirty="0" err="1"/>
              <a:t>clarify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things</a:t>
            </a:r>
            <a:r>
              <a:rPr lang="sv-SE" dirty="0"/>
              <a:t> </a:t>
            </a:r>
            <a:r>
              <a:rPr lang="sv-SE" dirty="0" err="1"/>
              <a:t>around</a:t>
            </a:r>
            <a:r>
              <a:rPr lang="sv-SE" dirty="0"/>
              <a:t> the </a:t>
            </a:r>
            <a:r>
              <a:rPr lang="sv-SE" dirty="0" err="1"/>
              <a:t>next</a:t>
            </a:r>
            <a:r>
              <a:rPr lang="sv-SE" dirty="0"/>
              <a:t>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5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to </a:t>
            </a:r>
            <a:r>
              <a:rPr lang="sv-SE" dirty="0" err="1"/>
              <a:t>treat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customers</a:t>
            </a:r>
            <a:r>
              <a:rPr lang="sv-SE" dirty="0"/>
              <a:t> </a:t>
            </a:r>
            <a:r>
              <a:rPr lang="sv-SE" dirty="0" err="1"/>
              <a:t>individually</a:t>
            </a:r>
            <a:r>
              <a:rPr lang="sv-SE" dirty="0"/>
              <a:t>, </a:t>
            </a:r>
            <a:r>
              <a:rPr lang="sv-SE" dirty="0" err="1"/>
              <a:t>tailoring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experience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products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behaviour</a:t>
            </a:r>
            <a:r>
              <a:rPr lang="sv-SE" dirty="0"/>
              <a:t> </a:t>
            </a:r>
          </a:p>
          <a:p>
            <a:endParaRPr lang="sv-SE" dirty="0"/>
          </a:p>
          <a:p>
            <a:r>
              <a:rPr lang="sv-SE" dirty="0" err="1"/>
              <a:t>Since</a:t>
            </a:r>
            <a:r>
              <a:rPr lang="sv-SE" dirty="0"/>
              <a:t> </a:t>
            </a:r>
            <a:r>
              <a:rPr lang="sv-SE" dirty="0" err="1"/>
              <a:t>thre</a:t>
            </a:r>
            <a:r>
              <a:rPr lang="sv-SE" dirty="0"/>
              <a:t> is a </a:t>
            </a:r>
            <a:r>
              <a:rPr lang="sv-SE" dirty="0" err="1"/>
              <a:t>campaign</a:t>
            </a:r>
            <a:r>
              <a:rPr lang="sv-SE" dirty="0"/>
              <a:t> going on right </a:t>
            </a:r>
            <a:r>
              <a:rPr lang="sv-SE" dirty="0" err="1"/>
              <a:t>now</a:t>
            </a:r>
            <a:r>
              <a:rPr lang="sv-SE" dirty="0"/>
              <a:t> it </a:t>
            </a:r>
            <a:r>
              <a:rPr lang="sv-SE" dirty="0" err="1"/>
              <a:t>would</a:t>
            </a:r>
            <a:r>
              <a:rPr lang="sv-SE" dirty="0"/>
              <a:t> be </a:t>
            </a:r>
            <a:r>
              <a:rPr lang="sv-SE" dirty="0" err="1"/>
              <a:t>beneficial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existing</a:t>
            </a:r>
            <a:r>
              <a:rPr lang="sv-SE" dirty="0"/>
              <a:t> data and try to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model</a:t>
            </a:r>
            <a:r>
              <a:rPr lang="sv-SE" dirty="0"/>
              <a:t> for the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campaign</a:t>
            </a:r>
            <a:r>
              <a:rPr lang="sv-SE" dirty="0"/>
              <a:t> to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it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performed</a:t>
            </a:r>
            <a:r>
              <a:rPr lang="sv-SE" dirty="0"/>
              <a:t>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baseline</a:t>
            </a:r>
            <a:r>
              <a:rPr lang="sv-SE" dirty="0"/>
              <a:t> for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the </a:t>
            </a:r>
            <a:r>
              <a:rPr lang="sv-SE" dirty="0" err="1"/>
              <a:t>numbers</a:t>
            </a:r>
            <a:r>
              <a:rPr lang="sv-S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3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ame, sitting, table, ball&#10;&#10;Description automatically generated">
            <a:extLst>
              <a:ext uri="{FF2B5EF4-FFF2-40B4-BE49-F238E27FC236}">
                <a16:creationId xmlns:a16="http://schemas.microsoft.com/office/drawing/2014/main" id="{4D752078-E79A-4DF2-84B1-50B2C6182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097"/>
            <a:ext cx="12319686" cy="7304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040C-EDF0-4886-A7F4-CC7275106759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01677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C04857B1-5F8D-4F02-A52C-57BB74593C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3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759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284A-F62E-4A83-81C8-4C322C263973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3D1CAFC7-747F-4B4F-97E4-4AE6A679AB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9" name="Picture 8" descr="A picture containing light&#10;&#10;Description automatically generated">
            <a:extLst>
              <a:ext uri="{FF2B5EF4-FFF2-40B4-BE49-F238E27FC236}">
                <a16:creationId xmlns:a16="http://schemas.microsoft.com/office/drawing/2014/main" id="{BBD9B799-66FB-4799-ABFB-BC1B2D695F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2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74F3-63A6-48A5-B72F-A86B4D2B89AA}" type="datetime1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Bildobjekt 7">
            <a:extLst>
              <a:ext uri="{FF2B5EF4-FFF2-40B4-BE49-F238E27FC236}">
                <a16:creationId xmlns:a16="http://schemas.microsoft.com/office/drawing/2014/main" id="{77A9BEE0-40EC-49D4-B697-90EEE7161E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D74D844D-51D0-48C5-BE4F-E50D15CA60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3201-05BC-4EEC-8B46-67989DE22D36}" type="datetime1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2DCBA88-1671-42D3-9686-8895CAE7DED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Bildobjekt 7">
            <a:extLst>
              <a:ext uri="{FF2B5EF4-FFF2-40B4-BE49-F238E27FC236}">
                <a16:creationId xmlns:a16="http://schemas.microsoft.com/office/drawing/2014/main" id="{5986F050-A3EC-487D-91D3-3E30980A41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3950149A-BDDF-4769-AFE3-A32AB420FC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6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CBD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B3EF3904-1938-4994-8337-C47907AE0E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73" y="2275058"/>
            <a:ext cx="1907854" cy="23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3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3D6B-2270-4601-95A2-214F7D62C768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80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Adage</a:t>
            </a:r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CC14DDE5-36E4-4FD2-A054-90725ABB755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7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6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9485261-8130-43E3-84F5-7EC25DACD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494" y="5901630"/>
            <a:ext cx="6483457" cy="526636"/>
          </a:xfrm>
        </p:spPr>
        <p:txBody>
          <a:bodyPr>
            <a:noAutofit/>
          </a:bodyPr>
          <a:lstStyle/>
          <a:p>
            <a:pPr algn="r"/>
            <a:br>
              <a:rPr lang="en-US" sz="4800" cap="all">
                <a:latin typeface="+mj-lt"/>
              </a:rPr>
            </a:br>
            <a:endParaRPr lang="en-US" sz="2800" cap="all">
              <a:latin typeface="+mj-lt"/>
            </a:endParaRP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2E2177E-01AC-4674-8EF1-CB0262CD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8E76C2CD-B2CF-47EC-8005-D002E7D396B8}"/>
              </a:ext>
            </a:extLst>
          </p:cNvPr>
          <p:cNvSpPr txBox="1"/>
          <p:nvPr/>
        </p:nvSpPr>
        <p:spPr>
          <a:xfrm>
            <a:off x="485674" y="5901630"/>
            <a:ext cx="5698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Next Best Offer for Bank of Portugal </a:t>
            </a:r>
          </a:p>
        </p:txBody>
      </p:sp>
    </p:spTree>
    <p:extLst>
      <p:ext uri="{BB962C8B-B14F-4D97-AF65-F5344CB8AC3E}">
        <p14:creationId xmlns:p14="http://schemas.microsoft.com/office/powerpoint/2010/main" val="178077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E8DA-ADB0-94F6-D817-EA688A6E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>
                <a:solidFill>
                  <a:srgbClr val="3F7593"/>
                </a:solidFill>
              </a:rPr>
              <a:t>Confusion</a:t>
            </a:r>
            <a:r>
              <a:rPr lang="sv-SE" dirty="0">
                <a:solidFill>
                  <a:srgbClr val="3F7593"/>
                </a:solidFill>
              </a:rPr>
              <a:t>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CCA5C-6741-50F2-BA87-13D12BB58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r>
              <a:rPr lang="en-US" dirty="0"/>
              <a:t>Shows how well the model performed</a:t>
            </a:r>
          </a:p>
          <a:p>
            <a:r>
              <a:rPr lang="en-US" dirty="0"/>
              <a:t>For the “no” values very high, due </a:t>
            </a:r>
            <a:r>
              <a:rPr lang="en-US"/>
              <a:t>to their hier</a:t>
            </a:r>
            <a:r>
              <a:rPr lang="en-US" dirty="0"/>
              <a:t> frequency </a:t>
            </a:r>
          </a:p>
          <a:p>
            <a:endParaRPr lang="en-US" dirty="0"/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55CFC835-11C4-7C89-5937-02DE10CD60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" t="10285" r="8732" b="7884"/>
          <a:stretch/>
        </p:blipFill>
        <p:spPr>
          <a:xfrm>
            <a:off x="6382186" y="756357"/>
            <a:ext cx="5654730" cy="5433306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662FB6-1D94-C930-D083-0C08B3BC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3419D5-26D8-F48B-0A13-24E85E58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E535E-D717-4B22-842B-FF4F0A86E65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89700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2FCB5-6A58-42D9-A31F-5C36D28397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171E-7930-4A03-8496-D33812EF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7A13-0139-4DD6-A824-267DF02F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8D908-EEF2-45C2-AE4E-78D1281A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C3A7B-B284-4532-AB26-D78D31EE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9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94C0-E5CD-05CA-19DE-2F727653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Timeline</a:t>
            </a:r>
            <a:endParaRPr lang="sv-S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13266F8-52AB-D765-A233-C16EA1C01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1112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5557F-10A2-DA50-8464-8F9E018C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55A76-7847-E45E-7D05-984E6F0C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3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3F3968-FC0C-E7A4-3EE7-97FCFD726200}"/>
              </a:ext>
            </a:extLst>
          </p:cNvPr>
          <p:cNvCxnSpPr>
            <a:cxnSpLocks/>
          </p:cNvCxnSpPr>
          <p:nvPr/>
        </p:nvCxnSpPr>
        <p:spPr>
          <a:xfrm>
            <a:off x="9385300" y="3581400"/>
            <a:ext cx="0" cy="11501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9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3A3-3DA2-807B-C209-6DF8B356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Situation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93218-3DFD-202D-85E8-50A8FA80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D15C-4151-C8C8-8972-70FC0B0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5E9706-92A2-E3D9-842B-AC494CCD74D3}"/>
              </a:ext>
            </a:extLst>
          </p:cNvPr>
          <p:cNvSpPr/>
          <p:nvPr/>
        </p:nvSpPr>
        <p:spPr>
          <a:xfrm>
            <a:off x="836612" y="1690688"/>
            <a:ext cx="4999109" cy="4498974"/>
          </a:xfrm>
          <a:prstGeom prst="roundRect">
            <a:avLst>
              <a:gd name="adj" fmla="val 2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Next Best Offer (NBO) solution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NBO is a form of predictive analytics that helps marketers and their organizations better judge customer spending habits and guide marketing efforts toward connecting with customers to close a deal.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Will increase the success rate of the campaigns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1%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increase ~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1MSEK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F1E671-91C5-51A8-98B9-C714849EB9C0}"/>
              </a:ext>
            </a:extLst>
          </p:cNvPr>
          <p:cNvSpPr/>
          <p:nvPr/>
        </p:nvSpPr>
        <p:spPr>
          <a:xfrm>
            <a:off x="6359455" y="1690688"/>
            <a:ext cx="4999109" cy="4498974"/>
          </a:xfrm>
          <a:prstGeom prst="roundRect">
            <a:avLst>
              <a:gd name="adj" fmla="val 2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rgbClr val="FF0000"/>
                </a:solidFill>
              </a:rPr>
              <a:t>MVP: use the current campaign to produce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It will give a baseline of how much an NBO will increase the success rate, compared to not having one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1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B0D3-98CF-1688-5230-6D600F9E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 err="1">
                <a:solidFill>
                  <a:srgbClr val="3F7593"/>
                </a:solidFill>
              </a:rPr>
              <a:t>Descriptive</a:t>
            </a:r>
            <a:r>
              <a:rPr lang="sv-SE" sz="3200" dirty="0">
                <a:solidFill>
                  <a:srgbClr val="3F7593"/>
                </a:solidFill>
              </a:rPr>
              <a:t> </a:t>
            </a:r>
            <a:r>
              <a:rPr lang="sv-SE" sz="3200" dirty="0" err="1">
                <a:solidFill>
                  <a:srgbClr val="3F7593"/>
                </a:solidFill>
              </a:rPr>
              <a:t>Analysis</a:t>
            </a:r>
            <a:r>
              <a:rPr lang="sv-SE" sz="3200" dirty="0">
                <a:solidFill>
                  <a:srgbClr val="3F7593"/>
                </a:solidFill>
              </a:rPr>
              <a:t>  </a:t>
            </a:r>
            <a:endParaRPr lang="sv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607CE-C1BA-A2FD-2E14-E93F2CFCE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681163"/>
            <a:ext cx="5157787" cy="3684588"/>
          </a:xfrm>
        </p:spPr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investigation</a:t>
            </a:r>
            <a:endParaRPr lang="sv-SE" dirty="0"/>
          </a:p>
          <a:p>
            <a:r>
              <a:rPr lang="sv-SE" dirty="0" err="1"/>
              <a:t>Correlation</a:t>
            </a:r>
            <a:r>
              <a:rPr lang="sv-SE" dirty="0"/>
              <a:t> </a:t>
            </a:r>
            <a:r>
              <a:rPr lang="sv-SE" dirty="0" err="1"/>
              <a:t>analysis</a:t>
            </a:r>
            <a:endParaRPr lang="sv-SE" dirty="0"/>
          </a:p>
          <a:p>
            <a:r>
              <a:rPr lang="sv-SE" dirty="0"/>
              <a:t>Feature </a:t>
            </a:r>
            <a:r>
              <a:rPr lang="sv-SE" dirty="0" err="1"/>
              <a:t>investigation</a:t>
            </a:r>
            <a:endParaRPr lang="sv-SE" dirty="0"/>
          </a:p>
          <a:p>
            <a:r>
              <a:rPr lang="sv-SE" dirty="0"/>
              <a:t>Creation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disision</a:t>
            </a:r>
            <a:r>
              <a:rPr lang="sv-SE" dirty="0"/>
              <a:t> </a:t>
            </a:r>
            <a:r>
              <a:rPr lang="sv-SE" dirty="0" err="1"/>
              <a:t>tree</a:t>
            </a:r>
            <a:endParaRPr lang="sv-SE" dirty="0"/>
          </a:p>
          <a:p>
            <a:pPr lvl="1"/>
            <a:r>
              <a:rPr lang="sv-SE" dirty="0"/>
              <a:t>To </a:t>
            </a:r>
            <a:r>
              <a:rPr lang="sv-SE" dirty="0" err="1"/>
              <a:t>identify</a:t>
            </a:r>
            <a:r>
              <a:rPr lang="sv-SE" dirty="0"/>
              <a:t> the </a:t>
            </a:r>
            <a:r>
              <a:rPr lang="sv-SE" dirty="0" err="1"/>
              <a:t>most</a:t>
            </a:r>
            <a:r>
              <a:rPr lang="sv-SE" dirty="0"/>
              <a:t> relevant features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B81040-C303-3DC8-187F-4E9AB160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E9341-6BF1-58D4-1C20-E62706DD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5</a:t>
            </a:fld>
            <a:endParaRPr lang="en-US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201E27F6-F893-D00D-3671-A7F55C2CE4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6" r="11814"/>
          <a:stretch/>
        </p:blipFill>
        <p:spPr>
          <a:xfrm>
            <a:off x="6197603" y="1079765"/>
            <a:ext cx="5809568" cy="4698469"/>
          </a:xfrm>
        </p:spPr>
      </p:pic>
    </p:spTree>
    <p:extLst>
      <p:ext uri="{BB962C8B-B14F-4D97-AF65-F5344CB8AC3E}">
        <p14:creationId xmlns:p14="http://schemas.microsoft.com/office/powerpoint/2010/main" val="359038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B0D3-98CF-1688-5230-6D600F9E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 err="1">
                <a:solidFill>
                  <a:srgbClr val="3F7593"/>
                </a:solidFill>
              </a:rPr>
              <a:t>Descriptive</a:t>
            </a:r>
            <a:r>
              <a:rPr lang="sv-SE" sz="3200" dirty="0">
                <a:solidFill>
                  <a:srgbClr val="3F7593"/>
                </a:solidFill>
              </a:rPr>
              <a:t> </a:t>
            </a:r>
            <a:r>
              <a:rPr lang="sv-SE" sz="3200" dirty="0" err="1">
                <a:solidFill>
                  <a:srgbClr val="3F7593"/>
                </a:solidFill>
              </a:rPr>
              <a:t>Analysis</a:t>
            </a:r>
            <a:r>
              <a:rPr lang="sv-SE" sz="3200" dirty="0">
                <a:solidFill>
                  <a:srgbClr val="3F7593"/>
                </a:solidFill>
              </a:rPr>
              <a:t> – </a:t>
            </a:r>
            <a:r>
              <a:rPr lang="sv-SE" sz="3200" dirty="0" err="1">
                <a:solidFill>
                  <a:srgbClr val="3F7593"/>
                </a:solidFill>
              </a:rPr>
              <a:t>Disison</a:t>
            </a:r>
            <a:r>
              <a:rPr lang="sv-SE" sz="3200" dirty="0">
                <a:solidFill>
                  <a:srgbClr val="3F7593"/>
                </a:solidFill>
              </a:rPr>
              <a:t> </a:t>
            </a:r>
            <a:r>
              <a:rPr lang="sv-SE" sz="3200" dirty="0" err="1">
                <a:solidFill>
                  <a:srgbClr val="3F7593"/>
                </a:solidFill>
              </a:rPr>
              <a:t>Tree</a:t>
            </a:r>
            <a:r>
              <a:rPr lang="sv-SE" sz="3200" dirty="0">
                <a:solidFill>
                  <a:srgbClr val="3F7593"/>
                </a:solidFill>
              </a:rPr>
              <a:t> </a:t>
            </a:r>
            <a:endParaRPr lang="sv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607CE-C1BA-A2FD-2E14-E93F2CFCE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681163"/>
            <a:ext cx="5157787" cy="3684588"/>
          </a:xfrm>
        </p:spPr>
        <p:txBody>
          <a:bodyPr>
            <a:normAutofit fontScale="85000" lnSpcReduction="20000"/>
          </a:bodyPr>
          <a:lstStyle/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all the </a:t>
            </a:r>
            <a:r>
              <a:rPr lang="sv-SE" dirty="0" err="1"/>
              <a:t>columns</a:t>
            </a:r>
            <a:r>
              <a:rPr lang="sv-SE" dirty="0"/>
              <a:t> </a:t>
            </a:r>
          </a:p>
          <a:p>
            <a:pPr lvl="1"/>
            <a:r>
              <a:rPr lang="sv-SE" dirty="0" err="1"/>
              <a:t>Except</a:t>
            </a:r>
            <a:r>
              <a:rPr lang="sv-SE" dirty="0"/>
              <a:t> for y (</a:t>
            </a:r>
            <a:r>
              <a:rPr lang="sv-SE" dirty="0" err="1"/>
              <a:t>outcome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curent</a:t>
            </a:r>
            <a:r>
              <a:rPr lang="sv-SE" dirty="0"/>
              <a:t> </a:t>
            </a:r>
            <a:r>
              <a:rPr lang="sv-SE" dirty="0" err="1"/>
              <a:t>campaign</a:t>
            </a:r>
            <a:r>
              <a:rPr lang="sv-SE" dirty="0"/>
              <a:t>)</a:t>
            </a:r>
          </a:p>
          <a:p>
            <a:pPr lvl="2"/>
            <a:r>
              <a:rPr lang="sv-SE" dirty="0" err="1"/>
              <a:t>Categorical</a:t>
            </a:r>
            <a:r>
              <a:rPr lang="sv-SE" dirty="0"/>
              <a:t> data </a:t>
            </a:r>
            <a:r>
              <a:rPr lang="sv-SE" dirty="0" err="1"/>
              <a:t>turned</a:t>
            </a:r>
            <a:r>
              <a:rPr lang="sv-SE" dirty="0"/>
              <a:t> to features</a:t>
            </a:r>
          </a:p>
          <a:p>
            <a:r>
              <a:rPr lang="sv-SE" dirty="0"/>
              <a:t>Most </a:t>
            </a:r>
            <a:r>
              <a:rPr lang="sv-SE" dirty="0" err="1"/>
              <a:t>important</a:t>
            </a:r>
            <a:r>
              <a:rPr lang="sv-SE" dirty="0"/>
              <a:t> features</a:t>
            </a:r>
          </a:p>
          <a:p>
            <a:pPr lvl="1"/>
            <a:r>
              <a:rPr lang="sv-SE" dirty="0"/>
              <a:t>Duration </a:t>
            </a:r>
            <a:r>
              <a:rPr lang="sv-SE" dirty="0" err="1"/>
              <a:t>of</a:t>
            </a:r>
            <a:r>
              <a:rPr lang="sv-SE" dirty="0"/>
              <a:t> last </a:t>
            </a:r>
            <a:r>
              <a:rPr lang="da-DK" dirty="0"/>
              <a:t>call</a:t>
            </a:r>
          </a:p>
          <a:p>
            <a:pPr lvl="1"/>
            <a:r>
              <a:rPr lang="da-DK" dirty="0"/>
              <a:t>If the last campaign was successfull</a:t>
            </a:r>
          </a:p>
          <a:p>
            <a:pPr lvl="1"/>
            <a:r>
              <a:rPr lang="da-DK" dirty="0"/>
              <a:t>The month the call was made in</a:t>
            </a:r>
          </a:p>
          <a:p>
            <a:pPr lvl="1"/>
            <a:r>
              <a:rPr lang="da-DK" dirty="0"/>
              <a:t>The age of the client</a:t>
            </a:r>
          </a:p>
          <a:p>
            <a:pPr lvl="1"/>
            <a:r>
              <a:rPr lang="da-DK" dirty="0"/>
              <a:t>The number of days ellapsed since the last call</a:t>
            </a:r>
          </a:p>
          <a:p>
            <a:pPr lvl="1"/>
            <a:r>
              <a:rPr lang="da-DK" dirty="0"/>
              <a:t>...</a:t>
            </a:r>
          </a:p>
          <a:p>
            <a:pPr lvl="1"/>
            <a:endParaRPr lang="sv-SE" dirty="0"/>
          </a:p>
        </p:txBody>
      </p:sp>
      <p:pic>
        <p:nvPicPr>
          <p:cNvPr id="16" name="Content Placeholder 15" descr="Chart&#10;&#10;Description automatically generated">
            <a:extLst>
              <a:ext uri="{FF2B5EF4-FFF2-40B4-BE49-F238E27FC236}">
                <a16:creationId xmlns:a16="http://schemas.microsoft.com/office/drawing/2014/main" id="{F95CED81-8EC0-3DF4-A674-64A2E93CC5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15" y="1690688"/>
            <a:ext cx="4912782" cy="3684587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B81040-C303-3DC8-187F-4E9AB160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E9341-6BF1-58D4-1C20-E62706DD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6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AB0BCB-4215-1877-D702-18D85CA87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8" y="1210498"/>
            <a:ext cx="12202758" cy="4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6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C4BC-A4F1-27CD-519D-E99B10F6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F7593"/>
                </a:solidFill>
              </a:rPr>
              <a:t>Descriptive analysis </a:t>
            </a:r>
            <a:r>
              <a:rPr lang="sv-SE" dirty="0">
                <a:solidFill>
                  <a:srgbClr val="3F7593"/>
                </a:solidFill>
              </a:rPr>
              <a:t>- Duration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EFCF43-0AC3-8D1E-1DF5-26CA9A88D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r>
              <a:rPr lang="sv-SE" dirty="0"/>
              <a:t>Most </a:t>
            </a:r>
            <a:r>
              <a:rPr lang="sv-SE" dirty="0" err="1"/>
              <a:t>important</a:t>
            </a:r>
            <a:r>
              <a:rPr lang="sv-SE" dirty="0"/>
              <a:t> feature</a:t>
            </a:r>
          </a:p>
          <a:p>
            <a:endParaRPr lang="sv-SE" dirty="0"/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2C7F5AFF-3C1F-DC7A-2507-2675B2F493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2" r="8489"/>
          <a:stretch/>
        </p:blipFill>
        <p:spPr>
          <a:xfrm>
            <a:off x="6135897" y="1690688"/>
            <a:ext cx="5898333" cy="435931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F936B-299A-951A-F4B6-6DE3EEC2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8F1AA-C667-94E6-E8C0-3CC882EA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E8DA-ADB0-94F6-D817-EA688A6E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>
                <a:solidFill>
                  <a:srgbClr val="3F7593"/>
                </a:solidFill>
              </a:rPr>
              <a:t>Logistic</a:t>
            </a:r>
            <a:r>
              <a:rPr lang="sv-SE" dirty="0">
                <a:solidFill>
                  <a:srgbClr val="3F7593"/>
                </a:solidFill>
              </a:rPr>
              <a:t> </a:t>
            </a:r>
            <a:r>
              <a:rPr lang="sv-SE" dirty="0" err="1">
                <a:solidFill>
                  <a:srgbClr val="3F7593"/>
                </a:solidFill>
              </a:rPr>
              <a:t>regration</a:t>
            </a:r>
            <a:r>
              <a:rPr lang="sv-SE" dirty="0">
                <a:solidFill>
                  <a:srgbClr val="3F7593"/>
                </a:solidFill>
              </a:rPr>
              <a:t> </a:t>
            </a:r>
            <a:r>
              <a:rPr lang="sv-SE" dirty="0" err="1">
                <a:solidFill>
                  <a:srgbClr val="3F7593"/>
                </a:solidFill>
              </a:rPr>
              <a:t>model</a:t>
            </a:r>
            <a:endParaRPr lang="sv-SE" dirty="0">
              <a:solidFill>
                <a:srgbClr val="3F7593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CCA5C-6741-50F2-BA87-13D12BB58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r>
              <a:rPr lang="en-US" dirty="0"/>
              <a:t>The output of a logistic regression is in the `(0, 1)` range</a:t>
            </a:r>
          </a:p>
          <a:p>
            <a:r>
              <a:rPr lang="en-US" dirty="0"/>
              <a:t>For each example, it represents the probability that the example belongs to the positive class.</a:t>
            </a:r>
          </a:p>
          <a:p>
            <a:r>
              <a:rPr lang="en-US" dirty="0"/>
              <a:t>Training set: 33908</a:t>
            </a:r>
          </a:p>
          <a:p>
            <a:pPr lvl="1"/>
            <a:r>
              <a:rPr lang="en-US" dirty="0"/>
              <a:t>0.75 of the data</a:t>
            </a:r>
          </a:p>
          <a:p>
            <a:r>
              <a:rPr lang="en-US" dirty="0"/>
              <a:t>Test set: 11303</a:t>
            </a:r>
            <a:endParaRPr lang="sv-SE" dirty="0"/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45ABFD6B-70CA-3F86-507C-C7C6328C8E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15415"/>
            <a:ext cx="5183188" cy="3639995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662FB6-1D94-C930-D083-0C08B3BC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3419D5-26D8-F48B-0A13-24E85E58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6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E8DA-ADB0-94F6-D817-EA688A6E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>
                <a:solidFill>
                  <a:srgbClr val="3F7593"/>
                </a:solidFill>
              </a:rPr>
              <a:t>Accuracy</a:t>
            </a:r>
            <a:endParaRPr lang="sv-SE" dirty="0">
              <a:solidFill>
                <a:srgbClr val="3F7593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CCA5C-6741-50F2-BA87-13D12BB58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r>
              <a:rPr lang="en-US" dirty="0" err="1"/>
              <a:t>Flactuates</a:t>
            </a:r>
            <a:r>
              <a:rPr lang="en-US" dirty="0"/>
              <a:t> due to the higher number of “no” values in the target</a:t>
            </a:r>
          </a:p>
          <a:p>
            <a:r>
              <a:rPr lang="en-US" dirty="0"/>
              <a:t> </a:t>
            </a:r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98DD2-DEA0-48F0-9810-9F821801C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662FB6-1D94-C930-D083-0C08B3BC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3419D5-26D8-F48B-0A13-24E85E58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4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passat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759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age PPT template.pptx" id="{C8DB6988-6480-4897-A74B-F46DB616A3FA}" vid="{BC308DBA-1362-4D9A-9E65-637DB92052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2F920B9069F704196EFC43825794A2B" ma:contentTypeVersion="11" ma:contentTypeDescription="Skapa ett nytt dokument." ma:contentTypeScope="" ma:versionID="f7cfefbb7ab48f18c0f5844d9cdc11e5">
  <xsd:schema xmlns:xsd="http://www.w3.org/2001/XMLSchema" xmlns:xs="http://www.w3.org/2001/XMLSchema" xmlns:p="http://schemas.microsoft.com/office/2006/metadata/properties" xmlns:ns2="0f14873d-2e7c-4c89-9c52-6b127b1bbd38" xmlns:ns3="1aab9562-9fbc-4cac-a1dd-e511dcd87f26" targetNamespace="http://schemas.microsoft.com/office/2006/metadata/properties" ma:root="true" ma:fieldsID="d1ad9e5fc228265a37d563997d055050" ns2:_="" ns3:_="">
    <xsd:import namespace="0f14873d-2e7c-4c89-9c52-6b127b1bbd38"/>
    <xsd:import namespace="1aab9562-9fbc-4cac-a1dd-e511dcd87f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4873d-2e7c-4c89-9c52-6b127b1bb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ab9562-9fbc-4cac-a1dd-e511dcd87f2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8912DB-5721-4605-9ECD-2FCB0BEB1C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14873d-2e7c-4c89-9c52-6b127b1bbd38"/>
    <ds:schemaRef ds:uri="1aab9562-9fbc-4cac-a1dd-e511dcd87f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5553C2-8CAE-4724-9C9C-C665B72C89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0C315B-BB39-48DB-AE40-BF7C9B3245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Adage PPT template</Template>
  <TotalTime>563</TotalTime>
  <Words>407</Words>
  <Application>Microsoft Office PowerPoint</Application>
  <PresentationFormat>Widescreen</PresentationFormat>
  <Paragraphs>74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Office Theme</vt:lpstr>
      <vt:lpstr>PowerPoint Presentation</vt:lpstr>
      <vt:lpstr>Agenda</vt:lpstr>
      <vt:lpstr>Timeline</vt:lpstr>
      <vt:lpstr>Situation</vt:lpstr>
      <vt:lpstr>Descriptive Analysis  </vt:lpstr>
      <vt:lpstr>Descriptive Analysis – Disison Tree </vt:lpstr>
      <vt:lpstr>Descriptive analysis - Duration</vt:lpstr>
      <vt:lpstr>Logistic regration model</vt:lpstr>
      <vt:lpstr>Accuracy</vt:lpstr>
      <vt:lpstr>Confusion Matrix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Markella Nikolopoulou-Themeli</dc:creator>
  <cp:lastModifiedBy>Markella Nikolopoulou-Themeli</cp:lastModifiedBy>
  <cp:revision>1</cp:revision>
  <dcterms:created xsi:type="dcterms:W3CDTF">2022-10-25T17:59:06Z</dcterms:created>
  <dcterms:modified xsi:type="dcterms:W3CDTF">2022-10-27T17:35:35Z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0x010100F2F920B9069F704196EFC43825794A2B</vt:lpwstr>
  </property>
  <property fmtid="{D5CDD505-2E9C-101B-9397-08002B2CF9AE}" pid="4" name="Tfs.LastKnownPath">
    <vt:lpwstr>https://influenceab-my.sharepoint.com/personal/jimmy_renstrom_adageinsights_com/Documents/1. Adage/Customers/Samhall/ADAGE @ Samhall_v1.pptx</vt:lpwstr>
  </property>
</Properties>
</file>