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736" r:id="rId5"/>
    <p:sldId id="2813" r:id="rId6"/>
    <p:sldId id="2829" r:id="rId7"/>
    <p:sldId id="2832" r:id="rId8"/>
    <p:sldId id="2834" r:id="rId9"/>
    <p:sldId id="2833" r:id="rId10"/>
    <p:sldId id="2821" r:id="rId11"/>
    <p:sldId id="2822" r:id="rId12"/>
    <p:sldId id="2835" r:id="rId13"/>
    <p:sldId id="2824" r:id="rId14"/>
    <p:sldId id="2836" r:id="rId15"/>
    <p:sldId id="2837" r:id="rId16"/>
    <p:sldId id="2838" r:id="rId17"/>
    <p:sldId id="2831" r:id="rId18"/>
    <p:sldId id="28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593"/>
    <a:srgbClr val="CBDFDD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7C1FB-EFBC-4EEC-9326-0952F857DDFC}" v="1734" dt="2022-11-01T18:18:31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 autoAdjust="0"/>
    <p:restoredTop sz="85076" autoAdjust="0"/>
  </p:normalViewPr>
  <p:slideViewPr>
    <p:cSldViewPr snapToGrid="0">
      <p:cViewPr varScale="1">
        <p:scale>
          <a:sx n="75" d="100"/>
          <a:sy n="75" d="100"/>
        </p:scale>
        <p:origin x="78" y="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86B7C1FB-EFBC-4EEC-9326-0952F857DDFC}"/>
    <pc:docChg chg="undo redo custSel addSld delSld modSld sldOrd">
      <pc:chgData name="Markella Nikolopoulou-Themeli" userId="da9cb5e2-4d8b-46eb-898e-a612e4aaf597" providerId="ADAL" clId="{86B7C1FB-EFBC-4EEC-9326-0952F857DDFC}" dt="2022-11-01T18:18:53.390" v="4806" actId="1076"/>
      <pc:docMkLst>
        <pc:docMk/>
      </pc:docMkLst>
      <pc:sldChg chg="modSp mod">
        <pc:chgData name="Markella Nikolopoulou-Themeli" userId="da9cb5e2-4d8b-46eb-898e-a612e4aaf597" providerId="ADAL" clId="{86B7C1FB-EFBC-4EEC-9326-0952F857DDFC}" dt="2022-10-31T12:59:28.235" v="1528" actId="1076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86B7C1FB-EFBC-4EEC-9326-0952F857DDFC}" dt="2022-10-31T12:59:28.235" v="1528" actId="1076"/>
          <ac:spMkLst>
            <pc:docMk/>
            <pc:sldMk cId="1780776563" sldId="736"/>
            <ac:spMk id="2" creationId="{8E76C2CD-B2CF-47EC-8005-D002E7D396B8}"/>
          </ac:spMkLst>
        </pc:spChg>
      </pc:sldChg>
      <pc:sldChg chg="del">
        <pc:chgData name="Markella Nikolopoulou-Themeli" userId="da9cb5e2-4d8b-46eb-898e-a612e4aaf597" providerId="ADAL" clId="{86B7C1FB-EFBC-4EEC-9326-0952F857DDFC}" dt="2022-10-27T15:00:25.027" v="26" actId="47"/>
        <pc:sldMkLst>
          <pc:docMk/>
          <pc:sldMk cId="146527113" sldId="2812"/>
        </pc:sldMkLst>
      </pc:sldChg>
      <pc:sldChg chg="addSp delSp modSp add mod">
        <pc:chgData name="Markella Nikolopoulou-Themeli" userId="da9cb5e2-4d8b-46eb-898e-a612e4aaf597" providerId="ADAL" clId="{86B7C1FB-EFBC-4EEC-9326-0952F857DDFC}" dt="2022-10-31T15:00:43.861" v="3140" actId="20577"/>
        <pc:sldMkLst>
          <pc:docMk/>
          <pc:sldMk cId="615597824" sldId="2813"/>
        </pc:sldMkLst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2" creationId="{5111171E-7930-4A03-8496-D33812EF3BB2}"/>
          </ac:spMkLst>
        </pc:spChg>
        <pc:spChg chg="del 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3" creationId="{01957A13-0139-4DD6-A824-267DF02F6C6C}"/>
          </ac:spMkLst>
        </pc:spChg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4" creationId="{26E8D908-EEF2-45C2-AE4E-78D1281A9F38}"/>
          </ac:spMkLst>
        </pc:spChg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5" creationId="{884C3A7B-B284-4532-AB26-D78D31EEB398}"/>
          </ac:spMkLst>
        </pc:spChg>
        <pc:graphicFrameChg chg="add del modGraphic">
          <ac:chgData name="Markella Nikolopoulou-Themeli" userId="da9cb5e2-4d8b-46eb-898e-a612e4aaf597" providerId="ADAL" clId="{86B7C1FB-EFBC-4EEC-9326-0952F857DDFC}" dt="2022-10-31T13:03:35.758" v="1617" actId="1032"/>
          <ac:graphicFrameMkLst>
            <pc:docMk/>
            <pc:sldMk cId="615597824" sldId="2813"/>
            <ac:graphicFrameMk id="6" creationId="{93EB5D80-B3E7-EDD1-379E-07F914D55E6E}"/>
          </ac:graphicFrameMkLst>
        </pc:graphicFrameChg>
        <pc:graphicFrameChg chg="add mod">
          <ac:chgData name="Markella Nikolopoulou-Themeli" userId="da9cb5e2-4d8b-46eb-898e-a612e4aaf597" providerId="ADAL" clId="{86B7C1FB-EFBC-4EEC-9326-0952F857DDFC}" dt="2022-10-31T15:00:43.861" v="3140" actId="20577"/>
          <ac:graphicFrameMkLst>
            <pc:docMk/>
            <pc:sldMk cId="615597824" sldId="2813"/>
            <ac:graphicFrameMk id="7" creationId="{EFC53B01-9348-D87F-D051-77B4EF0BC322}"/>
          </ac:graphicFrameMkLst>
        </pc:graphicFrameChg>
      </pc:sldChg>
      <pc:sldChg chg="delSp add del mod">
        <pc:chgData name="Markella Nikolopoulou-Themeli" userId="da9cb5e2-4d8b-46eb-898e-a612e4aaf597" providerId="ADAL" clId="{86B7C1FB-EFBC-4EEC-9326-0952F857DDFC}" dt="2022-10-31T15:40:47.750" v="3183" actId="47"/>
        <pc:sldMkLst>
          <pc:docMk/>
          <pc:sldMk cId="773525787" sldId="2816"/>
        </pc:sldMkLst>
        <pc:picChg chg="del">
          <ac:chgData name="Markella Nikolopoulou-Themeli" userId="da9cb5e2-4d8b-46eb-898e-a612e4aaf597" providerId="ADAL" clId="{86B7C1FB-EFBC-4EEC-9326-0952F857DDFC}" dt="2022-10-31T13:08:52.200" v="1642" actId="478"/>
          <ac:picMkLst>
            <pc:docMk/>
            <pc:sldMk cId="773525787" sldId="2816"/>
            <ac:picMk id="24" creationId="{339B8784-37B1-B1E4-CACB-8B2F3EFA6297}"/>
          </ac:picMkLst>
        </pc:picChg>
        <pc:picChg chg="del">
          <ac:chgData name="Markella Nikolopoulou-Themeli" userId="da9cb5e2-4d8b-46eb-898e-a612e4aaf597" providerId="ADAL" clId="{86B7C1FB-EFBC-4EEC-9326-0952F857DDFC}" dt="2022-10-31T13:08:47.900" v="1639" actId="478"/>
          <ac:picMkLst>
            <pc:docMk/>
            <pc:sldMk cId="773525787" sldId="2816"/>
            <ac:picMk id="26" creationId="{D2A7B0FE-7D47-E535-C749-ADF9683D6A2A}"/>
          </ac:picMkLst>
        </pc:picChg>
        <pc:picChg chg="del">
          <ac:chgData name="Markella Nikolopoulou-Themeli" userId="da9cb5e2-4d8b-46eb-898e-a612e4aaf597" providerId="ADAL" clId="{86B7C1FB-EFBC-4EEC-9326-0952F857DDFC}" dt="2022-10-31T13:08:49.232" v="1640" actId="478"/>
          <ac:picMkLst>
            <pc:docMk/>
            <pc:sldMk cId="773525787" sldId="2816"/>
            <ac:picMk id="28" creationId="{2379FA4A-40B8-6F64-43E0-5326722C91B7}"/>
          </ac:picMkLst>
        </pc:picChg>
        <pc:picChg chg="del">
          <ac:chgData name="Markella Nikolopoulou-Themeli" userId="da9cb5e2-4d8b-46eb-898e-a612e4aaf597" providerId="ADAL" clId="{86B7C1FB-EFBC-4EEC-9326-0952F857DDFC}" dt="2022-10-31T13:08:50.750" v="1641" actId="478"/>
          <ac:picMkLst>
            <pc:docMk/>
            <pc:sldMk cId="773525787" sldId="2816"/>
            <ac:picMk id="30" creationId="{155FC079-FD17-8237-8976-5E630F3487BB}"/>
          </ac:picMkLst>
        </pc:picChg>
      </pc:sldChg>
      <pc:sldChg chg="add del">
        <pc:chgData name="Markella Nikolopoulou-Themeli" userId="da9cb5e2-4d8b-46eb-898e-a612e4aaf597" providerId="ADAL" clId="{86B7C1FB-EFBC-4EEC-9326-0952F857DDFC}" dt="2022-10-27T15:25:07.842" v="192" actId="47"/>
        <pc:sldMkLst>
          <pc:docMk/>
          <pc:sldMk cId="2512161021" sldId="2817"/>
        </pc:sldMkLst>
      </pc:sldChg>
      <pc:sldChg chg="add del">
        <pc:chgData name="Markella Nikolopoulou-Themeli" userId="da9cb5e2-4d8b-46eb-898e-a612e4aaf597" providerId="ADAL" clId="{86B7C1FB-EFBC-4EEC-9326-0952F857DDFC}" dt="2022-10-27T15:25:12.701" v="193" actId="47"/>
        <pc:sldMkLst>
          <pc:docMk/>
          <pc:sldMk cId="1253883287" sldId="2818"/>
        </pc:sldMkLst>
      </pc:sldChg>
      <pc:sldChg chg="add del">
        <pc:chgData name="Markella Nikolopoulou-Themeli" userId="da9cb5e2-4d8b-46eb-898e-a612e4aaf597" providerId="ADAL" clId="{86B7C1FB-EFBC-4EEC-9326-0952F857DDFC}" dt="2022-10-27T15:25:14.853" v="194" actId="47"/>
        <pc:sldMkLst>
          <pc:docMk/>
          <pc:sldMk cId="2564057374" sldId="2819"/>
        </pc:sldMkLst>
      </pc:sldChg>
      <pc:sldChg chg="addSp modSp add del mod">
        <pc:chgData name="Markella Nikolopoulou-Themeli" userId="da9cb5e2-4d8b-46eb-898e-a612e4aaf597" providerId="ADAL" clId="{86B7C1FB-EFBC-4EEC-9326-0952F857DDFC}" dt="2022-10-31T17:05:02.821" v="3419" actId="47"/>
        <pc:sldMkLst>
          <pc:docMk/>
          <pc:sldMk cId="1573814561" sldId="2820"/>
        </pc:sldMkLst>
        <pc:spChg chg="add mod">
          <ac:chgData name="Markella Nikolopoulou-Themeli" userId="da9cb5e2-4d8b-46eb-898e-a612e4aaf597" providerId="ADAL" clId="{86B7C1FB-EFBC-4EEC-9326-0952F857DDFC}" dt="2022-10-27T15:35:10.849" v="196" actId="207"/>
          <ac:spMkLst>
            <pc:docMk/>
            <pc:sldMk cId="1573814561" sldId="2820"/>
            <ac:spMk id="3" creationId="{F1F1E671-91C5-51A8-98B9-C714849EB9C0}"/>
          </ac:spMkLst>
        </pc:spChg>
        <pc:spChg chg="mod">
          <ac:chgData name="Markella Nikolopoulou-Themeli" userId="da9cb5e2-4d8b-46eb-898e-a612e4aaf597" providerId="ADAL" clId="{86B7C1FB-EFBC-4EEC-9326-0952F857DDFC}" dt="2022-10-31T13:07:49.319" v="1634" actId="20577"/>
          <ac:spMkLst>
            <pc:docMk/>
            <pc:sldMk cId="1573814561" sldId="2820"/>
            <ac:spMk id="10" creationId="{9A5E9706-92A2-E3D9-842B-AC494CCD74D3}"/>
          </ac:spMkLst>
        </pc:spChg>
      </pc:sldChg>
      <pc:sldChg chg="addSp modSp add del mod ord">
        <pc:chgData name="Markella Nikolopoulou-Themeli" userId="da9cb5e2-4d8b-46eb-898e-a612e4aaf597" providerId="ADAL" clId="{86B7C1FB-EFBC-4EEC-9326-0952F857DDFC}" dt="2022-10-31T13:07:19.847" v="1621"/>
        <pc:sldMkLst>
          <pc:docMk/>
          <pc:sldMk cId="1408099738" sldId="2821"/>
        </pc:sldMkLst>
        <pc:graphicFrameChg chg="mod">
          <ac:chgData name="Markella Nikolopoulou-Themeli" userId="da9cb5e2-4d8b-46eb-898e-a612e4aaf597" providerId="ADAL" clId="{86B7C1FB-EFBC-4EEC-9326-0952F857DDFC}" dt="2022-10-27T15:07:08.048" v="138" actId="20577"/>
          <ac:graphicFrameMkLst>
            <pc:docMk/>
            <pc:sldMk cId="1408099738" sldId="2821"/>
            <ac:graphicFrameMk id="6" creationId="{213266F8-52AB-D765-A233-C16EA1C01772}"/>
          </ac:graphicFrameMkLst>
        </pc:graphicFrameChg>
        <pc:cxnChg chg="add mod">
          <ac:chgData name="Markella Nikolopoulou-Themeli" userId="da9cb5e2-4d8b-46eb-898e-a612e4aaf597" providerId="ADAL" clId="{86B7C1FB-EFBC-4EEC-9326-0952F857DDFC}" dt="2022-10-27T15:07:21.471" v="161" actId="1037"/>
          <ac:cxnSpMkLst>
            <pc:docMk/>
            <pc:sldMk cId="1408099738" sldId="2821"/>
            <ac:cxnSpMk id="7" creationId="{523F3968-FC0C-E7A4-3EE7-97FCFD726200}"/>
          </ac:cxnSpMkLst>
        </pc:cxnChg>
      </pc:sldChg>
      <pc:sldChg chg="add del">
        <pc:chgData name="Markella Nikolopoulou-Themeli" userId="da9cb5e2-4d8b-46eb-898e-a612e4aaf597" providerId="ADAL" clId="{86B7C1FB-EFBC-4EEC-9326-0952F857DDFC}" dt="2022-10-27T15:03:06.800" v="29"/>
        <pc:sldMkLst>
          <pc:docMk/>
          <pc:sldMk cId="3001420876" sldId="2822"/>
        </pc:sldMkLst>
      </pc:sldChg>
      <pc:sldChg chg="addSp delSp modSp new mod modClrScheme chgLayout">
        <pc:chgData name="Markella Nikolopoulou-Themeli" userId="da9cb5e2-4d8b-46eb-898e-a612e4aaf597" providerId="ADAL" clId="{86B7C1FB-EFBC-4EEC-9326-0952F857DDFC}" dt="2022-11-01T14:02:53.703" v="3709" actId="20577"/>
        <pc:sldMkLst>
          <pc:docMk/>
          <pc:sldMk cId="3590389547" sldId="2822"/>
        </pc:sldMkLst>
        <pc:spChg chg="mod ord">
          <ac:chgData name="Markella Nikolopoulou-Themeli" userId="da9cb5e2-4d8b-46eb-898e-a612e4aaf597" providerId="ADAL" clId="{86B7C1FB-EFBC-4EEC-9326-0952F857DDFC}" dt="2022-11-01T13:57:35.406" v="3694" actId="790"/>
          <ac:spMkLst>
            <pc:docMk/>
            <pc:sldMk cId="3590389547" sldId="2822"/>
            <ac:spMk id="2" creationId="{BBAAB0D3-98CF-1688-5230-6D600F9E7E2D}"/>
          </ac:spMkLst>
        </pc:spChg>
        <pc:spChg chg="del">
          <ac:chgData name="Markella Nikolopoulou-Themeli" userId="da9cb5e2-4d8b-46eb-898e-a612e4aaf597" providerId="ADAL" clId="{86B7C1FB-EFBC-4EEC-9326-0952F857DDFC}" dt="2022-10-27T15:39:35.436" v="232" actId="478"/>
          <ac:spMkLst>
            <pc:docMk/>
            <pc:sldMk cId="3590389547" sldId="2822"/>
            <ac:spMk id="3" creationId="{94694CCD-0941-09C9-00A1-EE2819B112C3}"/>
          </ac:spMkLst>
        </pc:spChg>
        <pc:spChg chg="add del mod">
          <ac:chgData name="Markella Nikolopoulou-Themeli" userId="da9cb5e2-4d8b-46eb-898e-a612e4aaf597" providerId="ADAL" clId="{86B7C1FB-EFBC-4EEC-9326-0952F857DDFC}" dt="2022-10-31T17:22:35.859" v="3690" actId="478"/>
          <ac:spMkLst>
            <pc:docMk/>
            <pc:sldMk cId="3590389547" sldId="2822"/>
            <ac:spMk id="4" creationId="{7F4607CE-C1BA-A2FD-2E14-E93F2CFCE072}"/>
          </ac:spMkLst>
        </pc:spChg>
        <pc:spChg chg="add del mod">
          <ac:chgData name="Markella Nikolopoulou-Themeli" userId="da9cb5e2-4d8b-46eb-898e-a612e4aaf597" providerId="ADAL" clId="{86B7C1FB-EFBC-4EEC-9326-0952F857DDFC}" dt="2022-10-31T17:21:45.518" v="3600" actId="1032"/>
          <ac:spMkLst>
            <pc:docMk/>
            <pc:sldMk cId="3590389547" sldId="2822"/>
            <ac:spMk id="5" creationId="{D9478ADA-C86E-120E-EDC6-26FF77E27618}"/>
          </ac:spMkLst>
        </pc:spChg>
        <pc:spChg chg="del">
          <ac:chgData name="Markella Nikolopoulou-Themeli" userId="da9cb5e2-4d8b-46eb-898e-a612e4aaf597" providerId="ADAL" clId="{86B7C1FB-EFBC-4EEC-9326-0952F857DDFC}" dt="2022-10-27T15:39:45.778" v="234" actId="478"/>
          <ac:spMkLst>
            <pc:docMk/>
            <pc:sldMk cId="3590389547" sldId="2822"/>
            <ac:spMk id="5" creationId="{FFB3342D-57D0-3635-7F3E-7079EB2AE20C}"/>
          </ac:spMkLst>
        </pc:spChg>
        <pc:spChg chg="del mod">
          <ac:chgData name="Markella Nikolopoulou-Themeli" userId="da9cb5e2-4d8b-46eb-898e-a612e4aaf597" providerId="ADAL" clId="{86B7C1FB-EFBC-4EEC-9326-0952F857DDFC}" dt="2022-10-27T15:41:29.662" v="244" actId="931"/>
          <ac:spMkLst>
            <pc:docMk/>
            <pc:sldMk cId="3590389547" sldId="2822"/>
            <ac:spMk id="6" creationId="{998B195A-A7A2-F4A8-36A7-1437CBA5F163}"/>
          </ac:spMkLst>
        </pc:spChg>
        <pc:spChg chg="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8" creationId="{168E9341-6BF1-58D4-1C20-E62706DDE144}"/>
          </ac:spMkLst>
        </pc:spChg>
        <pc:spChg chg="add del 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10" creationId="{025ED481-28E8-0DF7-9372-565DF2FE1BD0}"/>
          </ac:spMkLst>
        </pc:spChg>
        <pc:spChg chg="add del">
          <ac:chgData name="Markella Nikolopoulou-Themeli" userId="da9cb5e2-4d8b-46eb-898e-a612e4aaf597" providerId="ADAL" clId="{86B7C1FB-EFBC-4EEC-9326-0952F857DDFC}" dt="2022-10-27T15:40:43.418" v="241" actId="478"/>
          <ac:spMkLst>
            <pc:docMk/>
            <pc:sldMk cId="3590389547" sldId="2822"/>
            <ac:spMk id="14" creationId="{0BE8A7FF-D7C4-0994-6BBB-5697DDDFFC01}"/>
          </ac:spMkLst>
        </pc:spChg>
        <pc:spChg chg="add del mod">
          <ac:chgData name="Markella Nikolopoulou-Themeli" userId="da9cb5e2-4d8b-46eb-898e-a612e4aaf597" providerId="ADAL" clId="{86B7C1FB-EFBC-4EEC-9326-0952F857DDFC}" dt="2022-10-27T15:46:26.277" v="415" actId="931"/>
          <ac:spMkLst>
            <pc:docMk/>
            <pc:sldMk cId="3590389547" sldId="2822"/>
            <ac:spMk id="22" creationId="{60CA1CF7-F296-0222-56A5-1067BF7D1F14}"/>
          </ac:spMkLst>
        </pc:spChg>
        <pc:graphicFrameChg chg="add mod ord modGraphic">
          <ac:chgData name="Markella Nikolopoulou-Themeli" userId="da9cb5e2-4d8b-46eb-898e-a612e4aaf597" providerId="ADAL" clId="{86B7C1FB-EFBC-4EEC-9326-0952F857DDFC}" dt="2022-11-01T14:02:53.703" v="3709" actId="20577"/>
          <ac:graphicFrameMkLst>
            <pc:docMk/>
            <pc:sldMk cId="3590389547" sldId="2822"/>
            <ac:graphicFrameMk id="6" creationId="{165BD30E-D171-F945-E87F-CFD11067A2AB}"/>
          </ac:graphicFrameMkLst>
        </pc:graphicFrameChg>
        <pc:picChg chg="add del mod">
          <ac:chgData name="Markella Nikolopoulou-Themeli" userId="da9cb5e2-4d8b-46eb-898e-a612e4aaf597" providerId="ADAL" clId="{86B7C1FB-EFBC-4EEC-9326-0952F857DDFC}" dt="2022-10-27T15:40:23.050" v="237" actId="931"/>
          <ac:picMkLst>
            <pc:docMk/>
            <pc:sldMk cId="3590389547" sldId="2822"/>
            <ac:picMk id="10" creationId="{7AD0E043-F6DE-C776-F577-F911BC0EC5D8}"/>
          </ac:picMkLst>
        </pc:picChg>
        <pc:picChg chg="add del mod">
          <ac:chgData name="Markella Nikolopoulou-Themeli" userId="da9cb5e2-4d8b-46eb-898e-a612e4aaf597" providerId="ADAL" clId="{86B7C1FB-EFBC-4EEC-9326-0952F857DDFC}" dt="2022-10-27T15:40:39.130" v="239" actId="931"/>
          <ac:picMkLst>
            <pc:docMk/>
            <pc:sldMk cId="3590389547" sldId="2822"/>
            <ac:picMk id="12" creationId="{FF1CCC82-876B-A5CC-4D9C-CF5539C30D4D}"/>
          </ac:picMkLst>
        </pc:picChg>
        <pc:picChg chg="add del mod">
          <ac:chgData name="Markella Nikolopoulou-Themeli" userId="da9cb5e2-4d8b-46eb-898e-a612e4aaf597" providerId="ADAL" clId="{86B7C1FB-EFBC-4EEC-9326-0952F857DDFC}" dt="2022-10-27T15:46:16.646" v="414" actId="478"/>
          <ac:picMkLst>
            <pc:docMk/>
            <pc:sldMk cId="3590389547" sldId="2822"/>
            <ac:picMk id="16" creationId="{F95CED81-8EC0-3DF4-A674-64A2E93CC5EE}"/>
          </ac:picMkLst>
        </pc:picChg>
        <pc:picChg chg="add del mod">
          <ac:chgData name="Markella Nikolopoulou-Themeli" userId="da9cb5e2-4d8b-46eb-898e-a612e4aaf597" providerId="ADAL" clId="{86B7C1FB-EFBC-4EEC-9326-0952F857DDFC}" dt="2022-10-27T15:43:32.793" v="251" actId="931"/>
          <ac:picMkLst>
            <pc:docMk/>
            <pc:sldMk cId="3590389547" sldId="2822"/>
            <ac:picMk id="18" creationId="{EEB4E364-C032-CBCA-B625-03D8E8A2066B}"/>
          </ac:picMkLst>
        </pc:picChg>
        <pc:picChg chg="add del mod">
          <ac:chgData name="Markella Nikolopoulou-Themeli" userId="da9cb5e2-4d8b-46eb-898e-a612e4aaf597" providerId="ADAL" clId="{86B7C1FB-EFBC-4EEC-9326-0952F857DDFC}" dt="2022-10-27T15:46:04.876" v="411" actId="478"/>
          <ac:picMkLst>
            <pc:docMk/>
            <pc:sldMk cId="3590389547" sldId="2822"/>
            <ac:picMk id="20" creationId="{DDAB0BCB-4215-1877-D702-18D85CA872C0}"/>
          </ac:picMkLst>
        </pc:picChg>
        <pc:picChg chg="add del mod modCrop">
          <ac:chgData name="Markella Nikolopoulou-Themeli" userId="da9cb5e2-4d8b-46eb-898e-a612e4aaf597" providerId="ADAL" clId="{86B7C1FB-EFBC-4EEC-9326-0952F857DDFC}" dt="2022-10-31T17:21:16.548" v="3599" actId="478"/>
          <ac:picMkLst>
            <pc:docMk/>
            <pc:sldMk cId="3590389547" sldId="2822"/>
            <ac:picMk id="24" creationId="{201E27F6-F893-D00D-3671-A7F55C2CE49D}"/>
          </ac:picMkLst>
        </pc:picChg>
      </pc:sldChg>
      <pc:sldChg chg="modSp add del mod modNotesTx">
        <pc:chgData name="Markella Nikolopoulou-Themeli" userId="da9cb5e2-4d8b-46eb-898e-a612e4aaf597" providerId="ADAL" clId="{86B7C1FB-EFBC-4EEC-9326-0952F857DDFC}" dt="2022-11-01T15:40:04.419" v="4049" actId="47"/>
        <pc:sldMkLst>
          <pc:docMk/>
          <pc:sldMk cId="4247269726" sldId="2823"/>
        </pc:sldMkLst>
        <pc:spChg chg="mod">
          <ac:chgData name="Markella Nikolopoulou-Themeli" userId="da9cb5e2-4d8b-46eb-898e-a612e4aaf597" providerId="ADAL" clId="{86B7C1FB-EFBC-4EEC-9326-0952F857DDFC}" dt="2022-10-27T16:09:57.217" v="624" actId="20577"/>
          <ac:spMkLst>
            <pc:docMk/>
            <pc:sldMk cId="4247269726" sldId="2823"/>
            <ac:spMk id="2" creationId="{BBAAB0D3-98CF-1688-5230-6D600F9E7E2D}"/>
          </ac:spMkLst>
        </pc:spChg>
        <pc:spChg chg="mod">
          <ac:chgData name="Markella Nikolopoulou-Themeli" userId="da9cb5e2-4d8b-46eb-898e-a612e4aaf597" providerId="ADAL" clId="{86B7C1FB-EFBC-4EEC-9326-0952F857DDFC}" dt="2022-10-27T16:16:01.670" v="979" actId="20577"/>
          <ac:spMkLst>
            <pc:docMk/>
            <pc:sldMk cId="4247269726" sldId="2823"/>
            <ac:spMk id="4" creationId="{7F4607CE-C1BA-A2FD-2E14-E93F2CFCE072}"/>
          </ac:spMkLst>
        </pc:spChg>
      </pc:sldChg>
      <pc:sldChg chg="addSp delSp modSp new mod modClrScheme modShow chgLayout">
        <pc:chgData name="Markella Nikolopoulou-Themeli" userId="da9cb5e2-4d8b-46eb-898e-a612e4aaf597" providerId="ADAL" clId="{86B7C1FB-EFBC-4EEC-9326-0952F857DDFC}" dt="2022-11-01T16:46:14.865" v="4050" actId="729"/>
        <pc:sldMkLst>
          <pc:docMk/>
          <pc:sldMk cId="346461996" sldId="2824"/>
        </pc:sldMkLst>
        <pc:spChg chg="mod ord">
          <ac:chgData name="Markella Nikolopoulou-Themeli" userId="da9cb5e2-4d8b-46eb-898e-a612e4aaf597" providerId="ADAL" clId="{86B7C1FB-EFBC-4EEC-9326-0952F857DDFC}" dt="2022-10-27T16:30:05.531" v="1030" actId="20577"/>
          <ac:spMkLst>
            <pc:docMk/>
            <pc:sldMk cId="346461996" sldId="2824"/>
            <ac:spMk id="2" creationId="{AC7BC4BC-A4F1-27CD-519D-E99B10F62B7D}"/>
          </ac:spMkLst>
        </pc:spChg>
        <pc:spChg chg="del 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3" creationId="{358666F2-5EB8-DF6C-EC05-7958B4D02425}"/>
          </ac:spMkLst>
        </pc:spChg>
        <pc:spChg chg="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4" creationId="{E37F936B-299A-951A-F4B6-6DE3EEC25F45}"/>
          </ac:spMkLst>
        </pc:spChg>
        <pc:spChg chg="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5" creationId="{7518F1AA-C667-94E6-E8C0-3CC882EAB856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1.176" v="1031" actId="478"/>
          <ac:spMkLst>
            <pc:docMk/>
            <pc:sldMk cId="346461996" sldId="2824"/>
            <ac:spMk id="6" creationId="{62FCC0F6-352B-330F-5785-77BE6E1CC359}"/>
          </ac:spMkLst>
        </pc:spChg>
        <pc:spChg chg="add mod ord">
          <ac:chgData name="Markella Nikolopoulou-Themeli" userId="da9cb5e2-4d8b-46eb-898e-a612e4aaf597" providerId="ADAL" clId="{86B7C1FB-EFBC-4EEC-9326-0952F857DDFC}" dt="2022-10-27T16:34:44.186" v="1071" actId="20577"/>
          <ac:spMkLst>
            <pc:docMk/>
            <pc:sldMk cId="346461996" sldId="2824"/>
            <ac:spMk id="7" creationId="{38EFCF43-0AC3-8D1E-1DF5-26CA9A88D251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8.957" v="1033" actId="478"/>
          <ac:spMkLst>
            <pc:docMk/>
            <pc:sldMk cId="346461996" sldId="2824"/>
            <ac:spMk id="8" creationId="{C3E077FC-3C82-6F0C-3A8B-463C981AF1B2}"/>
          </ac:spMkLst>
        </pc:spChg>
        <pc:spChg chg="add del mod ord">
          <ac:chgData name="Markella Nikolopoulou-Themeli" userId="da9cb5e2-4d8b-46eb-898e-a612e4aaf597" providerId="ADAL" clId="{86B7C1FB-EFBC-4EEC-9326-0952F857DDFC}" dt="2022-10-27T16:31:08.391" v="1035" actId="931"/>
          <ac:spMkLst>
            <pc:docMk/>
            <pc:sldMk cId="346461996" sldId="2824"/>
            <ac:spMk id="9" creationId="{6BA66062-B419-0CB3-15F6-167913E193D7}"/>
          </ac:spMkLst>
        </pc:spChg>
        <pc:picChg chg="add mod modCrop">
          <ac:chgData name="Markella Nikolopoulou-Themeli" userId="da9cb5e2-4d8b-46eb-898e-a612e4aaf597" providerId="ADAL" clId="{86B7C1FB-EFBC-4EEC-9326-0952F857DDFC}" dt="2022-10-27T16:32:18.924" v="1045" actId="1076"/>
          <ac:picMkLst>
            <pc:docMk/>
            <pc:sldMk cId="346461996" sldId="2824"/>
            <ac:picMk id="11" creationId="{2C7F5AFF-3C1F-DC7A-2507-2675B2F493B6}"/>
          </ac:picMkLst>
        </pc:picChg>
      </pc:sldChg>
      <pc:sldChg chg="addSp delSp modSp new del mod modNotesTx">
        <pc:chgData name="Markella Nikolopoulou-Themeli" userId="da9cb5e2-4d8b-46eb-898e-a612e4aaf597" providerId="ADAL" clId="{86B7C1FB-EFBC-4EEC-9326-0952F857DDFC}" dt="2022-11-01T17:17:38.353" v="4440" actId="47"/>
        <pc:sldMkLst>
          <pc:docMk/>
          <pc:sldMk cId="2312068477" sldId="2825"/>
        </pc:sldMkLst>
        <pc:spChg chg="mod">
          <ac:chgData name="Markella Nikolopoulou-Themeli" userId="da9cb5e2-4d8b-46eb-898e-a612e4aaf597" providerId="ADAL" clId="{86B7C1FB-EFBC-4EEC-9326-0952F857DDFC}" dt="2022-10-27T17:00:15.817" v="1096" actId="20577"/>
          <ac:spMkLst>
            <pc:docMk/>
            <pc:sldMk cId="2312068477" sldId="2825"/>
            <ac:spMk id="2" creationId="{A3F0E8DA-ADB0-94F6-D817-EA688A6E7523}"/>
          </ac:spMkLst>
        </pc:spChg>
        <pc:spChg chg="del">
          <ac:chgData name="Markella Nikolopoulou-Themeli" userId="da9cb5e2-4d8b-46eb-898e-a612e4aaf597" providerId="ADAL" clId="{86B7C1FB-EFBC-4EEC-9326-0952F857DDFC}" dt="2022-10-27T17:00:22.841" v="1097" actId="478"/>
          <ac:spMkLst>
            <pc:docMk/>
            <pc:sldMk cId="2312068477" sldId="2825"/>
            <ac:spMk id="3" creationId="{6AE4F6C8-FE5B-0D42-9D77-DD2972C45486}"/>
          </ac:spMkLst>
        </pc:spChg>
        <pc:spChg chg="mod">
          <ac:chgData name="Markella Nikolopoulou-Themeli" userId="da9cb5e2-4d8b-46eb-898e-a612e4aaf597" providerId="ADAL" clId="{86B7C1FB-EFBC-4EEC-9326-0952F857DDFC}" dt="2022-10-31T14:40:23.634" v="1936" actId="20577"/>
          <ac:spMkLst>
            <pc:docMk/>
            <pc:sldMk cId="2312068477" sldId="2825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00:30.926" v="1099" actId="478"/>
          <ac:spMkLst>
            <pc:docMk/>
            <pc:sldMk cId="2312068477" sldId="2825"/>
            <ac:spMk id="5" creationId="{A6642BEE-FA65-30E9-D052-0D9D827AAC2A}"/>
          </ac:spMkLst>
        </pc:spChg>
        <pc:spChg chg="add mod">
          <ac:chgData name="Markella Nikolopoulou-Themeli" userId="da9cb5e2-4d8b-46eb-898e-a612e4aaf597" providerId="ADAL" clId="{86B7C1FB-EFBC-4EEC-9326-0952F857DDFC}" dt="2022-10-31T14:38:22.232" v="1832" actId="478"/>
          <ac:spMkLst>
            <pc:docMk/>
            <pc:sldMk cId="2312068477" sldId="2825"/>
            <ac:spMk id="5" creationId="{B41AFA36-9AED-4310-23CF-E39B79295231}"/>
          </ac:spMkLst>
        </pc:spChg>
        <pc:spChg chg="del mod">
          <ac:chgData name="Markella Nikolopoulou-Themeli" userId="da9cb5e2-4d8b-46eb-898e-a612e4aaf597" providerId="ADAL" clId="{86B7C1FB-EFBC-4EEC-9326-0952F857DDFC}" dt="2022-10-27T17:21:32.914" v="1160" actId="931"/>
          <ac:spMkLst>
            <pc:docMk/>
            <pc:sldMk cId="2312068477" sldId="2825"/>
            <ac:spMk id="6" creationId="{02398DD2-DEA0-48F0-9810-9F821801CAED}"/>
          </ac:spMkLst>
        </pc:spChg>
        <pc:picChg chg="add del mod">
          <ac:chgData name="Markella Nikolopoulou-Themeli" userId="da9cb5e2-4d8b-46eb-898e-a612e4aaf597" providerId="ADAL" clId="{86B7C1FB-EFBC-4EEC-9326-0952F857DDFC}" dt="2022-10-31T14:38:22.232" v="1832" actId="478"/>
          <ac:picMkLst>
            <pc:docMk/>
            <pc:sldMk cId="2312068477" sldId="2825"/>
            <ac:picMk id="10" creationId="{45ABFD6B-70CA-3F86-507C-C7C6328C8E8C}"/>
          </ac:picMkLst>
        </pc:picChg>
      </pc:sldChg>
      <pc:sldChg chg="modSp add del mod">
        <pc:chgData name="Markella Nikolopoulou-Themeli" userId="da9cb5e2-4d8b-46eb-898e-a612e4aaf597" providerId="ADAL" clId="{86B7C1FB-EFBC-4EEC-9326-0952F857DDFC}" dt="2022-10-27T17:08:11.504" v="1135" actId="47"/>
        <pc:sldMkLst>
          <pc:docMk/>
          <pc:sldMk cId="2315037246" sldId="2826"/>
        </pc:sldMkLst>
        <pc:spChg chg="mod">
          <ac:chgData name="Markella Nikolopoulou-Themeli" userId="da9cb5e2-4d8b-46eb-898e-a612e4aaf597" providerId="ADAL" clId="{86B7C1FB-EFBC-4EEC-9326-0952F857DDFC}" dt="2022-10-27T17:08:01.570" v="1134" actId="20577"/>
          <ac:spMkLst>
            <pc:docMk/>
            <pc:sldMk cId="2315037246" sldId="2826"/>
            <ac:spMk id="2" creationId="{A3F0E8DA-ADB0-94F6-D817-EA688A6E7523}"/>
          </ac:spMkLst>
        </pc:spChg>
      </pc:sldChg>
      <pc:sldChg chg="modSp add del mod modNotesTx">
        <pc:chgData name="Markella Nikolopoulou-Themeli" userId="da9cb5e2-4d8b-46eb-898e-a612e4aaf597" providerId="ADAL" clId="{86B7C1FB-EFBC-4EEC-9326-0952F857DDFC}" dt="2022-11-01T17:17:39.909" v="4441" actId="47"/>
        <pc:sldMkLst>
          <pc:docMk/>
          <pc:sldMk cId="3415248467" sldId="2827"/>
        </pc:sldMkLst>
        <pc:spChg chg="mod">
          <ac:chgData name="Markella Nikolopoulou-Themeli" userId="da9cb5e2-4d8b-46eb-898e-a612e4aaf597" providerId="ADAL" clId="{86B7C1FB-EFBC-4EEC-9326-0952F857DDFC}" dt="2022-10-27T17:29:52.470" v="1341" actId="20577"/>
          <ac:spMkLst>
            <pc:docMk/>
            <pc:sldMk cId="3415248467" sldId="2827"/>
            <ac:spMk id="4" creationId="{A33CCA5C-6741-50F2-BA87-13D12BB585E7}"/>
          </ac:spMkLst>
        </pc:spChg>
      </pc:sldChg>
      <pc:sldChg chg="addSp delSp modSp add del mod">
        <pc:chgData name="Markella Nikolopoulou-Themeli" userId="da9cb5e2-4d8b-46eb-898e-a612e4aaf597" providerId="ADAL" clId="{86B7C1FB-EFBC-4EEC-9326-0952F857DDFC}" dt="2022-11-01T18:13:37.154" v="4793" actId="47"/>
        <pc:sldMkLst>
          <pc:docMk/>
          <pc:sldMk cId="201336236" sldId="2828"/>
        </pc:sldMkLst>
        <pc:spChg chg="mod">
          <ac:chgData name="Markella Nikolopoulou-Themeli" userId="da9cb5e2-4d8b-46eb-898e-a612e4aaf597" providerId="ADAL" clId="{86B7C1FB-EFBC-4EEC-9326-0952F857DDFC}" dt="2022-10-27T17:17:13.833" v="1159" actId="20577"/>
          <ac:spMkLst>
            <pc:docMk/>
            <pc:sldMk cId="201336236" sldId="2828"/>
            <ac:spMk id="2" creationId="{A3F0E8DA-ADB0-94F6-D817-EA688A6E7523}"/>
          </ac:spMkLst>
        </pc:spChg>
        <pc:spChg chg="mod">
          <ac:chgData name="Markella Nikolopoulou-Themeli" userId="da9cb5e2-4d8b-46eb-898e-a612e4aaf597" providerId="ADAL" clId="{86B7C1FB-EFBC-4EEC-9326-0952F857DDFC}" dt="2022-10-27T17:35:33.721" v="1524" actId="20577"/>
          <ac:spMkLst>
            <pc:docMk/>
            <pc:sldMk cId="201336236" sldId="2828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30:26.593" v="1342" actId="931"/>
          <ac:spMkLst>
            <pc:docMk/>
            <pc:sldMk cId="201336236" sldId="2828"/>
            <ac:spMk id="6" creationId="{02398DD2-DEA0-48F0-9810-9F821801CAED}"/>
          </ac:spMkLst>
        </pc:spChg>
        <pc:picChg chg="add mod modCrop">
          <ac:chgData name="Markella Nikolopoulou-Themeli" userId="da9cb5e2-4d8b-46eb-898e-a612e4aaf597" providerId="ADAL" clId="{86B7C1FB-EFBC-4EEC-9326-0952F857DDFC}" dt="2022-10-27T17:31:05.624" v="1350" actId="14100"/>
          <ac:picMkLst>
            <pc:docMk/>
            <pc:sldMk cId="201336236" sldId="2828"/>
            <ac:picMk id="5" creationId="{55CFC835-11C4-7C89-5937-02DE10CD6000}"/>
          </ac:picMkLst>
        </pc:picChg>
      </pc:sldChg>
      <pc:sldChg chg="modSp new mod">
        <pc:chgData name="Markella Nikolopoulou-Themeli" userId="da9cb5e2-4d8b-46eb-898e-a612e4aaf597" providerId="ADAL" clId="{86B7C1FB-EFBC-4EEC-9326-0952F857DDFC}" dt="2022-10-31T13:07:36.013" v="1633" actId="207"/>
        <pc:sldMkLst>
          <pc:docMk/>
          <pc:sldMk cId="2764514761" sldId="2829"/>
        </pc:sldMkLst>
        <pc:spChg chg="mod">
          <ac:chgData name="Markella Nikolopoulou-Themeli" userId="da9cb5e2-4d8b-46eb-898e-a612e4aaf597" providerId="ADAL" clId="{86B7C1FB-EFBC-4EEC-9326-0952F857DDFC}" dt="2022-10-31T13:07:36.013" v="1633" actId="207"/>
          <ac:spMkLst>
            <pc:docMk/>
            <pc:sldMk cId="2764514761" sldId="2829"/>
            <ac:spMk id="2" creationId="{ED2B4108-7FA4-7473-34B4-DBA913520C74}"/>
          </ac:spMkLst>
        </pc:spChg>
      </pc:sldChg>
      <pc:sldChg chg="addSp delSp modSp add del mod ord modClrScheme chgLayout modNotesTx">
        <pc:chgData name="Markella Nikolopoulou-Themeli" userId="da9cb5e2-4d8b-46eb-898e-a612e4aaf597" providerId="ADAL" clId="{86B7C1FB-EFBC-4EEC-9326-0952F857DDFC}" dt="2022-10-31T17:05:12.244" v="3420" actId="47"/>
        <pc:sldMkLst>
          <pc:docMk/>
          <pc:sldMk cId="819597231" sldId="2830"/>
        </pc:sldMkLst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2" creationId="{1D6D23A3-3DA2-807B-C209-6DF8B356C43C}"/>
          </ac:spMkLst>
        </pc:spChg>
        <pc:spChg chg="add del 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3" creationId="{2AE586E7-3A82-28E1-8F94-7E48FDC52A4D}"/>
          </ac:spMkLst>
        </pc:spChg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5" creationId="{13A5D15C-4151-C8C8-8972-70FC0B0645A8}"/>
          </ac:spMkLst>
        </pc:spChg>
      </pc:sldChg>
      <pc:sldChg chg="new modNotesTx">
        <pc:chgData name="Markella Nikolopoulou-Themeli" userId="da9cb5e2-4d8b-46eb-898e-a612e4aaf597" providerId="ADAL" clId="{86B7C1FB-EFBC-4EEC-9326-0952F857DDFC}" dt="2022-10-31T15:01:53.989" v="3177" actId="20577"/>
        <pc:sldMkLst>
          <pc:docMk/>
          <pc:sldMk cId="1484204772" sldId="2831"/>
        </pc:sldMkLst>
      </pc:sldChg>
      <pc:sldChg chg="addSp delSp modSp add mod modClrScheme chgLayout">
        <pc:chgData name="Markella Nikolopoulou-Themeli" userId="da9cb5e2-4d8b-46eb-898e-a612e4aaf597" providerId="ADAL" clId="{86B7C1FB-EFBC-4EEC-9326-0952F857DDFC}" dt="2022-10-31T17:05:56.111" v="3421"/>
        <pc:sldMkLst>
          <pc:docMk/>
          <pc:sldMk cId="3950186170" sldId="2832"/>
        </pc:sldMkLst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2" creationId="{1D6D23A3-3DA2-807B-C209-6DF8B356C43C}"/>
          </ac:spMkLst>
        </pc:spChg>
        <pc:spChg chg="add del 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3" creationId="{63CEBAB7-9C8E-C2F8-AC47-83D0F766EDDA}"/>
          </ac:spMkLst>
        </pc:spChg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5" creationId="{13A5D15C-4151-C8C8-8972-70FC0B0645A8}"/>
          </ac:spMkLst>
        </pc:spChg>
        <pc:spChg chg="del">
          <ac:chgData name="Markella Nikolopoulou-Themeli" userId="da9cb5e2-4d8b-46eb-898e-a612e4aaf597" providerId="ADAL" clId="{86B7C1FB-EFBC-4EEC-9326-0952F857DDFC}" dt="2022-10-31T15:39:41.743" v="3181" actId="478"/>
          <ac:spMkLst>
            <pc:docMk/>
            <pc:sldMk cId="3950186170" sldId="2832"/>
            <ac:spMk id="10" creationId="{9A5E9706-92A2-E3D9-842B-AC494CCD74D3}"/>
          </ac:spMkLst>
        </pc:spChg>
        <pc:graphicFrameChg chg="add del mod">
          <ac:chgData name="Markella Nikolopoulou-Themeli" userId="da9cb5e2-4d8b-46eb-898e-a612e4aaf597" providerId="ADAL" clId="{86B7C1FB-EFBC-4EEC-9326-0952F857DDFC}" dt="2022-10-31T15:45:32.160" v="3201" actId="12084"/>
          <ac:graphicFrameMkLst>
            <pc:docMk/>
            <pc:sldMk cId="3950186170" sldId="2832"/>
            <ac:graphicFrameMk id="6" creationId="{57A564BC-D6E4-23C6-B9F7-E26362FF99AB}"/>
          </ac:graphicFrameMkLst>
        </pc:graphicFrameChg>
        <pc:graphicFrameChg chg="add mod">
          <ac:chgData name="Markella Nikolopoulou-Themeli" userId="da9cb5e2-4d8b-46eb-898e-a612e4aaf597" providerId="ADAL" clId="{86B7C1FB-EFBC-4EEC-9326-0952F857DDFC}" dt="2022-10-31T17:05:56.111" v="3421"/>
          <ac:graphicFrameMkLst>
            <pc:docMk/>
            <pc:sldMk cId="3950186170" sldId="2832"/>
            <ac:graphicFrameMk id="7" creationId="{6A7FDD56-C919-2200-E8AE-E2E28B43DFEB}"/>
          </ac:graphicFrameMkLst>
        </pc:graphicFrameChg>
      </pc:sldChg>
      <pc:sldChg chg="modSp add">
        <pc:chgData name="Markella Nikolopoulou-Themeli" userId="da9cb5e2-4d8b-46eb-898e-a612e4aaf597" providerId="ADAL" clId="{86B7C1FB-EFBC-4EEC-9326-0952F857DDFC}" dt="2022-11-01T16:47:32.846" v="4095" actId="20577"/>
        <pc:sldMkLst>
          <pc:docMk/>
          <pc:sldMk cId="4210799123" sldId="2833"/>
        </pc:sldMkLst>
        <pc:graphicFrameChg chg="mod">
          <ac:chgData name="Markella Nikolopoulou-Themeli" userId="da9cb5e2-4d8b-46eb-898e-a612e4aaf597" providerId="ADAL" clId="{86B7C1FB-EFBC-4EEC-9326-0952F857DDFC}" dt="2022-11-01T16:47:32.846" v="4095" actId="20577"/>
          <ac:graphicFrameMkLst>
            <pc:docMk/>
            <pc:sldMk cId="4210799123" sldId="2833"/>
            <ac:graphicFrameMk id="7" creationId="{6A7FDD56-C919-2200-E8AE-E2E28B43DFEB}"/>
          </ac:graphicFrameMkLst>
        </pc:graphicFrameChg>
      </pc:sldChg>
      <pc:sldChg chg="modSp add">
        <pc:chgData name="Markella Nikolopoulou-Themeli" userId="da9cb5e2-4d8b-46eb-898e-a612e4aaf597" providerId="ADAL" clId="{86B7C1FB-EFBC-4EEC-9326-0952F857DDFC}" dt="2022-10-31T17:21:01.385" v="3598" actId="20577"/>
        <pc:sldMkLst>
          <pc:docMk/>
          <pc:sldMk cId="1561627738" sldId="2834"/>
        </pc:sldMkLst>
        <pc:graphicFrameChg chg="mod">
          <ac:chgData name="Markella Nikolopoulou-Themeli" userId="da9cb5e2-4d8b-46eb-898e-a612e4aaf597" providerId="ADAL" clId="{86B7C1FB-EFBC-4EEC-9326-0952F857DDFC}" dt="2022-10-31T17:21:01.385" v="3598" actId="20577"/>
          <ac:graphicFrameMkLst>
            <pc:docMk/>
            <pc:sldMk cId="1561627738" sldId="2834"/>
            <ac:graphicFrameMk id="7" creationId="{6A7FDD56-C919-2200-E8AE-E2E28B43DFEB}"/>
          </ac:graphicFrameMkLst>
        </pc:graphicFrameChg>
      </pc:sldChg>
      <pc:sldChg chg="add del">
        <pc:chgData name="Markella Nikolopoulou-Themeli" userId="da9cb5e2-4d8b-46eb-898e-a612e4aaf597" providerId="ADAL" clId="{86B7C1FB-EFBC-4EEC-9326-0952F857DDFC}" dt="2022-10-31T17:18:46.385" v="3485"/>
        <pc:sldMkLst>
          <pc:docMk/>
          <pc:sldMk cId="2476171573" sldId="2834"/>
        </pc:sldMkLst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1T15:40:01.130" v="4048"/>
        <pc:sldMkLst>
          <pc:docMk/>
          <pc:sldMk cId="4271486510" sldId="2835"/>
        </pc:sldMkLst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1T15:34:34.251" v="3796" actId="478"/>
          <ac:spMkLst>
            <pc:docMk/>
            <pc:sldMk cId="4271486510" sldId="2835"/>
            <ac:spMk id="3" creationId="{6B4DC210-9F82-874D-9172-DC2903CA82BF}"/>
          </ac:spMkLst>
        </pc:spChg>
        <pc:spChg chg="add del mod ord">
          <ac:chgData name="Markella Nikolopoulou-Themeli" userId="da9cb5e2-4d8b-46eb-898e-a612e4aaf597" providerId="ADAL" clId="{86B7C1FB-EFBC-4EEC-9326-0952F857DDFC}" dt="2022-11-01T15:35:37.185" v="3798" actId="478"/>
          <ac:spMkLst>
            <pc:docMk/>
            <pc:sldMk cId="4271486510" sldId="2835"/>
            <ac:spMk id="4" creationId="{9DBF9FC7-A424-8D21-B1B5-E0CB4475F922}"/>
          </ac:spMkLst>
        </pc:spChg>
        <pc:spChg chg="add del mod ord">
          <ac:chgData name="Markella Nikolopoulou-Themeli" userId="da9cb5e2-4d8b-46eb-898e-a612e4aaf597" providerId="ADAL" clId="{86B7C1FB-EFBC-4EEC-9326-0952F857DDFC}" dt="2022-11-01T15:36:14.884" v="3800" actId="931"/>
          <ac:spMkLst>
            <pc:docMk/>
            <pc:sldMk cId="4271486510" sldId="2835"/>
            <ac:spMk id="5" creationId="{8C26E471-7944-46BB-4D49-6514FAEB66A4}"/>
          </ac:spMkLst>
        </pc:spChg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8" creationId="{168E9341-6BF1-58D4-1C20-E62706DDE144}"/>
          </ac:spMkLst>
        </pc:spChg>
        <pc:graphicFrameChg chg="mod ord">
          <ac:chgData name="Markella Nikolopoulou-Themeli" userId="da9cb5e2-4d8b-46eb-898e-a612e4aaf597" providerId="ADAL" clId="{86B7C1FB-EFBC-4EEC-9326-0952F857DDFC}" dt="2022-11-01T15:38:00.650" v="4047" actId="20577"/>
          <ac:graphicFrameMkLst>
            <pc:docMk/>
            <pc:sldMk cId="4271486510" sldId="2835"/>
            <ac:graphicFrameMk id="6" creationId="{165BD30E-D171-F945-E87F-CFD11067A2AB}"/>
          </ac:graphicFrameMkLst>
        </pc:graphicFrameChg>
        <pc:picChg chg="add mod">
          <ac:chgData name="Markella Nikolopoulou-Themeli" userId="da9cb5e2-4d8b-46eb-898e-a612e4aaf597" providerId="ADAL" clId="{86B7C1FB-EFBC-4EEC-9326-0952F857DDFC}" dt="2022-11-01T15:36:16.429" v="3802" actId="962"/>
          <ac:picMkLst>
            <pc:docMk/>
            <pc:sldMk cId="4271486510" sldId="2835"/>
            <ac:picMk id="10" creationId="{62D06878-CC13-5B9B-7959-427495786E71}"/>
          </ac:picMkLst>
        </pc:picChg>
      </pc:sldChg>
      <pc:sldChg chg="modSp add mod">
        <pc:chgData name="Markella Nikolopoulou-Themeli" userId="da9cb5e2-4d8b-46eb-898e-a612e4aaf597" providerId="ADAL" clId="{86B7C1FB-EFBC-4EEC-9326-0952F857DDFC}" dt="2022-11-01T16:59:40.693" v="4204" actId="313"/>
        <pc:sldMkLst>
          <pc:docMk/>
          <pc:sldMk cId="860906382" sldId="2836"/>
        </pc:sldMkLst>
        <pc:spChg chg="mod">
          <ac:chgData name="Markella Nikolopoulou-Themeli" userId="da9cb5e2-4d8b-46eb-898e-a612e4aaf597" providerId="ADAL" clId="{86B7C1FB-EFBC-4EEC-9326-0952F857DDFC}" dt="2022-11-01T16:47:59.744" v="4101" actId="20577"/>
          <ac:spMkLst>
            <pc:docMk/>
            <pc:sldMk cId="860906382" sldId="2836"/>
            <ac:spMk id="2" creationId="{BBAAB0D3-98CF-1688-5230-6D600F9E7E2D}"/>
          </ac:spMkLst>
        </pc:spChg>
        <pc:graphicFrameChg chg="mod">
          <ac:chgData name="Markella Nikolopoulou-Themeli" userId="da9cb5e2-4d8b-46eb-898e-a612e4aaf597" providerId="ADAL" clId="{86B7C1FB-EFBC-4EEC-9326-0952F857DDFC}" dt="2022-11-01T16:59:40.693" v="4204" actId="313"/>
          <ac:graphicFrameMkLst>
            <pc:docMk/>
            <pc:sldMk cId="860906382" sldId="2836"/>
            <ac:graphicFrameMk id="6" creationId="{165BD30E-D171-F945-E87F-CFD11067A2AB}"/>
          </ac:graphicFrameMkLst>
        </pc:graphicFrameChg>
      </pc:sldChg>
      <pc:sldChg chg="modSp add modNotesTx">
        <pc:chgData name="Markella Nikolopoulou-Themeli" userId="da9cb5e2-4d8b-46eb-898e-a612e4aaf597" providerId="ADAL" clId="{86B7C1FB-EFBC-4EEC-9326-0952F857DDFC}" dt="2022-11-01T17:29:06.869" v="4641" actId="20577"/>
        <pc:sldMkLst>
          <pc:docMk/>
          <pc:sldMk cId="1407291172" sldId="2837"/>
        </pc:sldMkLst>
        <pc:graphicFrameChg chg="mod">
          <ac:chgData name="Markella Nikolopoulou-Themeli" userId="da9cb5e2-4d8b-46eb-898e-a612e4aaf597" providerId="ADAL" clId="{86B7C1FB-EFBC-4EEC-9326-0952F857DDFC}" dt="2022-11-01T17:29:06.869" v="4641" actId="20577"/>
          <ac:graphicFrameMkLst>
            <pc:docMk/>
            <pc:sldMk cId="1407291172" sldId="2837"/>
            <ac:graphicFrameMk id="6" creationId="{165BD30E-D171-F945-E87F-CFD11067A2AB}"/>
          </ac:graphicFrameMkLst>
        </pc:graphicFrameChg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1T18:18:53.390" v="4806" actId="1076"/>
        <pc:sldMkLst>
          <pc:docMk/>
          <pc:sldMk cId="194956480" sldId="2838"/>
        </pc:sldMkLst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12.963" v="4795" actId="478"/>
          <ac:spMkLst>
            <pc:docMk/>
            <pc:sldMk cId="194956480" sldId="2838"/>
            <ac:spMk id="3" creationId="{6DA9725C-CC14-0FFA-8D7B-14AA169A0AE6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20.122" v="4797" actId="478"/>
          <ac:spMkLst>
            <pc:docMk/>
            <pc:sldMk cId="194956480" sldId="2838"/>
            <ac:spMk id="4" creationId="{1FC7EC1D-DDB9-008C-07B2-24E1D967B458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31.822" v="4800" actId="931"/>
          <ac:spMkLst>
            <pc:docMk/>
            <pc:sldMk cId="194956480" sldId="2838"/>
            <ac:spMk id="5" creationId="{8E201ECA-789B-6B4F-4131-4093FC648EB3}"/>
          </ac:spMkLst>
        </pc:spChg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8" creationId="{168E9341-6BF1-58D4-1C20-E62706DDE144}"/>
          </ac:spMkLst>
        </pc:spChg>
        <pc:graphicFrameChg chg="mod ord">
          <ac:chgData name="Markella Nikolopoulou-Themeli" userId="da9cb5e2-4d8b-46eb-898e-a612e4aaf597" providerId="ADAL" clId="{86B7C1FB-EFBC-4EEC-9326-0952F857DDFC}" dt="2022-11-01T18:18:16.744" v="4796" actId="14100"/>
          <ac:graphicFrameMkLst>
            <pc:docMk/>
            <pc:sldMk cId="194956480" sldId="2838"/>
            <ac:graphicFrameMk id="6" creationId="{165BD30E-D171-F945-E87F-CFD11067A2AB}"/>
          </ac:graphicFrameMkLst>
        </pc:graphicFrameChg>
        <pc:picChg chg="add mod">
          <ac:chgData name="Markella Nikolopoulou-Themeli" userId="da9cb5e2-4d8b-46eb-898e-a612e4aaf597" providerId="ADAL" clId="{86B7C1FB-EFBC-4EEC-9326-0952F857DDFC}" dt="2022-11-01T18:18:53.390" v="4806" actId="1076"/>
          <ac:picMkLst>
            <pc:docMk/>
            <pc:sldMk cId="194956480" sldId="2838"/>
            <ac:picMk id="10" creationId="{4610C82B-5B42-E989-8ABE-5A5CE9A7711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32F10-52EC-448B-BF39-2C4A6C09A5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43235-4E7A-4FB7-8765-31A9EE0F9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 &amp; Timeline</a:t>
          </a:r>
        </a:p>
      </dgm:t>
    </dgm:pt>
    <dgm:pt modelId="{52C4AA54-1EDD-4A19-9407-F81C7EB0A4DA}" type="parTrans" cxnId="{F3315F3E-9A5B-4DA0-93F3-3650AE5BBD38}">
      <dgm:prSet/>
      <dgm:spPr/>
      <dgm:t>
        <a:bodyPr/>
        <a:lstStyle/>
        <a:p>
          <a:endParaRPr lang="en-US"/>
        </a:p>
      </dgm:t>
    </dgm:pt>
    <dgm:pt modelId="{819FDFCA-F7C3-42E2-A62E-B5B73DE100C5}" type="sibTrans" cxnId="{F3315F3E-9A5B-4DA0-93F3-3650AE5BBD38}">
      <dgm:prSet/>
      <dgm:spPr/>
      <dgm:t>
        <a:bodyPr/>
        <a:lstStyle/>
        <a:p>
          <a:endParaRPr lang="en-US"/>
        </a:p>
      </dgm:t>
    </dgm:pt>
    <dgm:pt modelId="{658B3EE9-6091-4635-B749-0D26F5D55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and analysis</a:t>
          </a:r>
        </a:p>
      </dgm:t>
    </dgm:pt>
    <dgm:pt modelId="{40AD5675-CB85-45F1-B59A-BBC3C3635E2F}" type="parTrans" cxnId="{89886697-F6B2-47DD-B60D-16B19F9CB7AA}">
      <dgm:prSet/>
      <dgm:spPr/>
      <dgm:t>
        <a:bodyPr/>
        <a:lstStyle/>
        <a:p>
          <a:endParaRPr lang="en-US"/>
        </a:p>
      </dgm:t>
    </dgm:pt>
    <dgm:pt modelId="{D2EC785D-42E1-4489-8FC7-CCC068C1CE8C}" type="sibTrans" cxnId="{89886697-F6B2-47DD-B60D-16B19F9CB7AA}">
      <dgm:prSet/>
      <dgm:spPr/>
      <dgm:t>
        <a:bodyPr/>
        <a:lstStyle/>
        <a:p>
          <a:endParaRPr lang="en-US"/>
        </a:p>
      </dgm:t>
    </dgm:pt>
    <dgm:pt modelId="{5DC4D204-E985-4C75-926F-D8FA6192C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Best Offer model</a:t>
          </a:r>
        </a:p>
      </dgm:t>
    </dgm:pt>
    <dgm:pt modelId="{F08E5508-4F3F-4377-9533-808A565D074C}" type="parTrans" cxnId="{69F8A080-58C8-4711-9877-187F7BAF299E}">
      <dgm:prSet/>
      <dgm:spPr/>
      <dgm:t>
        <a:bodyPr/>
        <a:lstStyle/>
        <a:p>
          <a:endParaRPr lang="en-US"/>
        </a:p>
      </dgm:t>
    </dgm:pt>
    <dgm:pt modelId="{7C2C8491-2D02-48D1-A043-4EC5B8BD88F2}" type="sibTrans" cxnId="{69F8A080-58C8-4711-9877-187F7BAF299E}">
      <dgm:prSet/>
      <dgm:spPr/>
      <dgm:t>
        <a:bodyPr/>
        <a:lstStyle/>
        <a:p>
          <a:endParaRPr lang="en-US"/>
        </a:p>
      </dgm:t>
    </dgm:pt>
    <dgm:pt modelId="{DF6C8D27-B786-4FB7-98D2-06E1C75CA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</a:t>
          </a:r>
        </a:p>
      </dgm:t>
    </dgm:pt>
    <dgm:pt modelId="{A78E52AD-6610-4EB0-9586-6E471A42A0E5}" type="parTrans" cxnId="{802C3DF9-B087-406E-9B8C-154E0867D27A}">
      <dgm:prSet/>
      <dgm:spPr/>
      <dgm:t>
        <a:bodyPr/>
        <a:lstStyle/>
        <a:p>
          <a:endParaRPr lang="sv-SE"/>
        </a:p>
      </dgm:t>
    </dgm:pt>
    <dgm:pt modelId="{45A32D65-3738-4E99-8E1E-B3EA98E291C2}" type="sibTrans" cxnId="{802C3DF9-B087-406E-9B8C-154E0867D27A}">
      <dgm:prSet/>
      <dgm:spPr/>
      <dgm:t>
        <a:bodyPr/>
        <a:lstStyle/>
        <a:p>
          <a:endParaRPr lang="sv-SE"/>
        </a:p>
      </dgm:t>
    </dgm:pt>
    <dgm:pt modelId="{B0DCDF70-1A03-4D3A-9139-B6B5D6383C5A}" type="pres">
      <dgm:prSet presAssocID="{1A832F10-52EC-448B-BF39-2C4A6C09A555}" presName="root" presStyleCnt="0">
        <dgm:presLayoutVars>
          <dgm:dir/>
          <dgm:resizeHandles val="exact"/>
        </dgm:presLayoutVars>
      </dgm:prSet>
      <dgm:spPr/>
    </dgm:pt>
    <dgm:pt modelId="{9BC34A55-B10E-466A-8A31-77EF9B8CA056}" type="pres">
      <dgm:prSet presAssocID="{1DA43235-4E7A-4FB7-8765-31A9EE0F9B4D}" presName="compNode" presStyleCnt="0"/>
      <dgm:spPr/>
    </dgm:pt>
    <dgm:pt modelId="{63302379-C8E3-4C89-B46B-C9D3E687D150}" type="pres">
      <dgm:prSet presAssocID="{1DA43235-4E7A-4FB7-8765-31A9EE0F9B4D}" presName="bgRect" presStyleLbl="bgShp" presStyleIdx="0" presStyleCnt="4"/>
      <dgm:spPr/>
    </dgm:pt>
    <dgm:pt modelId="{2ECAC909-F55F-4CAA-AA1E-57B09A81EDD7}" type="pres">
      <dgm:prSet presAssocID="{1DA43235-4E7A-4FB7-8765-31A9EE0F9B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828F4D6-17E3-45FC-A822-2BF311675ED2}" type="pres">
      <dgm:prSet presAssocID="{1DA43235-4E7A-4FB7-8765-31A9EE0F9B4D}" presName="spaceRect" presStyleCnt="0"/>
      <dgm:spPr/>
    </dgm:pt>
    <dgm:pt modelId="{3BFFA69F-8460-4ABD-A9AD-4405DA7BBB16}" type="pres">
      <dgm:prSet presAssocID="{1DA43235-4E7A-4FB7-8765-31A9EE0F9B4D}" presName="parTx" presStyleLbl="revTx" presStyleIdx="0" presStyleCnt="4">
        <dgm:presLayoutVars>
          <dgm:chMax val="0"/>
          <dgm:chPref val="0"/>
        </dgm:presLayoutVars>
      </dgm:prSet>
      <dgm:spPr/>
    </dgm:pt>
    <dgm:pt modelId="{CC07B6F3-790E-4A06-8145-2E7921A81FCE}" type="pres">
      <dgm:prSet presAssocID="{819FDFCA-F7C3-42E2-A62E-B5B73DE100C5}" presName="sibTrans" presStyleCnt="0"/>
      <dgm:spPr/>
    </dgm:pt>
    <dgm:pt modelId="{46026245-B975-4D54-8B73-B6D1FA890A00}" type="pres">
      <dgm:prSet presAssocID="{658B3EE9-6091-4635-B749-0D26F5D55634}" presName="compNode" presStyleCnt="0"/>
      <dgm:spPr/>
    </dgm:pt>
    <dgm:pt modelId="{22BF58FF-01DD-4DD8-8C9F-5B4BA4850223}" type="pres">
      <dgm:prSet presAssocID="{658B3EE9-6091-4635-B749-0D26F5D55634}" presName="bgRect" presStyleLbl="bgShp" presStyleIdx="1" presStyleCnt="4"/>
      <dgm:spPr/>
    </dgm:pt>
    <dgm:pt modelId="{1CAB8C58-A8EB-4D96-B880-4B7AC5A5E81A}" type="pres">
      <dgm:prSet presAssocID="{658B3EE9-6091-4635-B749-0D26F5D556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E763F3-501D-441D-B70E-EF8293AF1830}" type="pres">
      <dgm:prSet presAssocID="{658B3EE9-6091-4635-B749-0D26F5D55634}" presName="spaceRect" presStyleCnt="0"/>
      <dgm:spPr/>
    </dgm:pt>
    <dgm:pt modelId="{6697A415-84DD-4CB2-A3C6-0A8B35604BBE}" type="pres">
      <dgm:prSet presAssocID="{658B3EE9-6091-4635-B749-0D26F5D55634}" presName="parTx" presStyleLbl="revTx" presStyleIdx="1" presStyleCnt="4">
        <dgm:presLayoutVars>
          <dgm:chMax val="0"/>
          <dgm:chPref val="0"/>
        </dgm:presLayoutVars>
      </dgm:prSet>
      <dgm:spPr/>
    </dgm:pt>
    <dgm:pt modelId="{9DDAB769-F038-44BB-9928-89858407E94B}" type="pres">
      <dgm:prSet presAssocID="{D2EC785D-42E1-4489-8FC7-CCC068C1CE8C}" presName="sibTrans" presStyleCnt="0"/>
      <dgm:spPr/>
    </dgm:pt>
    <dgm:pt modelId="{E11A2CB0-67FF-4FA4-BAD1-04B10688B380}" type="pres">
      <dgm:prSet presAssocID="{5DC4D204-E985-4C75-926F-D8FA6192CD7D}" presName="compNode" presStyleCnt="0"/>
      <dgm:spPr/>
    </dgm:pt>
    <dgm:pt modelId="{5E34815D-F8C0-4209-B3AA-F35F9A1E1332}" type="pres">
      <dgm:prSet presAssocID="{5DC4D204-E985-4C75-926F-D8FA6192CD7D}" presName="bgRect" presStyleLbl="bgShp" presStyleIdx="2" presStyleCnt="4"/>
      <dgm:spPr/>
    </dgm:pt>
    <dgm:pt modelId="{4A91D838-C61C-4695-91C5-854083A07A78}" type="pres">
      <dgm:prSet presAssocID="{5DC4D204-E985-4C75-926F-D8FA6192CD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Ball"/>
        </a:ext>
      </dgm:extLst>
    </dgm:pt>
    <dgm:pt modelId="{DA28DE8C-CE89-4CF5-920B-6573D7707061}" type="pres">
      <dgm:prSet presAssocID="{5DC4D204-E985-4C75-926F-D8FA6192CD7D}" presName="spaceRect" presStyleCnt="0"/>
      <dgm:spPr/>
    </dgm:pt>
    <dgm:pt modelId="{8DBD5364-33B1-4DC3-AFCF-CE36493C3444}" type="pres">
      <dgm:prSet presAssocID="{5DC4D204-E985-4C75-926F-D8FA6192CD7D}" presName="parTx" presStyleLbl="revTx" presStyleIdx="2" presStyleCnt="4">
        <dgm:presLayoutVars>
          <dgm:chMax val="0"/>
          <dgm:chPref val="0"/>
        </dgm:presLayoutVars>
      </dgm:prSet>
      <dgm:spPr/>
    </dgm:pt>
    <dgm:pt modelId="{CE6097F3-D785-4BDE-9573-BB0614D4DEB1}" type="pres">
      <dgm:prSet presAssocID="{7C2C8491-2D02-48D1-A043-4EC5B8BD88F2}" presName="sibTrans" presStyleCnt="0"/>
      <dgm:spPr/>
    </dgm:pt>
    <dgm:pt modelId="{54DE0FC4-48B8-407A-9354-E0F593EBBC95}" type="pres">
      <dgm:prSet presAssocID="{DF6C8D27-B786-4FB7-98D2-06E1C75CA469}" presName="compNode" presStyleCnt="0"/>
      <dgm:spPr/>
    </dgm:pt>
    <dgm:pt modelId="{DDE39123-C4BA-4AAE-9889-70406D173201}" type="pres">
      <dgm:prSet presAssocID="{DF6C8D27-B786-4FB7-98D2-06E1C75CA469}" presName="bgRect" presStyleLbl="bgShp" presStyleIdx="3" presStyleCnt="4"/>
      <dgm:spPr/>
    </dgm:pt>
    <dgm:pt modelId="{2C75EBB3-C583-4D8D-AB13-E388ABADB05E}" type="pres">
      <dgm:prSet presAssocID="{DF6C8D27-B786-4FB7-98D2-06E1C75CA469}" presName="iconRect" presStyleLbl="node1" presStyleIdx="3" presStyleCnt="4"/>
      <dgm:spPr/>
    </dgm:pt>
    <dgm:pt modelId="{454B0E01-D639-409E-B45C-A758252589F7}" type="pres">
      <dgm:prSet presAssocID="{DF6C8D27-B786-4FB7-98D2-06E1C75CA469}" presName="spaceRect" presStyleCnt="0"/>
      <dgm:spPr/>
    </dgm:pt>
    <dgm:pt modelId="{1C2EACBE-FAE0-411E-985C-B4E6FE8B67FE}" type="pres">
      <dgm:prSet presAssocID="{DF6C8D27-B786-4FB7-98D2-06E1C75CA4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315F3E-9A5B-4DA0-93F3-3650AE5BBD38}" srcId="{1A832F10-52EC-448B-BF39-2C4A6C09A555}" destId="{1DA43235-4E7A-4FB7-8765-31A9EE0F9B4D}" srcOrd="0" destOrd="0" parTransId="{52C4AA54-1EDD-4A19-9407-F81C7EB0A4DA}" sibTransId="{819FDFCA-F7C3-42E2-A62E-B5B73DE100C5}"/>
    <dgm:cxn modelId="{9255BA50-0F67-4398-8C27-AAA82D769817}" type="presOf" srcId="{658B3EE9-6091-4635-B749-0D26F5D55634}" destId="{6697A415-84DD-4CB2-A3C6-0A8B35604BBE}" srcOrd="0" destOrd="0" presId="urn:microsoft.com/office/officeart/2018/2/layout/IconVerticalSolidList"/>
    <dgm:cxn modelId="{69F8A080-58C8-4711-9877-187F7BAF299E}" srcId="{1A832F10-52EC-448B-BF39-2C4A6C09A555}" destId="{5DC4D204-E985-4C75-926F-D8FA6192CD7D}" srcOrd="2" destOrd="0" parTransId="{F08E5508-4F3F-4377-9533-808A565D074C}" sibTransId="{7C2C8491-2D02-48D1-A043-4EC5B8BD88F2}"/>
    <dgm:cxn modelId="{89886697-F6B2-47DD-B60D-16B19F9CB7AA}" srcId="{1A832F10-52EC-448B-BF39-2C4A6C09A555}" destId="{658B3EE9-6091-4635-B749-0D26F5D55634}" srcOrd="1" destOrd="0" parTransId="{40AD5675-CB85-45F1-B59A-BBC3C3635E2F}" sibTransId="{D2EC785D-42E1-4489-8FC7-CCC068C1CE8C}"/>
    <dgm:cxn modelId="{EB73D49F-2F4B-48D1-9B55-E1E69555F247}" type="presOf" srcId="{1A832F10-52EC-448B-BF39-2C4A6C09A555}" destId="{B0DCDF70-1A03-4D3A-9139-B6B5D6383C5A}" srcOrd="0" destOrd="0" presId="urn:microsoft.com/office/officeart/2018/2/layout/IconVerticalSolidList"/>
    <dgm:cxn modelId="{EF5FFCC5-7642-4774-8620-19D07C3A1DF3}" type="presOf" srcId="{5DC4D204-E985-4C75-926F-D8FA6192CD7D}" destId="{8DBD5364-33B1-4DC3-AFCF-CE36493C3444}" srcOrd="0" destOrd="0" presId="urn:microsoft.com/office/officeart/2018/2/layout/IconVerticalSolidList"/>
    <dgm:cxn modelId="{8A9DA6C7-ED32-49C0-94BC-F5BACEBC83AA}" type="presOf" srcId="{DF6C8D27-B786-4FB7-98D2-06E1C75CA469}" destId="{1C2EACBE-FAE0-411E-985C-B4E6FE8B67FE}" srcOrd="0" destOrd="0" presId="urn:microsoft.com/office/officeart/2018/2/layout/IconVerticalSolidList"/>
    <dgm:cxn modelId="{1F0654D1-CD14-4270-8246-469AF83696F5}" type="presOf" srcId="{1DA43235-4E7A-4FB7-8765-31A9EE0F9B4D}" destId="{3BFFA69F-8460-4ABD-A9AD-4405DA7BBB16}" srcOrd="0" destOrd="0" presId="urn:microsoft.com/office/officeart/2018/2/layout/IconVerticalSolidList"/>
    <dgm:cxn modelId="{802C3DF9-B087-406E-9B8C-154E0867D27A}" srcId="{1A832F10-52EC-448B-BF39-2C4A6C09A555}" destId="{DF6C8D27-B786-4FB7-98D2-06E1C75CA469}" srcOrd="3" destOrd="0" parTransId="{A78E52AD-6610-4EB0-9586-6E471A42A0E5}" sibTransId="{45A32D65-3738-4E99-8E1E-B3EA98E291C2}"/>
    <dgm:cxn modelId="{1CE2E9ED-807E-4EC8-9062-83CF59640C9C}" type="presParOf" srcId="{B0DCDF70-1A03-4D3A-9139-B6B5D6383C5A}" destId="{9BC34A55-B10E-466A-8A31-77EF9B8CA056}" srcOrd="0" destOrd="0" presId="urn:microsoft.com/office/officeart/2018/2/layout/IconVerticalSolidList"/>
    <dgm:cxn modelId="{F9ADF6A5-5178-4D42-97DC-27CADDB8142D}" type="presParOf" srcId="{9BC34A55-B10E-466A-8A31-77EF9B8CA056}" destId="{63302379-C8E3-4C89-B46B-C9D3E687D150}" srcOrd="0" destOrd="0" presId="urn:microsoft.com/office/officeart/2018/2/layout/IconVerticalSolidList"/>
    <dgm:cxn modelId="{05C6342F-4887-47DD-A4B2-FFB87A4D6528}" type="presParOf" srcId="{9BC34A55-B10E-466A-8A31-77EF9B8CA056}" destId="{2ECAC909-F55F-4CAA-AA1E-57B09A81EDD7}" srcOrd="1" destOrd="0" presId="urn:microsoft.com/office/officeart/2018/2/layout/IconVerticalSolidList"/>
    <dgm:cxn modelId="{2D2719A8-08FE-462E-A9EB-0DBEC1C34C97}" type="presParOf" srcId="{9BC34A55-B10E-466A-8A31-77EF9B8CA056}" destId="{7828F4D6-17E3-45FC-A822-2BF311675ED2}" srcOrd="2" destOrd="0" presId="urn:microsoft.com/office/officeart/2018/2/layout/IconVerticalSolidList"/>
    <dgm:cxn modelId="{140DA3FC-E18D-4E4A-B8E0-9F8349BE22E1}" type="presParOf" srcId="{9BC34A55-B10E-466A-8A31-77EF9B8CA056}" destId="{3BFFA69F-8460-4ABD-A9AD-4405DA7BBB16}" srcOrd="3" destOrd="0" presId="urn:microsoft.com/office/officeart/2018/2/layout/IconVerticalSolidList"/>
    <dgm:cxn modelId="{73144907-4C11-47BB-A1DB-F208B78C92B1}" type="presParOf" srcId="{B0DCDF70-1A03-4D3A-9139-B6B5D6383C5A}" destId="{CC07B6F3-790E-4A06-8145-2E7921A81FCE}" srcOrd="1" destOrd="0" presId="urn:microsoft.com/office/officeart/2018/2/layout/IconVerticalSolidList"/>
    <dgm:cxn modelId="{55E4C36F-59A9-4975-B4C1-6725E4F19634}" type="presParOf" srcId="{B0DCDF70-1A03-4D3A-9139-B6B5D6383C5A}" destId="{46026245-B975-4D54-8B73-B6D1FA890A00}" srcOrd="2" destOrd="0" presId="urn:microsoft.com/office/officeart/2018/2/layout/IconVerticalSolidList"/>
    <dgm:cxn modelId="{6C51043A-C915-44CE-B13D-872B3FF49F86}" type="presParOf" srcId="{46026245-B975-4D54-8B73-B6D1FA890A00}" destId="{22BF58FF-01DD-4DD8-8C9F-5B4BA4850223}" srcOrd="0" destOrd="0" presId="urn:microsoft.com/office/officeart/2018/2/layout/IconVerticalSolidList"/>
    <dgm:cxn modelId="{AE797919-2005-4991-8B3B-8E64FE78DF16}" type="presParOf" srcId="{46026245-B975-4D54-8B73-B6D1FA890A00}" destId="{1CAB8C58-A8EB-4D96-B880-4B7AC5A5E81A}" srcOrd="1" destOrd="0" presId="urn:microsoft.com/office/officeart/2018/2/layout/IconVerticalSolidList"/>
    <dgm:cxn modelId="{72145403-1FA6-48B3-B6AE-D3C341B8DD62}" type="presParOf" srcId="{46026245-B975-4D54-8B73-B6D1FA890A00}" destId="{97E763F3-501D-441D-B70E-EF8293AF1830}" srcOrd="2" destOrd="0" presId="urn:microsoft.com/office/officeart/2018/2/layout/IconVerticalSolidList"/>
    <dgm:cxn modelId="{CACA5B4E-0FFF-4078-AE06-A686D4A4D05F}" type="presParOf" srcId="{46026245-B975-4D54-8B73-B6D1FA890A00}" destId="{6697A415-84DD-4CB2-A3C6-0A8B35604BBE}" srcOrd="3" destOrd="0" presId="urn:microsoft.com/office/officeart/2018/2/layout/IconVerticalSolidList"/>
    <dgm:cxn modelId="{DBA21295-EB59-4D38-BC46-DCC19E7663BB}" type="presParOf" srcId="{B0DCDF70-1A03-4D3A-9139-B6B5D6383C5A}" destId="{9DDAB769-F038-44BB-9928-89858407E94B}" srcOrd="3" destOrd="0" presId="urn:microsoft.com/office/officeart/2018/2/layout/IconVerticalSolidList"/>
    <dgm:cxn modelId="{0CF8E649-4540-49B1-89FC-6EE847750C32}" type="presParOf" srcId="{B0DCDF70-1A03-4D3A-9139-B6B5D6383C5A}" destId="{E11A2CB0-67FF-4FA4-BAD1-04B10688B380}" srcOrd="4" destOrd="0" presId="urn:microsoft.com/office/officeart/2018/2/layout/IconVerticalSolidList"/>
    <dgm:cxn modelId="{CB1F69BC-C527-4AB5-9749-26BB4CBB1619}" type="presParOf" srcId="{E11A2CB0-67FF-4FA4-BAD1-04B10688B380}" destId="{5E34815D-F8C0-4209-B3AA-F35F9A1E1332}" srcOrd="0" destOrd="0" presId="urn:microsoft.com/office/officeart/2018/2/layout/IconVerticalSolidList"/>
    <dgm:cxn modelId="{953734EB-8713-48D5-82F1-D7EEFBF4257D}" type="presParOf" srcId="{E11A2CB0-67FF-4FA4-BAD1-04B10688B380}" destId="{4A91D838-C61C-4695-91C5-854083A07A78}" srcOrd="1" destOrd="0" presId="urn:microsoft.com/office/officeart/2018/2/layout/IconVerticalSolidList"/>
    <dgm:cxn modelId="{9AAEB374-98FA-4BC9-B9A9-BAE4C204CBF6}" type="presParOf" srcId="{E11A2CB0-67FF-4FA4-BAD1-04B10688B380}" destId="{DA28DE8C-CE89-4CF5-920B-6573D7707061}" srcOrd="2" destOrd="0" presId="urn:microsoft.com/office/officeart/2018/2/layout/IconVerticalSolidList"/>
    <dgm:cxn modelId="{AB4F628A-BCF8-49F5-85FC-CC894C75103A}" type="presParOf" srcId="{E11A2CB0-67FF-4FA4-BAD1-04B10688B380}" destId="{8DBD5364-33B1-4DC3-AFCF-CE36493C3444}" srcOrd="3" destOrd="0" presId="urn:microsoft.com/office/officeart/2018/2/layout/IconVerticalSolidList"/>
    <dgm:cxn modelId="{C221EAF4-94FC-4419-AE25-CAE37572E7FE}" type="presParOf" srcId="{B0DCDF70-1A03-4D3A-9139-B6B5D6383C5A}" destId="{CE6097F3-D785-4BDE-9573-BB0614D4DEB1}" srcOrd="5" destOrd="0" presId="urn:microsoft.com/office/officeart/2018/2/layout/IconVerticalSolidList"/>
    <dgm:cxn modelId="{115B868C-97D2-40EB-969E-49F1DD569A38}" type="presParOf" srcId="{B0DCDF70-1A03-4D3A-9139-B6B5D6383C5A}" destId="{54DE0FC4-48B8-407A-9354-E0F593EBBC95}" srcOrd="6" destOrd="0" presId="urn:microsoft.com/office/officeart/2018/2/layout/IconVerticalSolidList"/>
    <dgm:cxn modelId="{F9FB93BA-847E-42B8-929D-A5187227CDFD}" type="presParOf" srcId="{54DE0FC4-48B8-407A-9354-E0F593EBBC95}" destId="{DDE39123-C4BA-4AAE-9889-70406D173201}" srcOrd="0" destOrd="0" presId="urn:microsoft.com/office/officeart/2018/2/layout/IconVerticalSolidList"/>
    <dgm:cxn modelId="{B95ACBCC-C1EB-4CC4-B1C1-96BF5B58C335}" type="presParOf" srcId="{54DE0FC4-48B8-407A-9354-E0F593EBBC95}" destId="{2C75EBB3-C583-4D8D-AB13-E388ABADB05E}" srcOrd="1" destOrd="0" presId="urn:microsoft.com/office/officeart/2018/2/layout/IconVerticalSolidList"/>
    <dgm:cxn modelId="{1E484E45-3312-4441-AFE4-246DD998BF98}" type="presParOf" srcId="{54DE0FC4-48B8-407A-9354-E0F593EBBC95}" destId="{454B0E01-D639-409E-B45C-A758252589F7}" srcOrd="2" destOrd="0" presId="urn:microsoft.com/office/officeart/2018/2/layout/IconVerticalSolidList"/>
    <dgm:cxn modelId="{45766648-C60B-4B42-981D-22C27C8B6A1E}" type="presParOf" srcId="{54DE0FC4-48B8-407A-9354-E0F593EBBC95}" destId="{1C2EACBE-FAE0-411E-985C-B4E6FE8B6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Accepted model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61890A0E-FB6B-471C-B16E-0E4EE1003158}">
      <dgm:prSet phldrT="[Text]"/>
      <dgm:spPr/>
      <dgm:t>
        <a:bodyPr/>
        <a:lstStyle/>
        <a:p>
          <a:r>
            <a:rPr lang="en-US" noProof="0" dirty="0"/>
            <a:t>Logistic regression</a:t>
          </a:r>
        </a:p>
      </dgm:t>
    </dgm:pt>
    <dgm:pt modelId="{2394AEAA-34BD-4296-8C5A-2BA4FED3022E}" type="parTrans" cxnId="{146C8DE6-26AF-4307-80BF-1EBC1655AC67}">
      <dgm:prSet/>
      <dgm:spPr/>
      <dgm:t>
        <a:bodyPr/>
        <a:lstStyle/>
        <a:p>
          <a:endParaRPr lang="sv-SE"/>
        </a:p>
      </dgm:t>
    </dgm:pt>
    <dgm:pt modelId="{1F660BC0-B3DB-4AC6-9A44-E33A66B90369}" type="sibTrans" cxnId="{146C8DE6-26AF-4307-80BF-1EBC1655AC67}">
      <dgm:prSet/>
      <dgm:spPr/>
      <dgm:t>
        <a:bodyPr/>
        <a:lstStyle/>
        <a:p>
          <a:endParaRPr lang="sv-SE"/>
        </a:p>
      </dgm:t>
    </dgm:pt>
    <dgm:pt modelId="{D106B0F9-C752-4812-8FAD-5078A8F4A3D4}">
      <dgm:prSet phldrT="[Text]"/>
      <dgm:spPr/>
      <dgm:t>
        <a:bodyPr/>
        <a:lstStyle/>
        <a:p>
          <a:endParaRPr lang="en-US" noProof="0" dirty="0"/>
        </a:p>
      </dgm:t>
    </dgm:pt>
    <dgm:pt modelId="{82CEF0F4-30CA-4D64-A9AB-F2C36A2F93F6}" type="parTrans" cxnId="{6D517F49-7145-4A7C-8E23-56786AC5D95D}">
      <dgm:prSet/>
      <dgm:spPr/>
      <dgm:t>
        <a:bodyPr/>
        <a:lstStyle/>
        <a:p>
          <a:endParaRPr lang="sv-SE"/>
        </a:p>
      </dgm:t>
    </dgm:pt>
    <dgm:pt modelId="{69412797-AEDC-4867-9468-338B9A276E24}" type="sibTrans" cxnId="{6D517F49-7145-4A7C-8E23-56786AC5D95D}">
      <dgm:prSet/>
      <dgm:spPr/>
      <dgm:t>
        <a:bodyPr/>
        <a:lstStyle/>
        <a:p>
          <a:endParaRPr lang="sv-SE"/>
        </a:p>
      </dgm:t>
    </dgm:pt>
    <dgm:pt modelId="{AD328EA4-BB57-4EC7-ABD8-94E2CBBD4086}">
      <dgm:prSet phldrT="[Text]"/>
      <dgm:spPr/>
      <dgm:t>
        <a:bodyPr/>
        <a:lstStyle/>
        <a:p>
          <a:endParaRPr lang="en-US" noProof="0" dirty="0"/>
        </a:p>
      </dgm:t>
    </dgm:pt>
    <dgm:pt modelId="{FA6F206C-B431-4758-93F3-830D328ECE05}" type="parTrans" cxnId="{64B95245-5579-4626-83B0-F0F3520F6B92}">
      <dgm:prSet/>
      <dgm:spPr/>
      <dgm:t>
        <a:bodyPr/>
        <a:lstStyle/>
        <a:p>
          <a:endParaRPr lang="sv-SE"/>
        </a:p>
      </dgm:t>
    </dgm:pt>
    <dgm:pt modelId="{F7AC3104-8F60-4064-869F-4C37669F6846}" type="sibTrans" cxnId="{64B95245-5579-4626-83B0-F0F3520F6B92}">
      <dgm:prSet/>
      <dgm:spPr/>
      <dgm:t>
        <a:bodyPr/>
        <a:lstStyle/>
        <a:p>
          <a:endParaRPr lang="sv-SE"/>
        </a:p>
      </dgm:t>
    </dgm:pt>
    <dgm:pt modelId="{F9F68609-D583-4C32-8823-F111070B26B8}">
      <dgm:prSet phldrT="[Text]"/>
      <dgm:spPr/>
      <dgm:t>
        <a:bodyPr/>
        <a:lstStyle/>
        <a:p>
          <a:r>
            <a:rPr lang="en-US" noProof="0" dirty="0"/>
            <a:t>Accuracy of the training and test was good</a:t>
          </a:r>
        </a:p>
      </dgm:t>
    </dgm:pt>
    <dgm:pt modelId="{8CAC9F5D-D933-4886-823B-1310EEE4B5C5}" type="parTrans" cxnId="{60C68E22-3628-44AB-AB33-9C71C7A32BB0}">
      <dgm:prSet/>
      <dgm:spPr/>
      <dgm:t>
        <a:bodyPr/>
        <a:lstStyle/>
        <a:p>
          <a:endParaRPr lang="sv-SE"/>
        </a:p>
      </dgm:t>
    </dgm:pt>
    <dgm:pt modelId="{CECDCDAC-BB00-4B3C-8996-FEA95804A088}" type="sibTrans" cxnId="{60C68E22-3628-44AB-AB33-9C71C7A32BB0}">
      <dgm:prSet/>
      <dgm:spPr/>
      <dgm:t>
        <a:bodyPr/>
        <a:lstStyle/>
        <a:p>
          <a:endParaRPr lang="sv-SE"/>
        </a:p>
      </dgm:t>
    </dgm:pt>
    <dgm:pt modelId="{319C761C-D8F7-4813-813B-C85993BA4C27}">
      <dgm:prSet phldrT="[Text]"/>
      <dgm:spPr/>
      <dgm:t>
        <a:bodyPr/>
        <a:lstStyle/>
        <a:p>
          <a:r>
            <a:rPr lang="en-US" noProof="0" dirty="0"/>
            <a:t>Probabilities were good compared to a random decision (result of the existing campaign)</a:t>
          </a:r>
        </a:p>
      </dgm:t>
    </dgm:pt>
    <dgm:pt modelId="{68B92145-421F-496C-9FC5-39FEC3CFA0E4}" type="parTrans" cxnId="{EF4FF2A4-8993-4757-BC99-091DB2F8F8BE}">
      <dgm:prSet/>
      <dgm:spPr/>
      <dgm:t>
        <a:bodyPr/>
        <a:lstStyle/>
        <a:p>
          <a:endParaRPr lang="sv-SE"/>
        </a:p>
      </dgm:t>
    </dgm:pt>
    <dgm:pt modelId="{9B6C6CCB-925A-4CF7-8A6F-DCAC92356C99}" type="sibTrans" cxnId="{EF4FF2A4-8993-4757-BC99-091DB2F8F8BE}">
      <dgm:prSet/>
      <dgm:spPr/>
      <dgm:t>
        <a:bodyPr/>
        <a:lstStyle/>
        <a:p>
          <a:endParaRPr lang="sv-SE"/>
        </a:p>
      </dgm:t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1"/>
      <dgm:spPr/>
    </dgm:pt>
    <dgm:pt modelId="{6D54180E-C68D-435D-9B29-C85BEF82C30C}" type="pres">
      <dgm:prSet presAssocID="{2F769990-035E-4F22-97E2-AC68F01B6B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C68E22-3628-44AB-AB33-9C71C7A32BB0}" srcId="{2F769990-035E-4F22-97E2-AC68F01B6BE3}" destId="{F9F68609-D583-4C32-8823-F111070B26B8}" srcOrd="1" destOrd="0" parTransId="{8CAC9F5D-D933-4886-823B-1310EEE4B5C5}" sibTransId="{CECDCDAC-BB00-4B3C-8996-FEA95804A088}"/>
    <dgm:cxn modelId="{5F7FB62A-A4A4-4F2A-9935-0F013C4AD0E1}" srcId="{3EDAC97A-F13C-45A9-A440-27FCD754D42E}" destId="{2F769990-035E-4F22-97E2-AC68F01B6BE3}" srcOrd="0" destOrd="0" parTransId="{5ED49CE7-626E-492A-987E-701760FEE5E9}" sibTransId="{61DB0044-469A-49B5-A99B-45F69514C861}"/>
    <dgm:cxn modelId="{378EEF32-34EB-45C6-BBF5-717930256222}" type="presOf" srcId="{D106B0F9-C752-4812-8FAD-5078A8F4A3D4}" destId="{A23F7CC3-D56D-4395-A335-9C6ECF4DDBE2}" srcOrd="0" destOrd="4" presId="urn:microsoft.com/office/officeart/2005/8/layout/list1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9DAE7C5D-43E0-432F-82B3-4EC0B2812F1D}" type="presOf" srcId="{319C761C-D8F7-4813-813B-C85993BA4C27}" destId="{A23F7CC3-D56D-4395-A335-9C6ECF4DDBE2}" srcOrd="0" destOrd="2" presId="urn:microsoft.com/office/officeart/2005/8/layout/list1"/>
    <dgm:cxn modelId="{4AC7105E-13CD-4730-A247-D06FED1BA991}" type="presOf" srcId="{AD328EA4-BB57-4EC7-ABD8-94E2CBBD4086}" destId="{A23F7CC3-D56D-4395-A335-9C6ECF4DDBE2}" srcOrd="0" destOrd="3" presId="urn:microsoft.com/office/officeart/2005/8/layout/list1"/>
    <dgm:cxn modelId="{64B95245-5579-4626-83B0-F0F3520F6B92}" srcId="{2F769990-035E-4F22-97E2-AC68F01B6BE3}" destId="{AD328EA4-BB57-4EC7-ABD8-94E2CBBD4086}" srcOrd="3" destOrd="0" parTransId="{FA6F206C-B431-4758-93F3-830D328ECE05}" sibTransId="{F7AC3104-8F60-4064-869F-4C37669F6846}"/>
    <dgm:cxn modelId="{6D517F49-7145-4A7C-8E23-56786AC5D95D}" srcId="{2F769990-035E-4F22-97E2-AC68F01B6BE3}" destId="{D106B0F9-C752-4812-8FAD-5078A8F4A3D4}" srcOrd="4" destOrd="0" parTransId="{82CEF0F4-30CA-4D64-A9AB-F2C36A2F93F6}" sibTransId="{69412797-AEDC-4867-9468-338B9A276E24}"/>
    <dgm:cxn modelId="{560B7981-1F0C-491D-886A-09B3E02FA91E}" type="presOf" srcId="{61890A0E-FB6B-471C-B16E-0E4EE1003158}" destId="{A23F7CC3-D56D-4395-A335-9C6ECF4DDBE2}" srcOrd="0" destOrd="0" presId="urn:microsoft.com/office/officeart/2005/8/layout/list1"/>
    <dgm:cxn modelId="{C70C3988-E0B0-4A90-8397-07C0A2F7D740}" type="presOf" srcId="{F9F68609-D583-4C32-8823-F111070B26B8}" destId="{A23F7CC3-D56D-4395-A335-9C6ECF4DDBE2}" srcOrd="0" destOrd="1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EF4FF2A4-8993-4757-BC99-091DB2F8F8BE}" srcId="{2F769990-035E-4F22-97E2-AC68F01B6BE3}" destId="{319C761C-D8F7-4813-813B-C85993BA4C27}" srcOrd="2" destOrd="0" parTransId="{68B92145-421F-496C-9FC5-39FEC3CFA0E4}" sibTransId="{9B6C6CCB-925A-4CF7-8A6F-DCAC92356C99}"/>
    <dgm:cxn modelId="{146C8DE6-26AF-4307-80BF-1EBC1655AC67}" srcId="{2F769990-035E-4F22-97E2-AC68F01B6BE3}" destId="{61890A0E-FB6B-471C-B16E-0E4EE1003158}" srcOrd="0" destOrd="0" parTransId="{2394AEAA-34BD-4296-8C5A-2BA4FED3022E}" sibTransId="{1F660BC0-B3DB-4AC6-9A44-E33A66B90369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A0C0E568-8350-462E-BCEF-B4FE03AFC1FE}" type="presParOf" srcId="{3BBA0EB0-A1BE-4C50-B18F-57313D07CD30}" destId="{83FB4459-4AE7-4F3A-80DC-4B980472B3C3}" srcOrd="0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1" destOrd="0" presId="urn:microsoft.com/office/officeart/2005/8/layout/list1"/>
    <dgm:cxn modelId="{227A5668-9A6E-4807-B578-4A7961E67297}" type="presParOf" srcId="{3BBA0EB0-A1BE-4C50-B18F-57313D07CD30}" destId="{A23F7CC3-D56D-4395-A335-9C6ECF4DDBE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D1944-9791-4121-AF91-C565380BE58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37014-CA57-4F48-9440-E7492E596D8B}">
      <dgm:prSet/>
      <dgm:spPr/>
      <dgm:t>
        <a:bodyPr/>
        <a:lstStyle/>
        <a:p>
          <a:r>
            <a:rPr lang="en-US" dirty="0"/>
            <a:t>Gap</a:t>
          </a:r>
        </a:p>
      </dgm:t>
    </dgm:pt>
    <dgm:pt modelId="{C108C262-0117-4190-8023-B9BAB1CCF1EB}" type="parTrans" cxnId="{7860AE0B-324E-4AE4-B8CE-65FA906E3BAD}">
      <dgm:prSet/>
      <dgm:spPr/>
      <dgm:t>
        <a:bodyPr/>
        <a:lstStyle/>
        <a:p>
          <a:endParaRPr lang="en-US"/>
        </a:p>
      </dgm:t>
    </dgm:pt>
    <dgm:pt modelId="{338B54F5-FCBF-4A26-AC08-9B39349AD8E3}" type="sibTrans" cxnId="{7860AE0B-324E-4AE4-B8CE-65FA906E3BAD}">
      <dgm:prSet/>
      <dgm:spPr/>
      <dgm:t>
        <a:bodyPr/>
        <a:lstStyle/>
        <a:p>
          <a:endParaRPr lang="en-US"/>
        </a:p>
      </dgm:t>
    </dgm:pt>
    <dgm:pt modelId="{1ABF16F2-9C17-461D-AE68-DEFE1E14CEC6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6CA402ED-3552-49CF-BE11-7C579A780BCF}" type="parTrans" cxnId="{F38DDBEE-2F9B-44C6-9AB8-132E00D795B9}">
      <dgm:prSet/>
      <dgm:spPr/>
      <dgm:t>
        <a:bodyPr/>
        <a:lstStyle/>
        <a:p>
          <a:endParaRPr lang="en-US"/>
        </a:p>
      </dgm:t>
    </dgm:pt>
    <dgm:pt modelId="{4FD8D55F-6EBA-476D-8379-360E7B3001F0}" type="sibTrans" cxnId="{F38DDBEE-2F9B-44C6-9AB8-132E00D795B9}">
      <dgm:prSet/>
      <dgm:spPr/>
      <dgm:t>
        <a:bodyPr/>
        <a:lstStyle/>
        <a:p>
          <a:endParaRPr lang="en-US"/>
        </a:p>
      </dgm:t>
    </dgm:pt>
    <dgm:pt modelId="{963A34B0-C391-4DE9-B076-F184A8F0E2B8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FF464C43-119C-4CA8-80BF-95DDB7C988FA}" type="parTrans" cxnId="{06297469-61DF-4B40-8ACD-380C561D71AB}">
      <dgm:prSet/>
      <dgm:spPr/>
      <dgm:t>
        <a:bodyPr/>
        <a:lstStyle/>
        <a:p>
          <a:endParaRPr lang="sv-SE"/>
        </a:p>
      </dgm:t>
    </dgm:pt>
    <dgm:pt modelId="{BF1E7D35-4B3A-40A0-A606-BEDFA6CC9EFD}" type="sibTrans" cxnId="{06297469-61DF-4B40-8ACD-380C561D71AB}">
      <dgm:prSet/>
      <dgm:spPr/>
      <dgm:t>
        <a:bodyPr/>
        <a:lstStyle/>
        <a:p>
          <a:endParaRPr lang="sv-SE"/>
        </a:p>
      </dgm:t>
    </dgm:pt>
    <dgm:pt modelId="{D37A0EE3-0209-4B09-A5F4-DC737959031A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Campaigning for products is done the same way for all clients</a:t>
          </a:r>
          <a:endParaRPr lang="en-US" dirty="0"/>
        </a:p>
      </dgm:t>
    </dgm:pt>
    <dgm:pt modelId="{8F85DFB6-7EA2-4491-BA83-DDC0FB61E7F8}" type="parTrans" cxnId="{43E06D96-8965-4363-8A00-C2982CB07E5C}">
      <dgm:prSet/>
      <dgm:spPr/>
      <dgm:t>
        <a:bodyPr/>
        <a:lstStyle/>
        <a:p>
          <a:endParaRPr lang="sv-SE"/>
        </a:p>
      </dgm:t>
    </dgm:pt>
    <dgm:pt modelId="{3CD91EAA-1333-4C32-A9F0-9B972018FE37}" type="sibTrans" cxnId="{43E06D96-8965-4363-8A00-C2982CB07E5C}">
      <dgm:prSet/>
      <dgm:spPr/>
      <dgm:t>
        <a:bodyPr/>
        <a:lstStyle/>
        <a:p>
          <a:endParaRPr lang="sv-SE"/>
        </a:p>
      </dgm:t>
    </dgm:pt>
    <dgm:pt modelId="{4ECE9A3C-5BC2-4313-8FE4-045B335A5DAB}">
      <dgm:prSet/>
      <dgm:spPr/>
      <dgm:t>
        <a:bodyPr/>
        <a:lstStyle/>
        <a:p>
          <a:r>
            <a:rPr lang="en-US" dirty="0"/>
            <a:t>Next Best Offer (NBO) model </a:t>
          </a:r>
        </a:p>
      </dgm:t>
    </dgm:pt>
    <dgm:pt modelId="{23339375-8BCD-4415-BAC4-355230652A3A}" type="parTrans" cxnId="{FEA9F830-8C90-408D-873F-8D9B41E065EA}">
      <dgm:prSet/>
      <dgm:spPr/>
      <dgm:t>
        <a:bodyPr/>
        <a:lstStyle/>
        <a:p>
          <a:endParaRPr lang="sv-SE"/>
        </a:p>
      </dgm:t>
    </dgm:pt>
    <dgm:pt modelId="{F3595E97-8AA1-4B26-89CB-E5F6309B064D}" type="sibTrans" cxnId="{FEA9F830-8C90-408D-873F-8D9B41E065EA}">
      <dgm:prSet/>
      <dgm:spPr/>
      <dgm:t>
        <a:bodyPr/>
        <a:lstStyle/>
        <a:p>
          <a:endParaRPr lang="sv-SE"/>
        </a:p>
      </dgm:t>
    </dgm:pt>
    <dgm:pt modelId="{8C5A1CE6-B78C-4271-A722-4813B2387A03}">
      <dgm:prSet/>
      <dgm:spPr/>
      <dgm:t>
        <a:bodyPr/>
        <a:lstStyle/>
        <a:p>
          <a:r>
            <a:rPr lang="en-US" dirty="0"/>
            <a:t>Better insights on the clients</a:t>
          </a:r>
        </a:p>
      </dgm:t>
    </dgm:pt>
    <dgm:pt modelId="{A88F6926-0E9F-4513-90E0-BA5400E1CCB2}" type="parTrans" cxnId="{950F7C0E-9DD4-457C-829F-5FD829E1499F}">
      <dgm:prSet/>
      <dgm:spPr/>
      <dgm:t>
        <a:bodyPr/>
        <a:lstStyle/>
        <a:p>
          <a:endParaRPr lang="sv-SE"/>
        </a:p>
      </dgm:t>
    </dgm:pt>
    <dgm:pt modelId="{531041F6-056C-4D3D-8F96-A8BECB447133}" type="sibTrans" cxnId="{950F7C0E-9DD4-457C-829F-5FD829E1499F}">
      <dgm:prSet/>
      <dgm:spPr/>
      <dgm:t>
        <a:bodyPr/>
        <a:lstStyle/>
        <a:p>
          <a:endParaRPr lang="sv-SE"/>
        </a:p>
      </dgm:t>
    </dgm:pt>
    <dgm:pt modelId="{71E6C5F3-BF7B-4C22-814A-6DC1DE2F09FF}" type="pres">
      <dgm:prSet presAssocID="{895D1944-9791-4121-AF91-C565380BE586}" presName="linear" presStyleCnt="0">
        <dgm:presLayoutVars>
          <dgm:dir/>
          <dgm:animLvl val="lvl"/>
          <dgm:resizeHandles val="exact"/>
        </dgm:presLayoutVars>
      </dgm:prSet>
      <dgm:spPr/>
    </dgm:pt>
    <dgm:pt modelId="{3374E782-CD67-455F-8B5C-59CE0B8BE8FF}" type="pres">
      <dgm:prSet presAssocID="{D1937014-CA57-4F48-9440-E7492E596D8B}" presName="parentLin" presStyleCnt="0"/>
      <dgm:spPr/>
    </dgm:pt>
    <dgm:pt modelId="{947345C1-A9AC-4E25-BB6A-863998A1F88C}" type="pres">
      <dgm:prSet presAssocID="{D1937014-CA57-4F48-9440-E7492E596D8B}" presName="parentLeftMargin" presStyleLbl="node1" presStyleIdx="0" presStyleCnt="3"/>
      <dgm:spPr/>
    </dgm:pt>
    <dgm:pt modelId="{245E5423-F35C-4394-B6B2-F45987E8356F}" type="pres">
      <dgm:prSet presAssocID="{D1937014-CA57-4F48-9440-E7492E596D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F6DFF8-F9E3-4550-96C3-05CD57EA050A}" type="pres">
      <dgm:prSet presAssocID="{D1937014-CA57-4F48-9440-E7492E596D8B}" presName="negativeSpace" presStyleCnt="0"/>
      <dgm:spPr/>
    </dgm:pt>
    <dgm:pt modelId="{0BBF2404-B8CE-4FE2-806A-275C711868C6}" type="pres">
      <dgm:prSet presAssocID="{D1937014-CA57-4F48-9440-E7492E596D8B}" presName="childText" presStyleLbl="conFgAcc1" presStyleIdx="0" presStyleCnt="3">
        <dgm:presLayoutVars>
          <dgm:bulletEnabled val="1"/>
        </dgm:presLayoutVars>
      </dgm:prSet>
      <dgm:spPr/>
    </dgm:pt>
    <dgm:pt modelId="{C1ADC1DA-F0D0-42D0-81A7-8ECDC56752C1}" type="pres">
      <dgm:prSet presAssocID="{338B54F5-FCBF-4A26-AC08-9B39349AD8E3}" presName="spaceBetweenRectangles" presStyleCnt="0"/>
      <dgm:spPr/>
    </dgm:pt>
    <dgm:pt modelId="{B5CD3056-1E21-48D9-9521-89EFAF4C98D6}" type="pres">
      <dgm:prSet presAssocID="{963A34B0-C391-4DE9-B076-F184A8F0E2B8}" presName="parentLin" presStyleCnt="0"/>
      <dgm:spPr/>
    </dgm:pt>
    <dgm:pt modelId="{8C7E6A13-5E73-4594-8E40-DD3D39703211}" type="pres">
      <dgm:prSet presAssocID="{963A34B0-C391-4DE9-B076-F184A8F0E2B8}" presName="parentLeftMargin" presStyleLbl="node1" presStyleIdx="0" presStyleCnt="3"/>
      <dgm:spPr/>
    </dgm:pt>
    <dgm:pt modelId="{3D6778D3-EE34-41AF-8860-5DA9263A2B1E}" type="pres">
      <dgm:prSet presAssocID="{963A34B0-C391-4DE9-B076-F184A8F0E2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38A76F-CC9E-4640-B54F-B0473EAD4C51}" type="pres">
      <dgm:prSet presAssocID="{963A34B0-C391-4DE9-B076-F184A8F0E2B8}" presName="negativeSpace" presStyleCnt="0"/>
      <dgm:spPr/>
    </dgm:pt>
    <dgm:pt modelId="{1A63102E-FD63-45AD-9D84-AA945DBB5408}" type="pres">
      <dgm:prSet presAssocID="{963A34B0-C391-4DE9-B076-F184A8F0E2B8}" presName="childText" presStyleLbl="conFgAcc1" presStyleIdx="1" presStyleCnt="3">
        <dgm:presLayoutVars>
          <dgm:bulletEnabled val="1"/>
        </dgm:presLayoutVars>
      </dgm:prSet>
      <dgm:spPr/>
    </dgm:pt>
    <dgm:pt modelId="{F7D23B34-334B-4704-B050-7CA9C4AB958E}" type="pres">
      <dgm:prSet presAssocID="{BF1E7D35-4B3A-40A0-A606-BEDFA6CC9EFD}" presName="spaceBetweenRectangles" presStyleCnt="0"/>
      <dgm:spPr/>
    </dgm:pt>
    <dgm:pt modelId="{FA23A768-226B-41CD-AA2D-340C126F5ECE}" type="pres">
      <dgm:prSet presAssocID="{1ABF16F2-9C17-461D-AE68-DEFE1E14CEC6}" presName="parentLin" presStyleCnt="0"/>
      <dgm:spPr/>
    </dgm:pt>
    <dgm:pt modelId="{F9CA5894-56CA-4C38-BB45-528482184AB7}" type="pres">
      <dgm:prSet presAssocID="{1ABF16F2-9C17-461D-AE68-DEFE1E14CEC6}" presName="parentLeftMargin" presStyleLbl="node1" presStyleIdx="1" presStyleCnt="3"/>
      <dgm:spPr/>
    </dgm:pt>
    <dgm:pt modelId="{B7B7D8DB-430D-4A28-A926-FE7DEFE1625F}" type="pres">
      <dgm:prSet presAssocID="{1ABF16F2-9C17-461D-AE68-DEFE1E14CE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42DECC-2739-47EA-99B0-14B5DD9CE255}" type="pres">
      <dgm:prSet presAssocID="{1ABF16F2-9C17-461D-AE68-DEFE1E14CEC6}" presName="negativeSpace" presStyleCnt="0"/>
      <dgm:spPr/>
    </dgm:pt>
    <dgm:pt modelId="{49B316D8-1A0B-4FC5-A813-0A2B2A83DC30}" type="pres">
      <dgm:prSet presAssocID="{1ABF16F2-9C17-461D-AE68-DEFE1E14CE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60AE0B-324E-4AE4-B8CE-65FA906E3BAD}" srcId="{895D1944-9791-4121-AF91-C565380BE586}" destId="{D1937014-CA57-4F48-9440-E7492E596D8B}" srcOrd="0" destOrd="0" parTransId="{C108C262-0117-4190-8023-B9BAB1CCF1EB}" sibTransId="{338B54F5-FCBF-4A26-AC08-9B39349AD8E3}"/>
    <dgm:cxn modelId="{1F92120E-514C-4104-8E02-A7BB5A573B8E}" type="presOf" srcId="{895D1944-9791-4121-AF91-C565380BE586}" destId="{71E6C5F3-BF7B-4C22-814A-6DC1DE2F09FF}" srcOrd="0" destOrd="0" presId="urn:microsoft.com/office/officeart/2005/8/layout/list1"/>
    <dgm:cxn modelId="{950F7C0E-9DD4-457C-829F-5FD829E1499F}" srcId="{1ABF16F2-9C17-461D-AE68-DEFE1E14CEC6}" destId="{8C5A1CE6-B78C-4271-A722-4813B2387A03}" srcOrd="0" destOrd="0" parTransId="{A88F6926-0E9F-4513-90E0-BA5400E1CCB2}" sibTransId="{531041F6-056C-4D3D-8F96-A8BECB447133}"/>
    <dgm:cxn modelId="{1AFBB315-4934-464B-9ADA-616D17CB2D5C}" type="presOf" srcId="{8C5A1CE6-B78C-4271-A722-4813B2387A03}" destId="{49B316D8-1A0B-4FC5-A813-0A2B2A83DC30}" srcOrd="0" destOrd="0" presId="urn:microsoft.com/office/officeart/2005/8/layout/list1"/>
    <dgm:cxn modelId="{11341718-77C5-45FF-966A-C47B598FE567}" type="presOf" srcId="{1ABF16F2-9C17-461D-AE68-DEFE1E14CEC6}" destId="{F9CA5894-56CA-4C38-BB45-528482184AB7}" srcOrd="0" destOrd="0" presId="urn:microsoft.com/office/officeart/2005/8/layout/list1"/>
    <dgm:cxn modelId="{BB93B224-50F8-4847-B0A4-B892882B2016}" type="presOf" srcId="{D1937014-CA57-4F48-9440-E7492E596D8B}" destId="{245E5423-F35C-4394-B6B2-F45987E8356F}" srcOrd="1" destOrd="0" presId="urn:microsoft.com/office/officeart/2005/8/layout/list1"/>
    <dgm:cxn modelId="{FEA9F830-8C90-408D-873F-8D9B41E065EA}" srcId="{963A34B0-C391-4DE9-B076-F184A8F0E2B8}" destId="{4ECE9A3C-5BC2-4313-8FE4-045B335A5DAB}" srcOrd="0" destOrd="0" parTransId="{23339375-8BCD-4415-BAC4-355230652A3A}" sibTransId="{F3595E97-8AA1-4B26-89CB-E5F6309B064D}"/>
    <dgm:cxn modelId="{05FDB137-FB92-4CF9-A305-175FACF743D7}" type="presOf" srcId="{963A34B0-C391-4DE9-B076-F184A8F0E2B8}" destId="{8C7E6A13-5E73-4594-8E40-DD3D39703211}" srcOrd="0" destOrd="0" presId="urn:microsoft.com/office/officeart/2005/8/layout/list1"/>
    <dgm:cxn modelId="{2EA3CF65-A791-4073-AC78-DCC751457FDB}" type="presOf" srcId="{963A34B0-C391-4DE9-B076-F184A8F0E2B8}" destId="{3D6778D3-EE34-41AF-8860-5DA9263A2B1E}" srcOrd="1" destOrd="0" presId="urn:microsoft.com/office/officeart/2005/8/layout/list1"/>
    <dgm:cxn modelId="{06297469-61DF-4B40-8ACD-380C561D71AB}" srcId="{895D1944-9791-4121-AF91-C565380BE586}" destId="{963A34B0-C391-4DE9-B076-F184A8F0E2B8}" srcOrd="1" destOrd="0" parTransId="{FF464C43-119C-4CA8-80BF-95DDB7C988FA}" sibTransId="{BF1E7D35-4B3A-40A0-A606-BEDFA6CC9EFD}"/>
    <dgm:cxn modelId="{9105C952-48DE-40FC-B2AC-CE7D9CA4BF5E}" type="presOf" srcId="{4ECE9A3C-5BC2-4313-8FE4-045B335A5DAB}" destId="{1A63102E-FD63-45AD-9D84-AA945DBB5408}" srcOrd="0" destOrd="0" presId="urn:microsoft.com/office/officeart/2005/8/layout/list1"/>
    <dgm:cxn modelId="{08D1BB73-F8E9-49BF-AC7A-103325C861CC}" type="presOf" srcId="{D37A0EE3-0209-4B09-A5F4-DC737959031A}" destId="{0BBF2404-B8CE-4FE2-806A-275C711868C6}" srcOrd="0" destOrd="0" presId="urn:microsoft.com/office/officeart/2005/8/layout/list1"/>
    <dgm:cxn modelId="{43E06D96-8965-4363-8A00-C2982CB07E5C}" srcId="{D1937014-CA57-4F48-9440-E7492E596D8B}" destId="{D37A0EE3-0209-4B09-A5F4-DC737959031A}" srcOrd="0" destOrd="0" parTransId="{8F85DFB6-7EA2-4491-BA83-DDC0FB61E7F8}" sibTransId="{3CD91EAA-1333-4C32-A9F0-9B972018FE37}"/>
    <dgm:cxn modelId="{A03604AC-ABAF-48DA-B84F-C06A783F9B9A}" type="presOf" srcId="{D1937014-CA57-4F48-9440-E7492E596D8B}" destId="{947345C1-A9AC-4E25-BB6A-863998A1F88C}" srcOrd="0" destOrd="0" presId="urn:microsoft.com/office/officeart/2005/8/layout/list1"/>
    <dgm:cxn modelId="{F38DDBEE-2F9B-44C6-9AB8-132E00D795B9}" srcId="{895D1944-9791-4121-AF91-C565380BE586}" destId="{1ABF16F2-9C17-461D-AE68-DEFE1E14CEC6}" srcOrd="2" destOrd="0" parTransId="{6CA402ED-3552-49CF-BE11-7C579A780BCF}" sibTransId="{4FD8D55F-6EBA-476D-8379-360E7B3001F0}"/>
    <dgm:cxn modelId="{1DB940F1-9B93-40A6-9BD5-0FD2F6D1D9F4}" type="presOf" srcId="{1ABF16F2-9C17-461D-AE68-DEFE1E14CEC6}" destId="{B7B7D8DB-430D-4A28-A926-FE7DEFE1625F}" srcOrd="1" destOrd="0" presId="urn:microsoft.com/office/officeart/2005/8/layout/list1"/>
    <dgm:cxn modelId="{C8FE37BD-15B7-48FB-BAF3-814448D9EDD3}" type="presParOf" srcId="{71E6C5F3-BF7B-4C22-814A-6DC1DE2F09FF}" destId="{3374E782-CD67-455F-8B5C-59CE0B8BE8FF}" srcOrd="0" destOrd="0" presId="urn:microsoft.com/office/officeart/2005/8/layout/list1"/>
    <dgm:cxn modelId="{F0B49428-8D49-4D13-87FB-0575DACB6D85}" type="presParOf" srcId="{3374E782-CD67-455F-8B5C-59CE0B8BE8FF}" destId="{947345C1-A9AC-4E25-BB6A-863998A1F88C}" srcOrd="0" destOrd="0" presId="urn:microsoft.com/office/officeart/2005/8/layout/list1"/>
    <dgm:cxn modelId="{E1C33F46-1443-4DCD-98F7-249796E89DB6}" type="presParOf" srcId="{3374E782-CD67-455F-8B5C-59CE0B8BE8FF}" destId="{245E5423-F35C-4394-B6B2-F45987E8356F}" srcOrd="1" destOrd="0" presId="urn:microsoft.com/office/officeart/2005/8/layout/list1"/>
    <dgm:cxn modelId="{B41295AA-2091-49D8-BD96-B0382F0E68B1}" type="presParOf" srcId="{71E6C5F3-BF7B-4C22-814A-6DC1DE2F09FF}" destId="{ADF6DFF8-F9E3-4550-96C3-05CD57EA050A}" srcOrd="1" destOrd="0" presId="urn:microsoft.com/office/officeart/2005/8/layout/list1"/>
    <dgm:cxn modelId="{821C9997-08F2-4F84-8B61-DAB1CF0602E1}" type="presParOf" srcId="{71E6C5F3-BF7B-4C22-814A-6DC1DE2F09FF}" destId="{0BBF2404-B8CE-4FE2-806A-275C711868C6}" srcOrd="2" destOrd="0" presId="urn:microsoft.com/office/officeart/2005/8/layout/list1"/>
    <dgm:cxn modelId="{E0E0ED0F-B516-4964-98E1-4373AFE8567E}" type="presParOf" srcId="{71E6C5F3-BF7B-4C22-814A-6DC1DE2F09FF}" destId="{C1ADC1DA-F0D0-42D0-81A7-8ECDC56752C1}" srcOrd="3" destOrd="0" presId="urn:microsoft.com/office/officeart/2005/8/layout/list1"/>
    <dgm:cxn modelId="{4DDE4EA2-E365-49B9-B364-51DD84ECAFF2}" type="presParOf" srcId="{71E6C5F3-BF7B-4C22-814A-6DC1DE2F09FF}" destId="{B5CD3056-1E21-48D9-9521-89EFAF4C98D6}" srcOrd="4" destOrd="0" presId="urn:microsoft.com/office/officeart/2005/8/layout/list1"/>
    <dgm:cxn modelId="{FE675CAB-380F-4EFA-AA6C-484E0D8C5856}" type="presParOf" srcId="{B5CD3056-1E21-48D9-9521-89EFAF4C98D6}" destId="{8C7E6A13-5E73-4594-8E40-DD3D39703211}" srcOrd="0" destOrd="0" presId="urn:microsoft.com/office/officeart/2005/8/layout/list1"/>
    <dgm:cxn modelId="{A97942F6-C2ED-4E4B-92D8-1883B94104FA}" type="presParOf" srcId="{B5CD3056-1E21-48D9-9521-89EFAF4C98D6}" destId="{3D6778D3-EE34-41AF-8860-5DA9263A2B1E}" srcOrd="1" destOrd="0" presId="urn:microsoft.com/office/officeart/2005/8/layout/list1"/>
    <dgm:cxn modelId="{54EADA67-1225-47F4-86F0-3DB0A2A9F6BC}" type="presParOf" srcId="{71E6C5F3-BF7B-4C22-814A-6DC1DE2F09FF}" destId="{1938A76F-CC9E-4640-B54F-B0473EAD4C51}" srcOrd="5" destOrd="0" presId="urn:microsoft.com/office/officeart/2005/8/layout/list1"/>
    <dgm:cxn modelId="{0627167A-5B85-4AB8-931D-222D8C4885BF}" type="presParOf" srcId="{71E6C5F3-BF7B-4C22-814A-6DC1DE2F09FF}" destId="{1A63102E-FD63-45AD-9D84-AA945DBB5408}" srcOrd="6" destOrd="0" presId="urn:microsoft.com/office/officeart/2005/8/layout/list1"/>
    <dgm:cxn modelId="{7CD574CE-793B-467C-A20D-944168986CB9}" type="presParOf" srcId="{71E6C5F3-BF7B-4C22-814A-6DC1DE2F09FF}" destId="{F7D23B34-334B-4704-B050-7CA9C4AB958E}" srcOrd="7" destOrd="0" presId="urn:microsoft.com/office/officeart/2005/8/layout/list1"/>
    <dgm:cxn modelId="{4FE9CA22-DDE9-4330-89A2-8BEA6B83A73F}" type="presParOf" srcId="{71E6C5F3-BF7B-4C22-814A-6DC1DE2F09FF}" destId="{FA23A768-226B-41CD-AA2D-340C126F5ECE}" srcOrd="8" destOrd="0" presId="urn:microsoft.com/office/officeart/2005/8/layout/list1"/>
    <dgm:cxn modelId="{27457D1F-97DB-498D-8835-63B2D2EDD39F}" type="presParOf" srcId="{FA23A768-226B-41CD-AA2D-340C126F5ECE}" destId="{F9CA5894-56CA-4C38-BB45-528482184AB7}" srcOrd="0" destOrd="0" presId="urn:microsoft.com/office/officeart/2005/8/layout/list1"/>
    <dgm:cxn modelId="{1D39DD98-8140-4C6A-865B-100AFE396F1A}" type="presParOf" srcId="{FA23A768-226B-41CD-AA2D-340C126F5ECE}" destId="{B7B7D8DB-430D-4A28-A926-FE7DEFE1625F}" srcOrd="1" destOrd="0" presId="urn:microsoft.com/office/officeart/2005/8/layout/list1"/>
    <dgm:cxn modelId="{F969C7FD-69E5-410A-B623-CA27AEC93A63}" type="presParOf" srcId="{71E6C5F3-BF7B-4C22-814A-6DC1DE2F09FF}" destId="{B042DECC-2739-47EA-99B0-14B5DD9CE255}" srcOrd="9" destOrd="0" presId="urn:microsoft.com/office/officeart/2005/8/layout/list1"/>
    <dgm:cxn modelId="{CD877DEE-E09B-4C5F-B53E-6D04FE495EA5}" type="presParOf" srcId="{71E6C5F3-BF7B-4C22-814A-6DC1DE2F09FF}" destId="{49B316D8-1A0B-4FC5-A813-0A2B2A83DC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5D1944-9791-4121-AF91-C565380BE58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3A34B0-C391-4DE9-B076-F184A8F0E2B8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FF464C43-119C-4CA8-80BF-95DDB7C988FA}" type="parTrans" cxnId="{06297469-61DF-4B40-8ACD-380C561D71AB}">
      <dgm:prSet/>
      <dgm:spPr/>
      <dgm:t>
        <a:bodyPr/>
        <a:lstStyle/>
        <a:p>
          <a:endParaRPr lang="sv-SE"/>
        </a:p>
      </dgm:t>
    </dgm:pt>
    <dgm:pt modelId="{BF1E7D35-4B3A-40A0-A606-BEDFA6CC9EFD}" type="sibTrans" cxnId="{06297469-61DF-4B40-8ACD-380C561D71AB}">
      <dgm:prSet/>
      <dgm:spPr/>
      <dgm:t>
        <a:bodyPr/>
        <a:lstStyle/>
        <a:p>
          <a:endParaRPr lang="sv-SE"/>
        </a:p>
      </dgm:t>
    </dgm:pt>
    <dgm:pt modelId="{4ECE9A3C-5BC2-4313-8FE4-045B335A5DAB}">
      <dgm:prSet/>
      <dgm:spPr/>
      <dgm:t>
        <a:bodyPr/>
        <a:lstStyle/>
        <a:p>
          <a:r>
            <a:rPr lang="en-US" dirty="0"/>
            <a:t>Next Best Offer (NBO) model </a:t>
          </a:r>
        </a:p>
      </dgm:t>
    </dgm:pt>
    <dgm:pt modelId="{23339375-8BCD-4415-BAC4-355230652A3A}" type="parTrans" cxnId="{FEA9F830-8C90-408D-873F-8D9B41E065EA}">
      <dgm:prSet/>
      <dgm:spPr/>
      <dgm:t>
        <a:bodyPr/>
        <a:lstStyle/>
        <a:p>
          <a:endParaRPr lang="sv-SE"/>
        </a:p>
      </dgm:t>
    </dgm:pt>
    <dgm:pt modelId="{F3595E97-8AA1-4B26-89CB-E5F6309B064D}" type="sibTrans" cxnId="{FEA9F830-8C90-408D-873F-8D9B41E065EA}">
      <dgm:prSet/>
      <dgm:spPr/>
      <dgm:t>
        <a:bodyPr/>
        <a:lstStyle/>
        <a:p>
          <a:endParaRPr lang="sv-SE"/>
        </a:p>
      </dgm:t>
    </dgm:pt>
    <dgm:pt modelId="{12936E4E-E66D-4941-A7AD-9D423DC59F74}">
      <dgm:prSet/>
      <dgm:spPr/>
      <dgm:t>
        <a:bodyPr/>
        <a:lstStyle/>
        <a:p>
          <a:r>
            <a:rPr lang="en-US" dirty="0"/>
            <a:t>Get suggestion (prediction) on if we should suggest this specific product to this specific client</a:t>
          </a:r>
        </a:p>
      </dgm:t>
    </dgm:pt>
    <dgm:pt modelId="{3F4EC406-23FB-44FF-8E3F-D4BF61F7187E}" type="parTrans" cxnId="{84A71252-2E32-4237-8FD7-7ECBE399BF75}">
      <dgm:prSet/>
      <dgm:spPr/>
      <dgm:t>
        <a:bodyPr/>
        <a:lstStyle/>
        <a:p>
          <a:endParaRPr lang="sv-SE"/>
        </a:p>
      </dgm:t>
    </dgm:pt>
    <dgm:pt modelId="{D1268150-10E4-491B-9682-C11A1D5EB08D}" type="sibTrans" cxnId="{84A71252-2E32-4237-8FD7-7ECBE399BF75}">
      <dgm:prSet/>
      <dgm:spPr/>
      <dgm:t>
        <a:bodyPr/>
        <a:lstStyle/>
        <a:p>
          <a:endParaRPr lang="sv-SE"/>
        </a:p>
      </dgm:t>
    </dgm:pt>
    <dgm:pt modelId="{71E6C5F3-BF7B-4C22-814A-6DC1DE2F09FF}" type="pres">
      <dgm:prSet presAssocID="{895D1944-9791-4121-AF91-C565380BE586}" presName="linear" presStyleCnt="0">
        <dgm:presLayoutVars>
          <dgm:dir/>
          <dgm:animLvl val="lvl"/>
          <dgm:resizeHandles val="exact"/>
        </dgm:presLayoutVars>
      </dgm:prSet>
      <dgm:spPr/>
    </dgm:pt>
    <dgm:pt modelId="{B5CD3056-1E21-48D9-9521-89EFAF4C98D6}" type="pres">
      <dgm:prSet presAssocID="{963A34B0-C391-4DE9-B076-F184A8F0E2B8}" presName="parentLin" presStyleCnt="0"/>
      <dgm:spPr/>
    </dgm:pt>
    <dgm:pt modelId="{8C7E6A13-5E73-4594-8E40-DD3D39703211}" type="pres">
      <dgm:prSet presAssocID="{963A34B0-C391-4DE9-B076-F184A8F0E2B8}" presName="parentLeftMargin" presStyleLbl="node1" presStyleIdx="0" presStyleCnt="1"/>
      <dgm:spPr/>
    </dgm:pt>
    <dgm:pt modelId="{3D6778D3-EE34-41AF-8860-5DA9263A2B1E}" type="pres">
      <dgm:prSet presAssocID="{963A34B0-C391-4DE9-B076-F184A8F0E2B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38A76F-CC9E-4640-B54F-B0473EAD4C51}" type="pres">
      <dgm:prSet presAssocID="{963A34B0-C391-4DE9-B076-F184A8F0E2B8}" presName="negativeSpace" presStyleCnt="0"/>
      <dgm:spPr/>
    </dgm:pt>
    <dgm:pt modelId="{1A63102E-FD63-45AD-9D84-AA945DBB5408}" type="pres">
      <dgm:prSet presAssocID="{963A34B0-C391-4DE9-B076-F184A8F0E2B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92120E-514C-4104-8E02-A7BB5A573B8E}" type="presOf" srcId="{895D1944-9791-4121-AF91-C565380BE586}" destId="{71E6C5F3-BF7B-4C22-814A-6DC1DE2F09FF}" srcOrd="0" destOrd="0" presId="urn:microsoft.com/office/officeart/2005/8/layout/list1"/>
    <dgm:cxn modelId="{FEA9F830-8C90-408D-873F-8D9B41E065EA}" srcId="{963A34B0-C391-4DE9-B076-F184A8F0E2B8}" destId="{4ECE9A3C-5BC2-4313-8FE4-045B335A5DAB}" srcOrd="0" destOrd="0" parTransId="{23339375-8BCD-4415-BAC4-355230652A3A}" sibTransId="{F3595E97-8AA1-4B26-89CB-E5F6309B064D}"/>
    <dgm:cxn modelId="{05FDB137-FB92-4CF9-A305-175FACF743D7}" type="presOf" srcId="{963A34B0-C391-4DE9-B076-F184A8F0E2B8}" destId="{8C7E6A13-5E73-4594-8E40-DD3D39703211}" srcOrd="0" destOrd="0" presId="urn:microsoft.com/office/officeart/2005/8/layout/list1"/>
    <dgm:cxn modelId="{2EA3CF65-A791-4073-AC78-DCC751457FDB}" type="presOf" srcId="{963A34B0-C391-4DE9-B076-F184A8F0E2B8}" destId="{3D6778D3-EE34-41AF-8860-5DA9263A2B1E}" srcOrd="1" destOrd="0" presId="urn:microsoft.com/office/officeart/2005/8/layout/list1"/>
    <dgm:cxn modelId="{06297469-61DF-4B40-8ACD-380C561D71AB}" srcId="{895D1944-9791-4121-AF91-C565380BE586}" destId="{963A34B0-C391-4DE9-B076-F184A8F0E2B8}" srcOrd="0" destOrd="0" parTransId="{FF464C43-119C-4CA8-80BF-95DDB7C988FA}" sibTransId="{BF1E7D35-4B3A-40A0-A606-BEDFA6CC9EFD}"/>
    <dgm:cxn modelId="{84A71252-2E32-4237-8FD7-7ECBE399BF75}" srcId="{963A34B0-C391-4DE9-B076-F184A8F0E2B8}" destId="{12936E4E-E66D-4941-A7AD-9D423DC59F74}" srcOrd="1" destOrd="0" parTransId="{3F4EC406-23FB-44FF-8E3F-D4BF61F7187E}" sibTransId="{D1268150-10E4-491B-9682-C11A1D5EB08D}"/>
    <dgm:cxn modelId="{9105C952-48DE-40FC-B2AC-CE7D9CA4BF5E}" type="presOf" srcId="{4ECE9A3C-5BC2-4313-8FE4-045B335A5DAB}" destId="{1A63102E-FD63-45AD-9D84-AA945DBB5408}" srcOrd="0" destOrd="0" presId="urn:microsoft.com/office/officeart/2005/8/layout/list1"/>
    <dgm:cxn modelId="{257629D6-6403-44BE-B3EE-6BF58323034F}" type="presOf" srcId="{12936E4E-E66D-4941-A7AD-9D423DC59F74}" destId="{1A63102E-FD63-45AD-9D84-AA945DBB5408}" srcOrd="0" destOrd="1" presId="urn:microsoft.com/office/officeart/2005/8/layout/list1"/>
    <dgm:cxn modelId="{4DDE4EA2-E365-49B9-B364-51DD84ECAFF2}" type="presParOf" srcId="{71E6C5F3-BF7B-4C22-814A-6DC1DE2F09FF}" destId="{B5CD3056-1E21-48D9-9521-89EFAF4C98D6}" srcOrd="0" destOrd="0" presId="urn:microsoft.com/office/officeart/2005/8/layout/list1"/>
    <dgm:cxn modelId="{FE675CAB-380F-4EFA-AA6C-484E0D8C5856}" type="presParOf" srcId="{B5CD3056-1E21-48D9-9521-89EFAF4C98D6}" destId="{8C7E6A13-5E73-4594-8E40-DD3D39703211}" srcOrd="0" destOrd="0" presId="urn:microsoft.com/office/officeart/2005/8/layout/list1"/>
    <dgm:cxn modelId="{A97942F6-C2ED-4E4B-92D8-1883B94104FA}" type="presParOf" srcId="{B5CD3056-1E21-48D9-9521-89EFAF4C98D6}" destId="{3D6778D3-EE34-41AF-8860-5DA9263A2B1E}" srcOrd="1" destOrd="0" presId="urn:microsoft.com/office/officeart/2005/8/layout/list1"/>
    <dgm:cxn modelId="{54EADA67-1225-47F4-86F0-3DB0A2A9F6BC}" type="presParOf" srcId="{71E6C5F3-BF7B-4C22-814A-6DC1DE2F09FF}" destId="{1938A76F-CC9E-4640-B54F-B0473EAD4C51}" srcOrd="1" destOrd="0" presId="urn:microsoft.com/office/officeart/2005/8/layout/list1"/>
    <dgm:cxn modelId="{0627167A-5B85-4AB8-931D-222D8C4885BF}" type="presParOf" srcId="{71E6C5F3-BF7B-4C22-814A-6DC1DE2F09FF}" destId="{1A63102E-FD63-45AD-9D84-AA945DBB540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5D1944-9791-4121-AF91-C565380BE58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F16F2-9C17-461D-AE68-DEFE1E14CEC6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4FD8D55F-6EBA-476D-8379-360E7B3001F0}" type="sibTrans" cxnId="{F38DDBEE-2F9B-44C6-9AB8-132E00D795B9}">
      <dgm:prSet/>
      <dgm:spPr/>
      <dgm:t>
        <a:bodyPr/>
        <a:lstStyle/>
        <a:p>
          <a:endParaRPr lang="en-US"/>
        </a:p>
      </dgm:t>
    </dgm:pt>
    <dgm:pt modelId="{6CA402ED-3552-49CF-BE11-7C579A780BCF}" type="parTrans" cxnId="{F38DDBEE-2F9B-44C6-9AB8-132E00D795B9}">
      <dgm:prSet/>
      <dgm:spPr/>
      <dgm:t>
        <a:bodyPr/>
        <a:lstStyle/>
        <a:p>
          <a:endParaRPr lang="en-US"/>
        </a:p>
      </dgm:t>
    </dgm:pt>
    <dgm:pt modelId="{8C5A1CE6-B78C-4271-A722-4813B2387A03}">
      <dgm:prSet/>
      <dgm:spPr/>
      <dgm:t>
        <a:bodyPr/>
        <a:lstStyle/>
        <a:p>
          <a:r>
            <a:rPr lang="en-US" dirty="0"/>
            <a:t>Better insights on the clients</a:t>
          </a:r>
        </a:p>
      </dgm:t>
    </dgm:pt>
    <dgm:pt modelId="{531041F6-056C-4D3D-8F96-A8BECB447133}" type="sibTrans" cxnId="{950F7C0E-9DD4-457C-829F-5FD829E1499F}">
      <dgm:prSet/>
      <dgm:spPr/>
      <dgm:t>
        <a:bodyPr/>
        <a:lstStyle/>
        <a:p>
          <a:endParaRPr lang="sv-SE"/>
        </a:p>
      </dgm:t>
    </dgm:pt>
    <dgm:pt modelId="{A88F6926-0E9F-4513-90E0-BA5400E1CCB2}" type="parTrans" cxnId="{950F7C0E-9DD4-457C-829F-5FD829E1499F}">
      <dgm:prSet/>
      <dgm:spPr/>
      <dgm:t>
        <a:bodyPr/>
        <a:lstStyle/>
        <a:p>
          <a:endParaRPr lang="sv-SE"/>
        </a:p>
      </dgm:t>
    </dgm:pt>
    <dgm:pt modelId="{CD8EEEE0-0178-4973-87B5-0B0279E09461}">
      <dgm:prSet/>
      <dgm:spPr/>
      <dgm:t>
        <a:bodyPr/>
        <a:lstStyle/>
        <a:p>
          <a:r>
            <a:rPr lang="en-US" dirty="0"/>
            <a:t>Increase the possibility of them accepting the campaign</a:t>
          </a:r>
        </a:p>
      </dgm:t>
    </dgm:pt>
    <dgm:pt modelId="{0FEB92EF-6767-477B-AF04-9AEB7F326E80}" type="parTrans" cxnId="{FEC75B74-3889-429B-BB54-C8344A713CDB}">
      <dgm:prSet/>
      <dgm:spPr/>
      <dgm:t>
        <a:bodyPr/>
        <a:lstStyle/>
        <a:p>
          <a:endParaRPr lang="sv-SE"/>
        </a:p>
      </dgm:t>
    </dgm:pt>
    <dgm:pt modelId="{B0AFD5FA-416D-4BBE-9334-3D277B72A93A}" type="sibTrans" cxnId="{FEC75B74-3889-429B-BB54-C8344A713CDB}">
      <dgm:prSet/>
      <dgm:spPr/>
      <dgm:t>
        <a:bodyPr/>
        <a:lstStyle/>
        <a:p>
          <a:endParaRPr lang="sv-SE"/>
        </a:p>
      </dgm:t>
    </dgm:pt>
    <dgm:pt modelId="{A8596209-6AD0-4CA4-8A90-887EFEA7AABB}">
      <dgm:prSet/>
      <dgm:spPr/>
      <dgm:t>
        <a:bodyPr/>
        <a:lstStyle/>
        <a:p>
          <a:endParaRPr lang="en-US" dirty="0"/>
        </a:p>
      </dgm:t>
    </dgm:pt>
    <dgm:pt modelId="{AB401761-C225-484C-92B6-FA583D29E752}" type="parTrans" cxnId="{21C19B4B-F41C-4A5F-B75F-3692E31BA81C}">
      <dgm:prSet/>
      <dgm:spPr/>
      <dgm:t>
        <a:bodyPr/>
        <a:lstStyle/>
        <a:p>
          <a:endParaRPr lang="sv-SE"/>
        </a:p>
      </dgm:t>
    </dgm:pt>
    <dgm:pt modelId="{7A41FDDA-A155-4ADE-ACAF-BBD36850B96B}" type="sibTrans" cxnId="{21C19B4B-F41C-4A5F-B75F-3692E31BA81C}">
      <dgm:prSet/>
      <dgm:spPr/>
      <dgm:t>
        <a:bodyPr/>
        <a:lstStyle/>
        <a:p>
          <a:endParaRPr lang="sv-SE"/>
        </a:p>
      </dgm:t>
    </dgm:pt>
    <dgm:pt modelId="{9F5853B5-A140-42CA-9465-4E638AA6FF84}">
      <dgm:prSet/>
      <dgm:spPr/>
      <dgm:t>
        <a:bodyPr/>
        <a:lstStyle/>
        <a:p>
          <a:r>
            <a:rPr lang="en-US" dirty="0"/>
            <a:t>Use of resources more cost-effectively </a:t>
          </a:r>
        </a:p>
      </dgm:t>
    </dgm:pt>
    <dgm:pt modelId="{804DAD9C-A0EF-46EA-9CEB-56F2AAD28F82}" type="parTrans" cxnId="{054840AA-9121-43D9-9379-47AC33BB8569}">
      <dgm:prSet/>
      <dgm:spPr/>
      <dgm:t>
        <a:bodyPr/>
        <a:lstStyle/>
        <a:p>
          <a:endParaRPr lang="sv-SE"/>
        </a:p>
      </dgm:t>
    </dgm:pt>
    <dgm:pt modelId="{7E30D4C0-CAA5-432E-997C-757E36E7E8B3}" type="sibTrans" cxnId="{054840AA-9121-43D9-9379-47AC33BB8569}">
      <dgm:prSet/>
      <dgm:spPr/>
      <dgm:t>
        <a:bodyPr/>
        <a:lstStyle/>
        <a:p>
          <a:endParaRPr lang="sv-SE"/>
        </a:p>
      </dgm:t>
    </dgm:pt>
    <dgm:pt modelId="{71E6C5F3-BF7B-4C22-814A-6DC1DE2F09FF}" type="pres">
      <dgm:prSet presAssocID="{895D1944-9791-4121-AF91-C565380BE586}" presName="linear" presStyleCnt="0">
        <dgm:presLayoutVars>
          <dgm:dir/>
          <dgm:animLvl val="lvl"/>
          <dgm:resizeHandles val="exact"/>
        </dgm:presLayoutVars>
      </dgm:prSet>
      <dgm:spPr/>
    </dgm:pt>
    <dgm:pt modelId="{FA23A768-226B-41CD-AA2D-340C126F5ECE}" type="pres">
      <dgm:prSet presAssocID="{1ABF16F2-9C17-461D-AE68-DEFE1E14CEC6}" presName="parentLin" presStyleCnt="0"/>
      <dgm:spPr/>
    </dgm:pt>
    <dgm:pt modelId="{F9CA5894-56CA-4C38-BB45-528482184AB7}" type="pres">
      <dgm:prSet presAssocID="{1ABF16F2-9C17-461D-AE68-DEFE1E14CEC6}" presName="parentLeftMargin" presStyleLbl="node1" presStyleIdx="0" presStyleCnt="1"/>
      <dgm:spPr/>
    </dgm:pt>
    <dgm:pt modelId="{B7B7D8DB-430D-4A28-A926-FE7DEFE1625F}" type="pres">
      <dgm:prSet presAssocID="{1ABF16F2-9C17-461D-AE68-DEFE1E14CEC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042DECC-2739-47EA-99B0-14B5DD9CE255}" type="pres">
      <dgm:prSet presAssocID="{1ABF16F2-9C17-461D-AE68-DEFE1E14CEC6}" presName="negativeSpace" presStyleCnt="0"/>
      <dgm:spPr/>
    </dgm:pt>
    <dgm:pt modelId="{49B316D8-1A0B-4FC5-A813-0A2B2A83DC30}" type="pres">
      <dgm:prSet presAssocID="{1ABF16F2-9C17-461D-AE68-DEFE1E14CEC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92120E-514C-4104-8E02-A7BB5A573B8E}" type="presOf" srcId="{895D1944-9791-4121-AF91-C565380BE586}" destId="{71E6C5F3-BF7B-4C22-814A-6DC1DE2F09FF}" srcOrd="0" destOrd="0" presId="urn:microsoft.com/office/officeart/2005/8/layout/list1"/>
    <dgm:cxn modelId="{950F7C0E-9DD4-457C-829F-5FD829E1499F}" srcId="{1ABF16F2-9C17-461D-AE68-DEFE1E14CEC6}" destId="{8C5A1CE6-B78C-4271-A722-4813B2387A03}" srcOrd="0" destOrd="0" parTransId="{A88F6926-0E9F-4513-90E0-BA5400E1CCB2}" sibTransId="{531041F6-056C-4D3D-8F96-A8BECB447133}"/>
    <dgm:cxn modelId="{1AFBB315-4934-464B-9ADA-616D17CB2D5C}" type="presOf" srcId="{8C5A1CE6-B78C-4271-A722-4813B2387A03}" destId="{49B316D8-1A0B-4FC5-A813-0A2B2A83DC30}" srcOrd="0" destOrd="0" presId="urn:microsoft.com/office/officeart/2005/8/layout/list1"/>
    <dgm:cxn modelId="{11341718-77C5-45FF-966A-C47B598FE567}" type="presOf" srcId="{1ABF16F2-9C17-461D-AE68-DEFE1E14CEC6}" destId="{F9CA5894-56CA-4C38-BB45-528482184AB7}" srcOrd="0" destOrd="0" presId="urn:microsoft.com/office/officeart/2005/8/layout/list1"/>
    <dgm:cxn modelId="{B3BF3166-1EC3-4BCF-AF36-7FA60188E575}" type="presOf" srcId="{9F5853B5-A140-42CA-9465-4E638AA6FF84}" destId="{49B316D8-1A0B-4FC5-A813-0A2B2A83DC30}" srcOrd="0" destOrd="2" presId="urn:microsoft.com/office/officeart/2005/8/layout/list1"/>
    <dgm:cxn modelId="{21C19B4B-F41C-4A5F-B75F-3692E31BA81C}" srcId="{1ABF16F2-9C17-461D-AE68-DEFE1E14CEC6}" destId="{A8596209-6AD0-4CA4-8A90-887EFEA7AABB}" srcOrd="3" destOrd="0" parTransId="{AB401761-C225-484C-92B6-FA583D29E752}" sibTransId="{7A41FDDA-A155-4ADE-ACAF-BBD36850B96B}"/>
    <dgm:cxn modelId="{FEC75B74-3889-429B-BB54-C8344A713CDB}" srcId="{1ABF16F2-9C17-461D-AE68-DEFE1E14CEC6}" destId="{CD8EEEE0-0178-4973-87B5-0B0279E09461}" srcOrd="1" destOrd="0" parTransId="{0FEB92EF-6767-477B-AF04-9AEB7F326E80}" sibTransId="{B0AFD5FA-416D-4BBE-9334-3D277B72A93A}"/>
    <dgm:cxn modelId="{054840AA-9121-43D9-9379-47AC33BB8569}" srcId="{1ABF16F2-9C17-461D-AE68-DEFE1E14CEC6}" destId="{9F5853B5-A140-42CA-9465-4E638AA6FF84}" srcOrd="2" destOrd="0" parTransId="{804DAD9C-A0EF-46EA-9CEB-56F2AAD28F82}" sibTransId="{7E30D4C0-CAA5-432E-997C-757E36E7E8B3}"/>
    <dgm:cxn modelId="{F8D863B9-BEEF-4175-BA44-25A80315A78D}" type="presOf" srcId="{CD8EEEE0-0178-4973-87B5-0B0279E09461}" destId="{49B316D8-1A0B-4FC5-A813-0A2B2A83DC30}" srcOrd="0" destOrd="1" presId="urn:microsoft.com/office/officeart/2005/8/layout/list1"/>
    <dgm:cxn modelId="{68A283BA-7E77-46F6-9965-3DDAC980A549}" type="presOf" srcId="{A8596209-6AD0-4CA4-8A90-887EFEA7AABB}" destId="{49B316D8-1A0B-4FC5-A813-0A2B2A83DC30}" srcOrd="0" destOrd="3" presId="urn:microsoft.com/office/officeart/2005/8/layout/list1"/>
    <dgm:cxn modelId="{F38DDBEE-2F9B-44C6-9AB8-132E00D795B9}" srcId="{895D1944-9791-4121-AF91-C565380BE586}" destId="{1ABF16F2-9C17-461D-AE68-DEFE1E14CEC6}" srcOrd="0" destOrd="0" parTransId="{6CA402ED-3552-49CF-BE11-7C579A780BCF}" sibTransId="{4FD8D55F-6EBA-476D-8379-360E7B3001F0}"/>
    <dgm:cxn modelId="{1DB940F1-9B93-40A6-9BD5-0FD2F6D1D9F4}" type="presOf" srcId="{1ABF16F2-9C17-461D-AE68-DEFE1E14CEC6}" destId="{B7B7D8DB-430D-4A28-A926-FE7DEFE1625F}" srcOrd="1" destOrd="0" presId="urn:microsoft.com/office/officeart/2005/8/layout/list1"/>
    <dgm:cxn modelId="{4FE9CA22-DDE9-4330-89A2-8BEA6B83A73F}" type="presParOf" srcId="{71E6C5F3-BF7B-4C22-814A-6DC1DE2F09FF}" destId="{FA23A768-226B-41CD-AA2D-340C126F5ECE}" srcOrd="0" destOrd="0" presId="urn:microsoft.com/office/officeart/2005/8/layout/list1"/>
    <dgm:cxn modelId="{27457D1F-97DB-498D-8835-63B2D2EDD39F}" type="presParOf" srcId="{FA23A768-226B-41CD-AA2D-340C126F5ECE}" destId="{F9CA5894-56CA-4C38-BB45-528482184AB7}" srcOrd="0" destOrd="0" presId="urn:microsoft.com/office/officeart/2005/8/layout/list1"/>
    <dgm:cxn modelId="{1D39DD98-8140-4C6A-865B-100AFE396F1A}" type="presParOf" srcId="{FA23A768-226B-41CD-AA2D-340C126F5ECE}" destId="{B7B7D8DB-430D-4A28-A926-FE7DEFE1625F}" srcOrd="1" destOrd="0" presId="urn:microsoft.com/office/officeart/2005/8/layout/list1"/>
    <dgm:cxn modelId="{F969C7FD-69E5-410A-B623-CA27AEC93A63}" type="presParOf" srcId="{71E6C5F3-BF7B-4C22-814A-6DC1DE2F09FF}" destId="{B042DECC-2739-47EA-99B0-14B5DD9CE255}" srcOrd="1" destOrd="0" presId="urn:microsoft.com/office/officeart/2005/8/layout/list1"/>
    <dgm:cxn modelId="{CD877DEE-E09B-4C5F-B53E-6D04FE495EA5}" type="presParOf" srcId="{71E6C5F3-BF7B-4C22-814A-6DC1DE2F09FF}" destId="{49B316D8-1A0B-4FC5-A813-0A2B2A83DC3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501ACA-A44C-4C6B-B33C-005DCA79116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893E28C-D6DB-40AF-A463-14B81006C444}">
      <dgm:prSet phldrT="[Text]"/>
      <dgm:spPr/>
      <dgm:t>
        <a:bodyPr/>
        <a:lstStyle/>
        <a:p>
          <a:r>
            <a:rPr lang="sv-SE" dirty="0"/>
            <a:t>2022/10/03 Project initiation</a:t>
          </a:r>
        </a:p>
      </dgm:t>
    </dgm:pt>
    <dgm:pt modelId="{DAB4A41D-3C9A-45E1-B589-DAE34B1A8DF4}" type="parTrans" cxnId="{600EFAAE-5B8F-43C1-8ADB-780E16AC7EE6}">
      <dgm:prSet/>
      <dgm:spPr/>
      <dgm:t>
        <a:bodyPr/>
        <a:lstStyle/>
        <a:p>
          <a:endParaRPr lang="sv-SE"/>
        </a:p>
      </dgm:t>
    </dgm:pt>
    <dgm:pt modelId="{5A09470E-B913-4A67-8FE0-FDEF130E0D43}" type="sibTrans" cxnId="{600EFAAE-5B8F-43C1-8ADB-780E16AC7EE6}">
      <dgm:prSet/>
      <dgm:spPr/>
      <dgm:t>
        <a:bodyPr/>
        <a:lstStyle/>
        <a:p>
          <a:endParaRPr lang="sv-SE"/>
        </a:p>
      </dgm:t>
    </dgm:pt>
    <dgm:pt modelId="{8393DEA7-656F-405C-9272-567D8B4474AC}">
      <dgm:prSet phldrT="[Text]"/>
      <dgm:spPr/>
      <dgm:t>
        <a:bodyPr/>
        <a:lstStyle/>
        <a:p>
          <a:r>
            <a:rPr lang="sv-SE" dirty="0"/>
            <a:t>2022/10/26 End </a:t>
          </a:r>
          <a:r>
            <a:rPr lang="sv-SE" dirty="0" err="1"/>
            <a:t>of</a:t>
          </a:r>
          <a:r>
            <a:rPr lang="sv-SE" dirty="0"/>
            <a:t> </a:t>
          </a:r>
          <a:r>
            <a:rPr lang="sv-SE" dirty="0" err="1"/>
            <a:t>development</a:t>
          </a:r>
          <a:r>
            <a:rPr lang="sv-SE" dirty="0"/>
            <a:t> </a:t>
          </a:r>
          <a:r>
            <a:rPr lang="sv-SE" dirty="0" err="1"/>
            <a:t>proccess</a:t>
          </a:r>
          <a:endParaRPr lang="sv-SE" dirty="0"/>
        </a:p>
      </dgm:t>
    </dgm:pt>
    <dgm:pt modelId="{6BD855F7-476A-4BC2-BFCF-98C1C565B8FE}" type="parTrans" cxnId="{FB0FB737-F073-4E05-829F-12B8A753F6B4}">
      <dgm:prSet/>
      <dgm:spPr/>
      <dgm:t>
        <a:bodyPr/>
        <a:lstStyle/>
        <a:p>
          <a:endParaRPr lang="sv-SE"/>
        </a:p>
      </dgm:t>
    </dgm:pt>
    <dgm:pt modelId="{AE6C7A5D-A785-4922-86F6-DD7E968B644F}" type="sibTrans" cxnId="{FB0FB737-F073-4E05-829F-12B8A753F6B4}">
      <dgm:prSet/>
      <dgm:spPr/>
      <dgm:t>
        <a:bodyPr/>
        <a:lstStyle/>
        <a:p>
          <a:endParaRPr lang="sv-SE"/>
        </a:p>
      </dgm:t>
    </dgm:pt>
    <dgm:pt modelId="{CBEEA164-2386-4A24-876B-8C54B8B261C9}">
      <dgm:prSet phldrT="[Text]"/>
      <dgm:spPr/>
      <dgm:t>
        <a:bodyPr/>
        <a:lstStyle/>
        <a:p>
          <a:r>
            <a:rPr lang="sv-SE" dirty="0"/>
            <a:t>2022/11/02 Project end </a:t>
          </a:r>
        </a:p>
      </dgm:t>
    </dgm:pt>
    <dgm:pt modelId="{5B2D1C67-7B0F-470B-9DDF-E156AD1693A2}" type="parTrans" cxnId="{35D892F6-8FEA-4F77-BEB4-47EA0D73D066}">
      <dgm:prSet/>
      <dgm:spPr/>
      <dgm:t>
        <a:bodyPr/>
        <a:lstStyle/>
        <a:p>
          <a:endParaRPr lang="sv-SE"/>
        </a:p>
      </dgm:t>
    </dgm:pt>
    <dgm:pt modelId="{BCF2B513-3EEC-4E38-9FD0-C657EEEA382C}" type="sibTrans" cxnId="{35D892F6-8FEA-4F77-BEB4-47EA0D73D066}">
      <dgm:prSet/>
      <dgm:spPr/>
      <dgm:t>
        <a:bodyPr/>
        <a:lstStyle/>
        <a:p>
          <a:endParaRPr lang="sv-SE"/>
        </a:p>
      </dgm:t>
    </dgm:pt>
    <dgm:pt modelId="{55242AA8-4B41-43B1-B3B3-516798A5A03C}">
      <dgm:prSet phldrT="[Text]"/>
      <dgm:spPr/>
      <dgm:t>
        <a:bodyPr/>
        <a:lstStyle/>
        <a:p>
          <a:r>
            <a:rPr lang="sv-SE" dirty="0"/>
            <a:t>10/18 </a:t>
          </a:r>
          <a:r>
            <a:rPr lang="sv-SE" dirty="0" err="1"/>
            <a:t>Descisions</a:t>
          </a:r>
          <a:r>
            <a:rPr lang="sv-SE" dirty="0"/>
            <a:t> </a:t>
          </a:r>
          <a:r>
            <a:rPr lang="sv-SE" dirty="0" err="1"/>
            <a:t>about</a:t>
          </a:r>
          <a:r>
            <a:rPr lang="sv-SE" dirty="0"/>
            <a:t> </a:t>
          </a:r>
          <a:r>
            <a:rPr lang="sv-SE" dirty="0" err="1"/>
            <a:t>model</a:t>
          </a:r>
          <a:endParaRPr lang="sv-SE" dirty="0"/>
        </a:p>
      </dgm:t>
    </dgm:pt>
    <dgm:pt modelId="{CA1C67EB-7F32-42A3-A9C5-327AFC4B05B8}" type="parTrans" cxnId="{257EAF73-E4E9-4B65-B4E8-97D4F23AFB9E}">
      <dgm:prSet/>
      <dgm:spPr/>
      <dgm:t>
        <a:bodyPr/>
        <a:lstStyle/>
        <a:p>
          <a:endParaRPr lang="sv-SE"/>
        </a:p>
      </dgm:t>
    </dgm:pt>
    <dgm:pt modelId="{6CE2426A-EDA3-4492-9B6D-BFE0ED66D02F}" type="sibTrans" cxnId="{257EAF73-E4E9-4B65-B4E8-97D4F23AFB9E}">
      <dgm:prSet/>
      <dgm:spPr/>
      <dgm:t>
        <a:bodyPr/>
        <a:lstStyle/>
        <a:p>
          <a:endParaRPr lang="sv-SE"/>
        </a:p>
      </dgm:t>
    </dgm:pt>
    <dgm:pt modelId="{364F8CC9-5313-4319-85AF-09B0D3B2B211}">
      <dgm:prSet phldrT="[Text]"/>
      <dgm:spPr/>
      <dgm:t>
        <a:bodyPr/>
        <a:lstStyle/>
        <a:p>
          <a:r>
            <a:rPr lang="sv-SE" dirty="0"/>
            <a:t>10/13 Initial/</a:t>
          </a:r>
          <a:r>
            <a:rPr lang="sv-SE" dirty="0" err="1"/>
            <a:t>descriptive</a:t>
          </a:r>
          <a:r>
            <a:rPr lang="sv-SE" dirty="0"/>
            <a:t> </a:t>
          </a:r>
          <a:r>
            <a:rPr lang="sv-SE" dirty="0" err="1"/>
            <a:t>investigation</a:t>
          </a:r>
          <a:r>
            <a:rPr lang="sv-SE" dirty="0"/>
            <a:t> </a:t>
          </a:r>
          <a:r>
            <a:rPr lang="sv-SE" dirty="0" err="1"/>
            <a:t>completed</a:t>
          </a:r>
          <a:endParaRPr lang="sv-SE" dirty="0"/>
        </a:p>
      </dgm:t>
    </dgm:pt>
    <dgm:pt modelId="{46B3E7C5-362E-4901-9183-3A1F2A7CDDDE}" type="parTrans" cxnId="{CA8A873A-CEB6-4FE9-8634-287DAC444937}">
      <dgm:prSet/>
      <dgm:spPr/>
      <dgm:t>
        <a:bodyPr/>
        <a:lstStyle/>
        <a:p>
          <a:endParaRPr lang="sv-SE"/>
        </a:p>
      </dgm:t>
    </dgm:pt>
    <dgm:pt modelId="{5B998AF1-9F6D-4A3E-83BD-DB3C7A65B8CA}" type="sibTrans" cxnId="{CA8A873A-CEB6-4FE9-8634-287DAC444937}">
      <dgm:prSet/>
      <dgm:spPr/>
      <dgm:t>
        <a:bodyPr/>
        <a:lstStyle/>
        <a:p>
          <a:endParaRPr lang="sv-SE"/>
        </a:p>
      </dgm:t>
    </dgm:pt>
    <dgm:pt modelId="{3D8FA3B2-9DA4-441C-B30E-B8D3C5F5F176}" type="pres">
      <dgm:prSet presAssocID="{19501ACA-A44C-4C6B-B33C-005DCA791162}" presName="Name0" presStyleCnt="0">
        <dgm:presLayoutVars>
          <dgm:dir/>
          <dgm:resizeHandles val="exact"/>
        </dgm:presLayoutVars>
      </dgm:prSet>
      <dgm:spPr/>
    </dgm:pt>
    <dgm:pt modelId="{E37C0332-0853-4970-AA00-50D65FDFDEB0}" type="pres">
      <dgm:prSet presAssocID="{19501ACA-A44C-4C6B-B33C-005DCA791162}" presName="arrow" presStyleLbl="bgShp" presStyleIdx="0" presStyleCnt="1"/>
      <dgm:spPr/>
    </dgm:pt>
    <dgm:pt modelId="{643E4497-022D-43CD-8816-749E9F99F861}" type="pres">
      <dgm:prSet presAssocID="{19501ACA-A44C-4C6B-B33C-005DCA791162}" presName="points" presStyleCnt="0"/>
      <dgm:spPr/>
    </dgm:pt>
    <dgm:pt modelId="{784883F6-BA45-46EA-B610-B4E5CC614161}" type="pres">
      <dgm:prSet presAssocID="{4893E28C-D6DB-40AF-A463-14B81006C444}" presName="compositeA" presStyleCnt="0"/>
      <dgm:spPr/>
    </dgm:pt>
    <dgm:pt modelId="{23EC4FCD-A5C8-49DE-80B2-39C3B61554B3}" type="pres">
      <dgm:prSet presAssocID="{4893E28C-D6DB-40AF-A463-14B81006C444}" presName="textA" presStyleLbl="revTx" presStyleIdx="0" presStyleCnt="5">
        <dgm:presLayoutVars>
          <dgm:bulletEnabled val="1"/>
        </dgm:presLayoutVars>
      </dgm:prSet>
      <dgm:spPr/>
    </dgm:pt>
    <dgm:pt modelId="{87420346-E72F-4DEA-A6F7-8F898120FA8A}" type="pres">
      <dgm:prSet presAssocID="{4893E28C-D6DB-40AF-A463-14B81006C444}" presName="circleA" presStyleLbl="node1" presStyleIdx="0" presStyleCnt="5"/>
      <dgm:spPr/>
    </dgm:pt>
    <dgm:pt modelId="{1E646304-6FDB-4258-A76A-7070C8624324}" type="pres">
      <dgm:prSet presAssocID="{4893E28C-D6DB-40AF-A463-14B81006C444}" presName="spaceA" presStyleCnt="0"/>
      <dgm:spPr/>
    </dgm:pt>
    <dgm:pt modelId="{4EBBFCF3-F4F7-499C-8CF8-5AA71383B973}" type="pres">
      <dgm:prSet presAssocID="{5A09470E-B913-4A67-8FE0-FDEF130E0D43}" presName="space" presStyleCnt="0"/>
      <dgm:spPr/>
    </dgm:pt>
    <dgm:pt modelId="{705501AC-76EF-4DEA-86FF-E2D3B1B61BE8}" type="pres">
      <dgm:prSet presAssocID="{364F8CC9-5313-4319-85AF-09B0D3B2B211}" presName="compositeB" presStyleCnt="0"/>
      <dgm:spPr/>
    </dgm:pt>
    <dgm:pt modelId="{291E2201-E8DB-4125-B3D1-7350619590E1}" type="pres">
      <dgm:prSet presAssocID="{364F8CC9-5313-4319-85AF-09B0D3B2B211}" presName="textB" presStyleLbl="revTx" presStyleIdx="1" presStyleCnt="5">
        <dgm:presLayoutVars>
          <dgm:bulletEnabled val="1"/>
        </dgm:presLayoutVars>
      </dgm:prSet>
      <dgm:spPr/>
    </dgm:pt>
    <dgm:pt modelId="{8685F0B2-E17D-4315-B640-57FC181ED8D1}" type="pres">
      <dgm:prSet presAssocID="{364F8CC9-5313-4319-85AF-09B0D3B2B211}" presName="circleB" presStyleLbl="node1" presStyleIdx="1" presStyleCnt="5"/>
      <dgm:spPr/>
    </dgm:pt>
    <dgm:pt modelId="{B1F077EF-33B4-49BA-A77B-2C76E97B2260}" type="pres">
      <dgm:prSet presAssocID="{364F8CC9-5313-4319-85AF-09B0D3B2B211}" presName="spaceB" presStyleCnt="0"/>
      <dgm:spPr/>
    </dgm:pt>
    <dgm:pt modelId="{2CDF9EB2-2785-4460-860B-2B2536B97DF3}" type="pres">
      <dgm:prSet presAssocID="{5B998AF1-9F6D-4A3E-83BD-DB3C7A65B8CA}" presName="space" presStyleCnt="0"/>
      <dgm:spPr/>
    </dgm:pt>
    <dgm:pt modelId="{FB2F9BA5-BA1B-4AD1-B8CD-2A1AAEF59688}" type="pres">
      <dgm:prSet presAssocID="{55242AA8-4B41-43B1-B3B3-516798A5A03C}" presName="compositeA" presStyleCnt="0"/>
      <dgm:spPr/>
    </dgm:pt>
    <dgm:pt modelId="{A29A93C8-ED9D-4EBE-83AA-28742C9F3F46}" type="pres">
      <dgm:prSet presAssocID="{55242AA8-4B41-43B1-B3B3-516798A5A03C}" presName="textA" presStyleLbl="revTx" presStyleIdx="2" presStyleCnt="5">
        <dgm:presLayoutVars>
          <dgm:bulletEnabled val="1"/>
        </dgm:presLayoutVars>
      </dgm:prSet>
      <dgm:spPr/>
    </dgm:pt>
    <dgm:pt modelId="{18E448F5-6A01-4CC4-AB7C-E4A9DE80409F}" type="pres">
      <dgm:prSet presAssocID="{55242AA8-4B41-43B1-B3B3-516798A5A03C}" presName="circleA" presStyleLbl="node1" presStyleIdx="2" presStyleCnt="5"/>
      <dgm:spPr/>
    </dgm:pt>
    <dgm:pt modelId="{25782299-3716-4F8B-8775-FCE2922C2064}" type="pres">
      <dgm:prSet presAssocID="{55242AA8-4B41-43B1-B3B3-516798A5A03C}" presName="spaceA" presStyleCnt="0"/>
      <dgm:spPr/>
    </dgm:pt>
    <dgm:pt modelId="{2E4DB0DE-17DE-4DDE-AF0F-CAEA01D60F87}" type="pres">
      <dgm:prSet presAssocID="{6CE2426A-EDA3-4492-9B6D-BFE0ED66D02F}" presName="space" presStyleCnt="0"/>
      <dgm:spPr/>
    </dgm:pt>
    <dgm:pt modelId="{F0C5F6FD-27D3-43FC-8AAB-EFC56508427C}" type="pres">
      <dgm:prSet presAssocID="{8393DEA7-656F-405C-9272-567D8B4474AC}" presName="compositeB" presStyleCnt="0"/>
      <dgm:spPr/>
    </dgm:pt>
    <dgm:pt modelId="{5F54DC58-0854-485B-93CB-215257B436C1}" type="pres">
      <dgm:prSet presAssocID="{8393DEA7-656F-405C-9272-567D8B4474AC}" presName="textB" presStyleLbl="revTx" presStyleIdx="3" presStyleCnt="5">
        <dgm:presLayoutVars>
          <dgm:bulletEnabled val="1"/>
        </dgm:presLayoutVars>
      </dgm:prSet>
      <dgm:spPr/>
    </dgm:pt>
    <dgm:pt modelId="{6C0C96DD-45F6-47D1-BD30-1B685090ED81}" type="pres">
      <dgm:prSet presAssocID="{8393DEA7-656F-405C-9272-567D8B4474AC}" presName="circleB" presStyleLbl="node1" presStyleIdx="3" presStyleCnt="5"/>
      <dgm:spPr/>
    </dgm:pt>
    <dgm:pt modelId="{47D0514F-DE20-48A5-B08F-203F818CC51A}" type="pres">
      <dgm:prSet presAssocID="{8393DEA7-656F-405C-9272-567D8B4474AC}" presName="spaceB" presStyleCnt="0"/>
      <dgm:spPr/>
    </dgm:pt>
    <dgm:pt modelId="{C38D7FBC-E5FC-4DCD-AC3B-D29220369296}" type="pres">
      <dgm:prSet presAssocID="{AE6C7A5D-A785-4922-86F6-DD7E968B644F}" presName="space" presStyleCnt="0"/>
      <dgm:spPr/>
    </dgm:pt>
    <dgm:pt modelId="{6D07E0C1-1B9D-422C-BA7D-6F4495189E61}" type="pres">
      <dgm:prSet presAssocID="{CBEEA164-2386-4A24-876B-8C54B8B261C9}" presName="compositeA" presStyleCnt="0"/>
      <dgm:spPr/>
    </dgm:pt>
    <dgm:pt modelId="{C0BDED33-D1EA-4100-AB25-51F2D32003B0}" type="pres">
      <dgm:prSet presAssocID="{CBEEA164-2386-4A24-876B-8C54B8B261C9}" presName="textA" presStyleLbl="revTx" presStyleIdx="4" presStyleCnt="5">
        <dgm:presLayoutVars>
          <dgm:bulletEnabled val="1"/>
        </dgm:presLayoutVars>
      </dgm:prSet>
      <dgm:spPr/>
    </dgm:pt>
    <dgm:pt modelId="{DF56AC61-DC75-462C-9487-F45AEAFA1B78}" type="pres">
      <dgm:prSet presAssocID="{CBEEA164-2386-4A24-876B-8C54B8B261C9}" presName="circleA" presStyleLbl="node1" presStyleIdx="4" presStyleCnt="5"/>
      <dgm:spPr/>
    </dgm:pt>
    <dgm:pt modelId="{7BF54BC3-E385-40F9-9260-0BBD7BEAB583}" type="pres">
      <dgm:prSet presAssocID="{CBEEA164-2386-4A24-876B-8C54B8B261C9}" presName="spaceA" presStyleCnt="0"/>
      <dgm:spPr/>
    </dgm:pt>
  </dgm:ptLst>
  <dgm:cxnLst>
    <dgm:cxn modelId="{BDE9740A-D129-4686-966E-A12AE2500B90}" type="presOf" srcId="{4893E28C-D6DB-40AF-A463-14B81006C444}" destId="{23EC4FCD-A5C8-49DE-80B2-39C3B61554B3}" srcOrd="0" destOrd="0" presId="urn:microsoft.com/office/officeart/2005/8/layout/hProcess11"/>
    <dgm:cxn modelId="{B3CF8A13-50B1-40C2-B470-6FE481EFAD7F}" type="presOf" srcId="{8393DEA7-656F-405C-9272-567D8B4474AC}" destId="{5F54DC58-0854-485B-93CB-215257B436C1}" srcOrd="0" destOrd="0" presId="urn:microsoft.com/office/officeart/2005/8/layout/hProcess11"/>
    <dgm:cxn modelId="{FB0FB737-F073-4E05-829F-12B8A753F6B4}" srcId="{19501ACA-A44C-4C6B-B33C-005DCA791162}" destId="{8393DEA7-656F-405C-9272-567D8B4474AC}" srcOrd="3" destOrd="0" parTransId="{6BD855F7-476A-4BC2-BFCF-98C1C565B8FE}" sibTransId="{AE6C7A5D-A785-4922-86F6-DD7E968B644F}"/>
    <dgm:cxn modelId="{CA8A873A-CEB6-4FE9-8634-287DAC444937}" srcId="{19501ACA-A44C-4C6B-B33C-005DCA791162}" destId="{364F8CC9-5313-4319-85AF-09B0D3B2B211}" srcOrd="1" destOrd="0" parTransId="{46B3E7C5-362E-4901-9183-3A1F2A7CDDDE}" sibTransId="{5B998AF1-9F6D-4A3E-83BD-DB3C7A65B8CA}"/>
    <dgm:cxn modelId="{70A6E263-C16E-48B2-A568-5EE1E2866BC4}" type="presOf" srcId="{CBEEA164-2386-4A24-876B-8C54B8B261C9}" destId="{C0BDED33-D1EA-4100-AB25-51F2D32003B0}" srcOrd="0" destOrd="0" presId="urn:microsoft.com/office/officeart/2005/8/layout/hProcess11"/>
    <dgm:cxn modelId="{257EAF73-E4E9-4B65-B4E8-97D4F23AFB9E}" srcId="{19501ACA-A44C-4C6B-B33C-005DCA791162}" destId="{55242AA8-4B41-43B1-B3B3-516798A5A03C}" srcOrd="2" destOrd="0" parTransId="{CA1C67EB-7F32-42A3-A9C5-327AFC4B05B8}" sibTransId="{6CE2426A-EDA3-4492-9B6D-BFE0ED66D02F}"/>
    <dgm:cxn modelId="{1CA98255-A255-4235-91B3-F6C550FE0C3D}" type="presOf" srcId="{364F8CC9-5313-4319-85AF-09B0D3B2B211}" destId="{291E2201-E8DB-4125-B3D1-7350619590E1}" srcOrd="0" destOrd="0" presId="urn:microsoft.com/office/officeart/2005/8/layout/hProcess11"/>
    <dgm:cxn modelId="{600EFAAE-5B8F-43C1-8ADB-780E16AC7EE6}" srcId="{19501ACA-A44C-4C6B-B33C-005DCA791162}" destId="{4893E28C-D6DB-40AF-A463-14B81006C444}" srcOrd="0" destOrd="0" parTransId="{DAB4A41D-3C9A-45E1-B589-DAE34B1A8DF4}" sibTransId="{5A09470E-B913-4A67-8FE0-FDEF130E0D43}"/>
    <dgm:cxn modelId="{122DC1B3-8C6A-45C3-8624-C3D52C67D020}" type="presOf" srcId="{19501ACA-A44C-4C6B-B33C-005DCA791162}" destId="{3D8FA3B2-9DA4-441C-B30E-B8D3C5F5F176}" srcOrd="0" destOrd="0" presId="urn:microsoft.com/office/officeart/2005/8/layout/hProcess11"/>
    <dgm:cxn modelId="{E61DD8E7-EC0A-4B95-B169-CF3E490AF687}" type="presOf" srcId="{55242AA8-4B41-43B1-B3B3-516798A5A03C}" destId="{A29A93C8-ED9D-4EBE-83AA-28742C9F3F46}" srcOrd="0" destOrd="0" presId="urn:microsoft.com/office/officeart/2005/8/layout/hProcess11"/>
    <dgm:cxn modelId="{35D892F6-8FEA-4F77-BEB4-47EA0D73D066}" srcId="{19501ACA-A44C-4C6B-B33C-005DCA791162}" destId="{CBEEA164-2386-4A24-876B-8C54B8B261C9}" srcOrd="4" destOrd="0" parTransId="{5B2D1C67-7B0F-470B-9DDF-E156AD1693A2}" sibTransId="{BCF2B513-3EEC-4E38-9FD0-C657EEEA382C}"/>
    <dgm:cxn modelId="{53B952AD-CAB6-4751-9F48-B5E5E1956AD7}" type="presParOf" srcId="{3D8FA3B2-9DA4-441C-B30E-B8D3C5F5F176}" destId="{E37C0332-0853-4970-AA00-50D65FDFDEB0}" srcOrd="0" destOrd="0" presId="urn:microsoft.com/office/officeart/2005/8/layout/hProcess11"/>
    <dgm:cxn modelId="{28098D37-0AB8-4FA8-A237-FCD627A10FEE}" type="presParOf" srcId="{3D8FA3B2-9DA4-441C-B30E-B8D3C5F5F176}" destId="{643E4497-022D-43CD-8816-749E9F99F861}" srcOrd="1" destOrd="0" presId="urn:microsoft.com/office/officeart/2005/8/layout/hProcess11"/>
    <dgm:cxn modelId="{F7EF8CCF-8400-4E32-AF1E-ABB3E847345E}" type="presParOf" srcId="{643E4497-022D-43CD-8816-749E9F99F861}" destId="{784883F6-BA45-46EA-B610-B4E5CC614161}" srcOrd="0" destOrd="0" presId="urn:microsoft.com/office/officeart/2005/8/layout/hProcess11"/>
    <dgm:cxn modelId="{288479AD-84EB-4EB1-8569-75BAB7AFB48B}" type="presParOf" srcId="{784883F6-BA45-46EA-B610-B4E5CC614161}" destId="{23EC4FCD-A5C8-49DE-80B2-39C3B61554B3}" srcOrd="0" destOrd="0" presId="urn:microsoft.com/office/officeart/2005/8/layout/hProcess11"/>
    <dgm:cxn modelId="{A3CA0A8C-312C-461D-B570-2B25FC555BCD}" type="presParOf" srcId="{784883F6-BA45-46EA-B610-B4E5CC614161}" destId="{87420346-E72F-4DEA-A6F7-8F898120FA8A}" srcOrd="1" destOrd="0" presId="urn:microsoft.com/office/officeart/2005/8/layout/hProcess11"/>
    <dgm:cxn modelId="{F9366119-1C9C-4F87-A3CA-152E5AD41121}" type="presParOf" srcId="{784883F6-BA45-46EA-B610-B4E5CC614161}" destId="{1E646304-6FDB-4258-A76A-7070C8624324}" srcOrd="2" destOrd="0" presId="urn:microsoft.com/office/officeart/2005/8/layout/hProcess11"/>
    <dgm:cxn modelId="{E5DA1A90-C63C-454C-B75E-C8222053FFBA}" type="presParOf" srcId="{643E4497-022D-43CD-8816-749E9F99F861}" destId="{4EBBFCF3-F4F7-499C-8CF8-5AA71383B973}" srcOrd="1" destOrd="0" presId="urn:microsoft.com/office/officeart/2005/8/layout/hProcess11"/>
    <dgm:cxn modelId="{D008085F-68B4-4349-BF3A-D4B354314608}" type="presParOf" srcId="{643E4497-022D-43CD-8816-749E9F99F861}" destId="{705501AC-76EF-4DEA-86FF-E2D3B1B61BE8}" srcOrd="2" destOrd="0" presId="urn:microsoft.com/office/officeart/2005/8/layout/hProcess11"/>
    <dgm:cxn modelId="{D7E6E6F3-A45C-4C4C-9E2F-E76D043CF9AF}" type="presParOf" srcId="{705501AC-76EF-4DEA-86FF-E2D3B1B61BE8}" destId="{291E2201-E8DB-4125-B3D1-7350619590E1}" srcOrd="0" destOrd="0" presId="urn:microsoft.com/office/officeart/2005/8/layout/hProcess11"/>
    <dgm:cxn modelId="{177904BE-755F-47FA-AB5E-400CC5CA88F3}" type="presParOf" srcId="{705501AC-76EF-4DEA-86FF-E2D3B1B61BE8}" destId="{8685F0B2-E17D-4315-B640-57FC181ED8D1}" srcOrd="1" destOrd="0" presId="urn:microsoft.com/office/officeart/2005/8/layout/hProcess11"/>
    <dgm:cxn modelId="{81CBE226-9F6E-41D0-AF47-4F147A7C04E3}" type="presParOf" srcId="{705501AC-76EF-4DEA-86FF-E2D3B1B61BE8}" destId="{B1F077EF-33B4-49BA-A77B-2C76E97B2260}" srcOrd="2" destOrd="0" presId="urn:microsoft.com/office/officeart/2005/8/layout/hProcess11"/>
    <dgm:cxn modelId="{0DD4862C-1ECB-45B0-8C2F-CC607EF5D102}" type="presParOf" srcId="{643E4497-022D-43CD-8816-749E9F99F861}" destId="{2CDF9EB2-2785-4460-860B-2B2536B97DF3}" srcOrd="3" destOrd="0" presId="urn:microsoft.com/office/officeart/2005/8/layout/hProcess11"/>
    <dgm:cxn modelId="{CA07B04D-2995-460F-A27A-C39A3F481EA0}" type="presParOf" srcId="{643E4497-022D-43CD-8816-749E9F99F861}" destId="{FB2F9BA5-BA1B-4AD1-B8CD-2A1AAEF59688}" srcOrd="4" destOrd="0" presId="urn:microsoft.com/office/officeart/2005/8/layout/hProcess11"/>
    <dgm:cxn modelId="{95528D0F-6F42-4908-A577-6400F7B74349}" type="presParOf" srcId="{FB2F9BA5-BA1B-4AD1-B8CD-2A1AAEF59688}" destId="{A29A93C8-ED9D-4EBE-83AA-28742C9F3F46}" srcOrd="0" destOrd="0" presId="urn:microsoft.com/office/officeart/2005/8/layout/hProcess11"/>
    <dgm:cxn modelId="{5341ED3E-2106-4676-B524-A59287807D5D}" type="presParOf" srcId="{FB2F9BA5-BA1B-4AD1-B8CD-2A1AAEF59688}" destId="{18E448F5-6A01-4CC4-AB7C-E4A9DE80409F}" srcOrd="1" destOrd="0" presId="urn:microsoft.com/office/officeart/2005/8/layout/hProcess11"/>
    <dgm:cxn modelId="{94079B7A-85F7-432C-859A-BECFC2FA8DA0}" type="presParOf" srcId="{FB2F9BA5-BA1B-4AD1-B8CD-2A1AAEF59688}" destId="{25782299-3716-4F8B-8775-FCE2922C2064}" srcOrd="2" destOrd="0" presId="urn:microsoft.com/office/officeart/2005/8/layout/hProcess11"/>
    <dgm:cxn modelId="{E8A055DC-B2E3-456F-84F1-B93DE0D45EB1}" type="presParOf" srcId="{643E4497-022D-43CD-8816-749E9F99F861}" destId="{2E4DB0DE-17DE-4DDE-AF0F-CAEA01D60F87}" srcOrd="5" destOrd="0" presId="urn:microsoft.com/office/officeart/2005/8/layout/hProcess11"/>
    <dgm:cxn modelId="{B656E2FD-95C9-4A72-BB2D-7D470AA6D7AA}" type="presParOf" srcId="{643E4497-022D-43CD-8816-749E9F99F861}" destId="{F0C5F6FD-27D3-43FC-8AAB-EFC56508427C}" srcOrd="6" destOrd="0" presId="urn:microsoft.com/office/officeart/2005/8/layout/hProcess11"/>
    <dgm:cxn modelId="{5C4C11AD-21B0-403F-9069-BDE8A657F938}" type="presParOf" srcId="{F0C5F6FD-27D3-43FC-8AAB-EFC56508427C}" destId="{5F54DC58-0854-485B-93CB-215257B436C1}" srcOrd="0" destOrd="0" presId="urn:microsoft.com/office/officeart/2005/8/layout/hProcess11"/>
    <dgm:cxn modelId="{EFE8B792-ABBC-4704-97F4-A8B7BF243C8B}" type="presParOf" srcId="{F0C5F6FD-27D3-43FC-8AAB-EFC56508427C}" destId="{6C0C96DD-45F6-47D1-BD30-1B685090ED81}" srcOrd="1" destOrd="0" presId="urn:microsoft.com/office/officeart/2005/8/layout/hProcess11"/>
    <dgm:cxn modelId="{764CCEC7-DB14-42A6-9DD6-086E308CE5CA}" type="presParOf" srcId="{F0C5F6FD-27D3-43FC-8AAB-EFC56508427C}" destId="{47D0514F-DE20-48A5-B08F-203F818CC51A}" srcOrd="2" destOrd="0" presId="urn:microsoft.com/office/officeart/2005/8/layout/hProcess11"/>
    <dgm:cxn modelId="{68F9D841-ADB5-4BFF-9BB1-77E87B24F2AC}" type="presParOf" srcId="{643E4497-022D-43CD-8816-749E9F99F861}" destId="{C38D7FBC-E5FC-4DCD-AC3B-D29220369296}" srcOrd="7" destOrd="0" presId="urn:microsoft.com/office/officeart/2005/8/layout/hProcess11"/>
    <dgm:cxn modelId="{8C60C0C2-E377-4108-BE3B-A51F9A910ACE}" type="presParOf" srcId="{643E4497-022D-43CD-8816-749E9F99F861}" destId="{6D07E0C1-1B9D-422C-BA7D-6F4495189E61}" srcOrd="8" destOrd="0" presId="urn:microsoft.com/office/officeart/2005/8/layout/hProcess11"/>
    <dgm:cxn modelId="{0F6748FF-802D-4FD7-AA6C-60952ADB80F4}" type="presParOf" srcId="{6D07E0C1-1B9D-422C-BA7D-6F4495189E61}" destId="{C0BDED33-D1EA-4100-AB25-51F2D32003B0}" srcOrd="0" destOrd="0" presId="urn:microsoft.com/office/officeart/2005/8/layout/hProcess11"/>
    <dgm:cxn modelId="{043F2B79-A893-4F5D-984E-05A175E4486D}" type="presParOf" srcId="{6D07E0C1-1B9D-422C-BA7D-6F4495189E61}" destId="{DF56AC61-DC75-462C-9487-F45AEAFA1B78}" srcOrd="1" destOrd="0" presId="urn:microsoft.com/office/officeart/2005/8/layout/hProcess11"/>
    <dgm:cxn modelId="{23F665B3-845B-4B87-9FDA-2AC122AB33F5}" type="presParOf" srcId="{6D07E0C1-1B9D-422C-BA7D-6F4495189E61}" destId="{7BF54BC3-E385-40F9-9260-0BBD7BEAB5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Data investigation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Correlation analysis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763E25A1-A977-46F9-AA24-07F6A0313C7B}">
      <dgm:prSet phldrT="[Text]"/>
      <dgm:spPr/>
      <dgm:t>
        <a:bodyPr/>
        <a:lstStyle/>
        <a:p>
          <a:r>
            <a:rPr lang="en-US" noProof="0" dirty="0"/>
            <a:t>Feature investigation</a:t>
          </a:r>
        </a:p>
      </dgm:t>
    </dgm:pt>
    <dgm:pt modelId="{F0C7249A-68E7-4B29-8B03-D392F4D3F3FF}" type="parTrans" cxnId="{1CC3F576-753C-4CCC-B35D-2FCF07B3BB5D}">
      <dgm:prSet/>
      <dgm:spPr/>
      <dgm:t>
        <a:bodyPr/>
        <a:lstStyle/>
        <a:p>
          <a:endParaRPr lang="sv-SE"/>
        </a:p>
      </dgm:t>
    </dgm:pt>
    <dgm:pt modelId="{1BE03C16-286D-4728-9534-D4E8FA12331B}" type="sibTrans" cxnId="{1CC3F576-753C-4CCC-B35D-2FCF07B3BB5D}">
      <dgm:prSet/>
      <dgm:spPr/>
      <dgm:t>
        <a:bodyPr/>
        <a:lstStyle/>
        <a:p>
          <a:endParaRPr lang="sv-SE"/>
        </a:p>
      </dgm:t>
    </dgm:pt>
    <dgm:pt modelId="{1A117EA6-165C-4344-BD24-153669380116}">
      <dgm:prSet phldrT="[Text]"/>
      <dgm:spPr/>
      <dgm:t>
        <a:bodyPr/>
        <a:lstStyle/>
        <a:p>
          <a:r>
            <a:rPr lang="en-US" noProof="0" dirty="0"/>
            <a:t>Decision tree</a:t>
          </a:r>
        </a:p>
      </dgm:t>
    </dgm:pt>
    <dgm:pt modelId="{DB03EE37-6BF8-46F7-A87B-0BF5E819F37F}" type="parTrans" cxnId="{984C0F32-5F81-4D75-B3EA-2109AC9244F9}">
      <dgm:prSet/>
      <dgm:spPr/>
      <dgm:t>
        <a:bodyPr/>
        <a:lstStyle/>
        <a:p>
          <a:endParaRPr lang="sv-SE"/>
        </a:p>
      </dgm:t>
    </dgm:pt>
    <dgm:pt modelId="{A59D43A7-1F92-4880-8365-3ACFE53EA455}" type="sibTrans" cxnId="{984C0F32-5F81-4D75-B3EA-2109AC9244F9}">
      <dgm:prSet/>
      <dgm:spPr/>
      <dgm:t>
        <a:bodyPr/>
        <a:lstStyle/>
        <a:p>
          <a:endParaRPr lang="sv-SE"/>
        </a:p>
      </dgm:t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3"/>
      <dgm:spPr/>
    </dgm:pt>
    <dgm:pt modelId="{BC90C492-23E5-46D7-A6DD-2241BD048B49}" type="pres">
      <dgm:prSet presAssocID="{DF267D08-43BA-4903-9FA0-21E758566C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3">
        <dgm:presLayoutVars>
          <dgm:bulletEnabled val="1"/>
        </dgm:presLayoutVars>
      </dgm:prSet>
      <dgm:spPr/>
    </dgm:pt>
    <dgm:pt modelId="{4BA032EA-FA65-49A3-9E5F-732FBFFD5376}" type="pres">
      <dgm:prSet presAssocID="{953AB25B-01FC-4181-AF1D-28910249A5CB}" presName="spaceBetweenRectangles" presStyleCnt="0"/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3"/>
      <dgm:spPr/>
    </dgm:pt>
    <dgm:pt modelId="{6D54180E-C68D-435D-9B29-C85BEF82C30C}" type="pres">
      <dgm:prSet presAssocID="{2F769990-035E-4F22-97E2-AC68F01B6B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1" presStyleCnt="3">
        <dgm:presLayoutVars>
          <dgm:bulletEnabled val="1"/>
        </dgm:presLayoutVars>
      </dgm:prSet>
      <dgm:spPr/>
    </dgm:pt>
    <dgm:pt modelId="{7A75D66C-B498-4F67-AFA5-7F83B1E2F99E}" type="pres">
      <dgm:prSet presAssocID="{61DB0044-469A-49B5-A99B-45F69514C861}" presName="spaceBetweenRectangles" presStyleCnt="0"/>
      <dgm:spPr/>
    </dgm:pt>
    <dgm:pt modelId="{30547E5D-7110-4AE9-8704-36A218FABED6}" type="pres">
      <dgm:prSet presAssocID="{763E25A1-A977-46F9-AA24-07F6A0313C7B}" presName="parentLin" presStyleCnt="0"/>
      <dgm:spPr/>
    </dgm:pt>
    <dgm:pt modelId="{586710DF-E7AB-45B9-AAEC-BDB3D9122394}" type="pres">
      <dgm:prSet presAssocID="{763E25A1-A977-46F9-AA24-07F6A0313C7B}" presName="parentLeftMargin" presStyleLbl="node1" presStyleIdx="1" presStyleCnt="3"/>
      <dgm:spPr/>
    </dgm:pt>
    <dgm:pt modelId="{63AA8C59-9CB1-4077-B118-98E7B2B68015}" type="pres">
      <dgm:prSet presAssocID="{763E25A1-A977-46F9-AA24-07F6A0313C7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5F6ABF-F7F8-4030-AEAC-8667E2AC5F5D}" type="pres">
      <dgm:prSet presAssocID="{763E25A1-A977-46F9-AA24-07F6A0313C7B}" presName="negativeSpace" presStyleCnt="0"/>
      <dgm:spPr/>
    </dgm:pt>
    <dgm:pt modelId="{66892184-3590-4C2D-B029-97AE7CD8DAC5}" type="pres">
      <dgm:prSet presAssocID="{763E25A1-A977-46F9-AA24-07F6A0313C7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7FB62A-A4A4-4F2A-9935-0F013C4AD0E1}" srcId="{3EDAC97A-F13C-45A9-A440-27FCD754D42E}" destId="{2F769990-035E-4F22-97E2-AC68F01B6BE3}" srcOrd="1" destOrd="0" parTransId="{5ED49CE7-626E-492A-987E-701760FEE5E9}" sibTransId="{61DB0044-469A-49B5-A99B-45F69514C861}"/>
    <dgm:cxn modelId="{984C0F32-5F81-4D75-B3EA-2109AC9244F9}" srcId="{763E25A1-A977-46F9-AA24-07F6A0313C7B}" destId="{1A117EA6-165C-4344-BD24-153669380116}" srcOrd="0" destOrd="0" parTransId="{DB03EE37-6BF8-46F7-A87B-0BF5E819F37F}" sibTransId="{A59D43A7-1F92-4880-8365-3ACFE53EA455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7D151C73-4CEE-4663-B175-533928E0E516}" type="presOf" srcId="{763E25A1-A977-46F9-AA24-07F6A0313C7B}" destId="{63AA8C59-9CB1-4077-B118-98E7B2B68015}" srcOrd="1" destOrd="0" presId="urn:microsoft.com/office/officeart/2005/8/layout/list1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1CC3F576-753C-4CCC-B35D-2FCF07B3BB5D}" srcId="{3EDAC97A-F13C-45A9-A440-27FCD754D42E}" destId="{763E25A1-A977-46F9-AA24-07F6A0313C7B}" srcOrd="2" destOrd="0" parTransId="{F0C7249A-68E7-4B29-8B03-D392F4D3F3FF}" sibTransId="{1BE03C16-286D-4728-9534-D4E8FA12331B}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AE5CF5A9-7283-41E9-965E-1B4BE146A886}" type="presOf" srcId="{1A117EA6-165C-4344-BD24-153669380116}" destId="{66892184-3590-4C2D-B029-97AE7CD8DAC5}" srcOrd="0" destOrd="0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FF5E0DEF-3231-4DE7-BC09-A5C9C1444BF7}" type="presOf" srcId="{763E25A1-A977-46F9-AA24-07F6A0313C7B}" destId="{586710DF-E7AB-45B9-AAEC-BDB3D9122394}" srcOrd="0" destOrd="0" presId="urn:microsoft.com/office/officeart/2005/8/layout/list1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  <dgm:cxn modelId="{99F8BA8F-5BA9-4C7E-8F31-6891910FA0C7}" type="presParOf" srcId="{3BBA0EB0-A1BE-4C50-B18F-57313D07CD30}" destId="{4BA032EA-FA65-49A3-9E5F-732FBFFD5376}" srcOrd="3" destOrd="0" presId="urn:microsoft.com/office/officeart/2005/8/layout/list1"/>
    <dgm:cxn modelId="{A0C0E568-8350-462E-BCEF-B4FE03AFC1FE}" type="presParOf" srcId="{3BBA0EB0-A1BE-4C50-B18F-57313D07CD30}" destId="{83FB4459-4AE7-4F3A-80DC-4B980472B3C3}" srcOrd="4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5" destOrd="0" presId="urn:microsoft.com/office/officeart/2005/8/layout/list1"/>
    <dgm:cxn modelId="{227A5668-9A6E-4807-B578-4A7961E67297}" type="presParOf" srcId="{3BBA0EB0-A1BE-4C50-B18F-57313D07CD30}" destId="{A23F7CC3-D56D-4395-A335-9C6ECF4DDBE2}" srcOrd="6" destOrd="0" presId="urn:microsoft.com/office/officeart/2005/8/layout/list1"/>
    <dgm:cxn modelId="{A61A1DB6-FD0B-4595-BF22-F514D9350FA0}" type="presParOf" srcId="{3BBA0EB0-A1BE-4C50-B18F-57313D07CD30}" destId="{7A75D66C-B498-4F67-AFA5-7F83B1E2F99E}" srcOrd="7" destOrd="0" presId="urn:microsoft.com/office/officeart/2005/8/layout/list1"/>
    <dgm:cxn modelId="{09C62051-9B31-4254-B499-51695BA123EE}" type="presParOf" srcId="{3BBA0EB0-A1BE-4C50-B18F-57313D07CD30}" destId="{30547E5D-7110-4AE9-8704-36A218FABED6}" srcOrd="8" destOrd="0" presId="urn:microsoft.com/office/officeart/2005/8/layout/list1"/>
    <dgm:cxn modelId="{197BE770-098E-4D0F-8EFE-CCEE831E2854}" type="presParOf" srcId="{30547E5D-7110-4AE9-8704-36A218FABED6}" destId="{586710DF-E7AB-45B9-AAEC-BDB3D9122394}" srcOrd="0" destOrd="0" presId="urn:microsoft.com/office/officeart/2005/8/layout/list1"/>
    <dgm:cxn modelId="{E0065E6C-D607-4228-A885-FEB83BC936EE}" type="presParOf" srcId="{30547E5D-7110-4AE9-8704-36A218FABED6}" destId="{63AA8C59-9CB1-4077-B118-98E7B2B68015}" srcOrd="1" destOrd="0" presId="urn:microsoft.com/office/officeart/2005/8/layout/list1"/>
    <dgm:cxn modelId="{BB1DC35D-A234-465E-8F28-894BEEB2CC28}" type="presParOf" srcId="{3BBA0EB0-A1BE-4C50-B18F-57313D07CD30}" destId="{425F6ABF-F7F8-4030-AEAC-8667E2AC5F5D}" srcOrd="9" destOrd="0" presId="urn:microsoft.com/office/officeart/2005/8/layout/list1"/>
    <dgm:cxn modelId="{64320472-3B4D-476A-BF88-5448ECFE9C05}" type="presParOf" srcId="{3BBA0EB0-A1BE-4C50-B18F-57313D07CD30}" destId="{66892184-3590-4C2D-B029-97AE7CD8DA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63E25A1-A977-46F9-AA24-07F6A0313C7B}">
      <dgm:prSet phldrT="[Text]"/>
      <dgm:spPr/>
      <dgm:t>
        <a:bodyPr/>
        <a:lstStyle/>
        <a:p>
          <a:r>
            <a:rPr lang="en-US" noProof="0" dirty="0"/>
            <a:t>Feature investigation</a:t>
          </a:r>
        </a:p>
      </dgm:t>
    </dgm:pt>
    <dgm:pt modelId="{F0C7249A-68E7-4B29-8B03-D392F4D3F3FF}" type="parTrans" cxnId="{1CC3F576-753C-4CCC-B35D-2FCF07B3BB5D}">
      <dgm:prSet/>
      <dgm:spPr/>
      <dgm:t>
        <a:bodyPr/>
        <a:lstStyle/>
        <a:p>
          <a:endParaRPr lang="sv-SE"/>
        </a:p>
      </dgm:t>
    </dgm:pt>
    <dgm:pt modelId="{1BE03C16-286D-4728-9534-D4E8FA12331B}" type="sibTrans" cxnId="{1CC3F576-753C-4CCC-B35D-2FCF07B3BB5D}">
      <dgm:prSet/>
      <dgm:spPr/>
      <dgm:t>
        <a:bodyPr/>
        <a:lstStyle/>
        <a:p>
          <a:endParaRPr lang="sv-SE"/>
        </a:p>
      </dgm:t>
    </dgm:pt>
    <dgm:pt modelId="{1A117EA6-165C-4344-BD24-153669380116}">
      <dgm:prSet phldrT="[Text]"/>
      <dgm:spPr/>
      <dgm:t>
        <a:bodyPr/>
        <a:lstStyle/>
        <a:p>
          <a:r>
            <a:rPr lang="en-US" noProof="0" dirty="0"/>
            <a:t>Decision tree</a:t>
          </a:r>
        </a:p>
      </dgm:t>
    </dgm:pt>
    <dgm:pt modelId="{DB03EE37-6BF8-46F7-A87B-0BF5E819F37F}" type="parTrans" cxnId="{984C0F32-5F81-4D75-B3EA-2109AC9244F9}">
      <dgm:prSet/>
      <dgm:spPr/>
      <dgm:t>
        <a:bodyPr/>
        <a:lstStyle/>
        <a:p>
          <a:endParaRPr lang="sv-SE"/>
        </a:p>
      </dgm:t>
    </dgm:pt>
    <dgm:pt modelId="{A59D43A7-1F92-4880-8365-3ACFE53EA455}" type="sibTrans" cxnId="{984C0F32-5F81-4D75-B3EA-2109AC9244F9}">
      <dgm:prSet/>
      <dgm:spPr/>
      <dgm:t>
        <a:bodyPr/>
        <a:lstStyle/>
        <a:p>
          <a:endParaRPr lang="sv-SE"/>
        </a:p>
      </dgm:t>
    </dgm:pt>
    <dgm:pt modelId="{928EA9B7-0AB0-4800-B126-0B14BC2BE6B5}">
      <dgm:prSet phldrT="[Text]"/>
      <dgm:spPr/>
      <dgm:t>
        <a:bodyPr/>
        <a:lstStyle/>
        <a:p>
          <a:r>
            <a:rPr lang="en-US" noProof="0" dirty="0"/>
            <a:t>Help us find which features are the most important </a:t>
          </a:r>
        </a:p>
      </dgm:t>
    </dgm:pt>
    <dgm:pt modelId="{2B1C8025-7A78-488A-8917-1719A2398CD2}" type="parTrans" cxnId="{DD8047D1-F455-4F80-8587-B99A2358F8AD}">
      <dgm:prSet/>
      <dgm:spPr/>
      <dgm:t>
        <a:bodyPr/>
        <a:lstStyle/>
        <a:p>
          <a:endParaRPr lang="sv-SE"/>
        </a:p>
      </dgm:t>
    </dgm:pt>
    <dgm:pt modelId="{9C4981F2-4B0D-4270-8932-AC7F37B436C1}" type="sibTrans" cxnId="{DD8047D1-F455-4F80-8587-B99A2358F8AD}">
      <dgm:prSet/>
      <dgm:spPr/>
      <dgm:t>
        <a:bodyPr/>
        <a:lstStyle/>
        <a:p>
          <a:endParaRPr lang="sv-SE"/>
        </a:p>
      </dgm:t>
    </dgm:pt>
    <dgm:pt modelId="{19111002-89E3-4BC7-BFFA-013A9CE8727C}">
      <dgm:prSet phldrT="[Text]"/>
      <dgm:spPr/>
      <dgm:t>
        <a:bodyPr/>
        <a:lstStyle/>
        <a:p>
          <a:r>
            <a:rPr lang="en-US" noProof="0" dirty="0"/>
            <a:t>The duration of the last call informs most if the client will accept the campaign or not</a:t>
          </a:r>
        </a:p>
      </dgm:t>
    </dgm:pt>
    <dgm:pt modelId="{A57C6F81-7656-4532-8096-49BCE2EF4496}" type="parTrans" cxnId="{2C5A9DBF-14D8-4DC3-8319-B5996409895B}">
      <dgm:prSet/>
      <dgm:spPr/>
    </dgm:pt>
    <dgm:pt modelId="{632050FB-A705-4A48-B942-A786959B732B}" type="sibTrans" cxnId="{2C5A9DBF-14D8-4DC3-8319-B5996409895B}">
      <dgm:prSet/>
      <dgm:spPr/>
    </dgm:pt>
    <dgm:pt modelId="{51AD3E90-B55D-4CBB-A064-A23FF791ED93}">
      <dgm:prSet phldrT="[Text]"/>
      <dgm:spPr/>
      <dgm:t>
        <a:bodyPr/>
        <a:lstStyle/>
        <a:p>
          <a:endParaRPr lang="en-US" noProof="0" dirty="0"/>
        </a:p>
      </dgm:t>
    </dgm:pt>
    <dgm:pt modelId="{D0CE119E-4A35-465A-BD23-82DAE434EBEB}" type="parTrans" cxnId="{644FA802-19AA-4644-8658-738FAD75E66B}">
      <dgm:prSet/>
      <dgm:spPr/>
    </dgm:pt>
    <dgm:pt modelId="{46444FCF-078E-4E9F-9D17-E44C73269C50}" type="sibTrans" cxnId="{644FA802-19AA-4644-8658-738FAD75E66B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30547E5D-7110-4AE9-8704-36A218FABED6}" type="pres">
      <dgm:prSet presAssocID="{763E25A1-A977-46F9-AA24-07F6A0313C7B}" presName="parentLin" presStyleCnt="0"/>
      <dgm:spPr/>
    </dgm:pt>
    <dgm:pt modelId="{586710DF-E7AB-45B9-AAEC-BDB3D9122394}" type="pres">
      <dgm:prSet presAssocID="{763E25A1-A977-46F9-AA24-07F6A0313C7B}" presName="parentLeftMargin" presStyleLbl="node1" presStyleIdx="0" presStyleCnt="1"/>
      <dgm:spPr/>
    </dgm:pt>
    <dgm:pt modelId="{63AA8C59-9CB1-4077-B118-98E7B2B68015}" type="pres">
      <dgm:prSet presAssocID="{763E25A1-A977-46F9-AA24-07F6A0313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5F6ABF-F7F8-4030-AEAC-8667E2AC5F5D}" type="pres">
      <dgm:prSet presAssocID="{763E25A1-A977-46F9-AA24-07F6A0313C7B}" presName="negativeSpace" presStyleCnt="0"/>
      <dgm:spPr/>
    </dgm:pt>
    <dgm:pt modelId="{66892184-3590-4C2D-B029-97AE7CD8DAC5}" type="pres">
      <dgm:prSet presAssocID="{763E25A1-A977-46F9-AA24-07F6A0313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4FA802-19AA-4644-8658-738FAD75E66B}" srcId="{763E25A1-A977-46F9-AA24-07F6A0313C7B}" destId="{51AD3E90-B55D-4CBB-A064-A23FF791ED93}" srcOrd="2" destOrd="0" parTransId="{D0CE119E-4A35-465A-BD23-82DAE434EBEB}" sibTransId="{46444FCF-078E-4E9F-9D17-E44C73269C50}"/>
    <dgm:cxn modelId="{C0D25221-E293-47C6-9B89-2A760C3B9993}" type="presOf" srcId="{19111002-89E3-4BC7-BFFA-013A9CE8727C}" destId="{66892184-3590-4C2D-B029-97AE7CD8DAC5}" srcOrd="0" destOrd="2" presId="urn:microsoft.com/office/officeart/2005/8/layout/list1"/>
    <dgm:cxn modelId="{984C0F32-5F81-4D75-B3EA-2109AC9244F9}" srcId="{763E25A1-A977-46F9-AA24-07F6A0313C7B}" destId="{1A117EA6-165C-4344-BD24-153669380116}" srcOrd="0" destOrd="0" parTransId="{DB03EE37-6BF8-46F7-A87B-0BF5E819F37F}" sibTransId="{A59D43A7-1F92-4880-8365-3ACFE53EA455}"/>
    <dgm:cxn modelId="{7D151C73-4CEE-4663-B175-533928E0E516}" type="presOf" srcId="{763E25A1-A977-46F9-AA24-07F6A0313C7B}" destId="{63AA8C59-9CB1-4077-B118-98E7B2B68015}" srcOrd="1" destOrd="0" presId="urn:microsoft.com/office/officeart/2005/8/layout/list1"/>
    <dgm:cxn modelId="{1CC3F576-753C-4CCC-B35D-2FCF07B3BB5D}" srcId="{3EDAC97A-F13C-45A9-A440-27FCD754D42E}" destId="{763E25A1-A977-46F9-AA24-07F6A0313C7B}" srcOrd="0" destOrd="0" parTransId="{F0C7249A-68E7-4B29-8B03-D392F4D3F3FF}" sibTransId="{1BE03C16-286D-4728-9534-D4E8FA12331B}"/>
    <dgm:cxn modelId="{AE5CF5A9-7283-41E9-965E-1B4BE146A886}" type="presOf" srcId="{1A117EA6-165C-4344-BD24-153669380116}" destId="{66892184-3590-4C2D-B029-97AE7CD8DAC5}" srcOrd="0" destOrd="0" presId="urn:microsoft.com/office/officeart/2005/8/layout/list1"/>
    <dgm:cxn modelId="{2C5A9DBF-14D8-4DC3-8319-B5996409895B}" srcId="{763E25A1-A977-46F9-AA24-07F6A0313C7B}" destId="{19111002-89E3-4BC7-BFFA-013A9CE8727C}" srcOrd="1" destOrd="0" parTransId="{A57C6F81-7656-4532-8096-49BCE2EF4496}" sibTransId="{632050FB-A705-4A48-B942-A786959B732B}"/>
    <dgm:cxn modelId="{BB51A8BF-3231-4ECC-96A0-07512DFF0300}" type="presOf" srcId="{51AD3E90-B55D-4CBB-A064-A23FF791ED93}" destId="{66892184-3590-4C2D-B029-97AE7CD8DAC5}" srcOrd="0" destOrd="3" presId="urn:microsoft.com/office/officeart/2005/8/layout/list1"/>
    <dgm:cxn modelId="{DD8047D1-F455-4F80-8587-B99A2358F8AD}" srcId="{1A117EA6-165C-4344-BD24-153669380116}" destId="{928EA9B7-0AB0-4800-B126-0B14BC2BE6B5}" srcOrd="0" destOrd="0" parTransId="{2B1C8025-7A78-488A-8917-1719A2398CD2}" sibTransId="{9C4981F2-4B0D-4270-8932-AC7F37B436C1}"/>
    <dgm:cxn modelId="{EB4A91E0-6B6B-4AF9-93CF-7A48EA2226C0}" type="presOf" srcId="{928EA9B7-0AB0-4800-B126-0B14BC2BE6B5}" destId="{66892184-3590-4C2D-B029-97AE7CD8DAC5}" srcOrd="0" destOrd="1" presId="urn:microsoft.com/office/officeart/2005/8/layout/list1"/>
    <dgm:cxn modelId="{FF5E0DEF-3231-4DE7-BC09-A5C9C1444BF7}" type="presOf" srcId="{763E25A1-A977-46F9-AA24-07F6A0313C7B}" destId="{586710DF-E7AB-45B9-AAEC-BDB3D9122394}" srcOrd="0" destOrd="0" presId="urn:microsoft.com/office/officeart/2005/8/layout/list1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09C62051-9B31-4254-B499-51695BA123EE}" type="presParOf" srcId="{3BBA0EB0-A1BE-4C50-B18F-57313D07CD30}" destId="{30547E5D-7110-4AE9-8704-36A218FABED6}" srcOrd="0" destOrd="0" presId="urn:microsoft.com/office/officeart/2005/8/layout/list1"/>
    <dgm:cxn modelId="{197BE770-098E-4D0F-8EFE-CCEE831E2854}" type="presParOf" srcId="{30547E5D-7110-4AE9-8704-36A218FABED6}" destId="{586710DF-E7AB-45B9-AAEC-BDB3D9122394}" srcOrd="0" destOrd="0" presId="urn:microsoft.com/office/officeart/2005/8/layout/list1"/>
    <dgm:cxn modelId="{E0065E6C-D607-4228-A885-FEB83BC936EE}" type="presParOf" srcId="{30547E5D-7110-4AE9-8704-36A218FABED6}" destId="{63AA8C59-9CB1-4077-B118-98E7B2B68015}" srcOrd="1" destOrd="0" presId="urn:microsoft.com/office/officeart/2005/8/layout/list1"/>
    <dgm:cxn modelId="{BB1DC35D-A234-465E-8F28-894BEEB2CC28}" type="presParOf" srcId="{3BBA0EB0-A1BE-4C50-B18F-57313D07CD30}" destId="{425F6ABF-F7F8-4030-AEAC-8667E2AC5F5D}" srcOrd="1" destOrd="0" presId="urn:microsoft.com/office/officeart/2005/8/layout/list1"/>
    <dgm:cxn modelId="{64320472-3B4D-476A-BF88-5448ECFE9C05}" type="presParOf" srcId="{3BBA0EB0-A1BE-4C50-B18F-57313D07CD30}" destId="{66892184-3590-4C2D-B029-97AE7CD8DAC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Competition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Accepted model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Decision process</a:t>
          </a:r>
        </a:p>
      </dgm:t>
    </dgm:pt>
    <dgm:pt modelId="{054F3885-CB8B-4446-BC5D-4CA44DC1E63A}" type="parTrans" cxnId="{16BE0C08-31C9-41D3-B7C1-F4493EE74F96}">
      <dgm:prSet/>
      <dgm:spPr/>
    </dgm:pt>
    <dgm:pt modelId="{B3F3D131-5F43-4DAB-AF90-13CDA8ECFF97}" type="sibTrans" cxnId="{16BE0C08-31C9-41D3-B7C1-F4493EE74F96}">
      <dgm:prSet/>
      <dgm:spPr/>
    </dgm:pt>
    <dgm:pt modelId="{61890A0E-FB6B-471C-B16E-0E4EE1003158}">
      <dgm:prSet phldrT="[Text]"/>
      <dgm:spPr/>
      <dgm:t>
        <a:bodyPr/>
        <a:lstStyle/>
        <a:p>
          <a:r>
            <a:rPr lang="en-US" noProof="0" dirty="0"/>
            <a:t>Logistic regression</a:t>
          </a:r>
        </a:p>
      </dgm:t>
    </dgm:pt>
    <dgm:pt modelId="{2394AEAA-34BD-4296-8C5A-2BA4FED3022E}" type="parTrans" cxnId="{146C8DE6-26AF-4307-80BF-1EBC1655AC67}">
      <dgm:prSet/>
      <dgm:spPr/>
    </dgm:pt>
    <dgm:pt modelId="{1F660BC0-B3DB-4AC6-9A44-E33A66B90369}" type="sibTrans" cxnId="{146C8DE6-26AF-4307-80BF-1EBC1655AC67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2"/>
      <dgm:spPr/>
    </dgm:pt>
    <dgm:pt modelId="{BC90C492-23E5-46D7-A6DD-2241BD048B49}" type="pres">
      <dgm:prSet presAssocID="{DF267D08-43BA-4903-9FA0-21E758566C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2">
        <dgm:presLayoutVars>
          <dgm:bulletEnabled val="1"/>
        </dgm:presLayoutVars>
      </dgm:prSet>
      <dgm:spPr/>
    </dgm:pt>
    <dgm:pt modelId="{4BA032EA-FA65-49A3-9E5F-732FBFFD5376}" type="pres">
      <dgm:prSet presAssocID="{953AB25B-01FC-4181-AF1D-28910249A5CB}" presName="spaceBetweenRectangles" presStyleCnt="0"/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2"/>
      <dgm:spPr/>
    </dgm:pt>
    <dgm:pt modelId="{6D54180E-C68D-435D-9B29-C85BEF82C30C}" type="pres">
      <dgm:prSet presAssocID="{2F769990-035E-4F22-97E2-AC68F01B6B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BE0C08-31C9-41D3-B7C1-F4493EE74F96}" srcId="{DF267D08-43BA-4903-9FA0-21E758566C9A}" destId="{0B5C8C85-6DFB-4792-8E3D-6A56BB2AAE54}" srcOrd="0" destOrd="0" parTransId="{054F3885-CB8B-4446-BC5D-4CA44DC1E63A}" sibTransId="{B3F3D131-5F43-4DAB-AF90-13CDA8ECFF97}"/>
    <dgm:cxn modelId="{5F7FB62A-A4A4-4F2A-9935-0F013C4AD0E1}" srcId="{3EDAC97A-F13C-45A9-A440-27FCD754D42E}" destId="{2F769990-035E-4F22-97E2-AC68F01B6BE3}" srcOrd="1" destOrd="0" parTransId="{5ED49CE7-626E-492A-987E-701760FEE5E9}" sibTransId="{61DB0044-469A-49B5-A99B-45F69514C861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560B7981-1F0C-491D-886A-09B3E02FA91E}" type="presOf" srcId="{61890A0E-FB6B-471C-B16E-0E4EE1003158}" destId="{A23F7CC3-D56D-4395-A335-9C6ECF4DDBE2}" srcOrd="0" destOrd="0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655E1BD5-DE99-4C3A-AC36-927109DF7519}" type="presOf" srcId="{0B5C8C85-6DFB-4792-8E3D-6A56BB2AAE54}" destId="{4E8D0C4F-9D00-43D3-869B-11B6FE5D08B8}" srcOrd="0" destOrd="0" presId="urn:microsoft.com/office/officeart/2005/8/layout/list1"/>
    <dgm:cxn modelId="{146C8DE6-26AF-4307-80BF-1EBC1655AC67}" srcId="{2F769990-035E-4F22-97E2-AC68F01B6BE3}" destId="{61890A0E-FB6B-471C-B16E-0E4EE1003158}" srcOrd="0" destOrd="0" parTransId="{2394AEAA-34BD-4296-8C5A-2BA4FED3022E}" sibTransId="{1F660BC0-B3DB-4AC6-9A44-E33A66B90369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  <dgm:cxn modelId="{99F8BA8F-5BA9-4C7E-8F31-6891910FA0C7}" type="presParOf" srcId="{3BBA0EB0-A1BE-4C50-B18F-57313D07CD30}" destId="{4BA032EA-FA65-49A3-9E5F-732FBFFD5376}" srcOrd="3" destOrd="0" presId="urn:microsoft.com/office/officeart/2005/8/layout/list1"/>
    <dgm:cxn modelId="{A0C0E568-8350-462E-BCEF-B4FE03AFC1FE}" type="presParOf" srcId="{3BBA0EB0-A1BE-4C50-B18F-57313D07CD30}" destId="{83FB4459-4AE7-4F3A-80DC-4B980472B3C3}" srcOrd="4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5" destOrd="0" presId="urn:microsoft.com/office/officeart/2005/8/layout/list1"/>
    <dgm:cxn modelId="{227A5668-9A6E-4807-B578-4A7961E67297}" type="presParOf" srcId="{3BBA0EB0-A1BE-4C50-B18F-57313D07CD30}" destId="{A23F7CC3-D56D-4395-A335-9C6ECF4DDB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Competition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Comparison of the accuracy of each model and the probability of a correct and false negative prediction</a:t>
          </a:r>
        </a:p>
      </dgm:t>
    </dgm:pt>
    <dgm:pt modelId="{054F3885-CB8B-4446-BC5D-4CA44DC1E63A}" type="parTrans" cxnId="{16BE0C08-31C9-41D3-B7C1-F4493EE74F96}">
      <dgm:prSet/>
      <dgm:spPr/>
      <dgm:t>
        <a:bodyPr/>
        <a:lstStyle/>
        <a:p>
          <a:endParaRPr lang="sv-SE"/>
        </a:p>
      </dgm:t>
    </dgm:pt>
    <dgm:pt modelId="{B3F3D131-5F43-4DAB-AF90-13CDA8ECFF97}" type="sibTrans" cxnId="{16BE0C08-31C9-41D3-B7C1-F4493EE74F96}">
      <dgm:prSet/>
      <dgm:spPr/>
      <dgm:t>
        <a:bodyPr/>
        <a:lstStyle/>
        <a:p>
          <a:endParaRPr lang="sv-SE"/>
        </a:p>
      </dgm:t>
    </dgm:pt>
    <dgm:pt modelId="{29DC2AC5-2AAD-4C92-BDD5-039E7F15D5AE}">
      <dgm:prSet phldrT="[Text]"/>
      <dgm:spPr/>
      <dgm:t>
        <a:bodyPr/>
        <a:lstStyle/>
        <a:p>
          <a:r>
            <a:rPr lang="en-US" noProof="0" dirty="0"/>
            <a:t>Creation of multiple algorithms (predictive models)</a:t>
          </a:r>
        </a:p>
      </dgm:t>
    </dgm:pt>
    <dgm:pt modelId="{79C1ACB3-3837-4BC1-8366-F1AAF050976B}" type="parTrans" cxnId="{D1356B44-A5BD-40F0-9937-0DC9A3801D38}">
      <dgm:prSet/>
      <dgm:spPr/>
      <dgm:t>
        <a:bodyPr/>
        <a:lstStyle/>
        <a:p>
          <a:endParaRPr lang="sv-SE"/>
        </a:p>
      </dgm:t>
    </dgm:pt>
    <dgm:pt modelId="{969712FD-5360-4393-B546-79B0484A6573}" type="sibTrans" cxnId="{D1356B44-A5BD-40F0-9937-0DC9A3801D38}">
      <dgm:prSet/>
      <dgm:spPr/>
      <dgm:t>
        <a:bodyPr/>
        <a:lstStyle/>
        <a:p>
          <a:endParaRPr lang="sv-SE"/>
        </a:p>
      </dgm:t>
    </dgm:pt>
    <dgm:pt modelId="{0D1F89BA-34F5-4F9C-8C45-98C0B0681DD7}">
      <dgm:prSet phldrT="[Text]"/>
      <dgm:spPr/>
      <dgm:t>
        <a:bodyPr/>
        <a:lstStyle/>
        <a:p>
          <a:r>
            <a:rPr lang="en-US" noProof="0" dirty="0"/>
            <a:t>Use of the same features</a:t>
          </a:r>
        </a:p>
      </dgm:t>
    </dgm:pt>
    <dgm:pt modelId="{68BA4E13-97E5-48B6-86CF-CC81C8944EE3}" type="parTrans" cxnId="{727C7AC0-44C1-46B0-B0C0-9B5FB55779D6}">
      <dgm:prSet/>
      <dgm:spPr/>
      <dgm:t>
        <a:bodyPr/>
        <a:lstStyle/>
        <a:p>
          <a:endParaRPr lang="sv-SE"/>
        </a:p>
      </dgm:t>
    </dgm:pt>
    <dgm:pt modelId="{5987AC51-0A62-48F5-9268-0E34EDD4D00E}" type="sibTrans" cxnId="{727C7AC0-44C1-46B0-B0C0-9B5FB55779D6}">
      <dgm:prSet/>
      <dgm:spPr/>
      <dgm:t>
        <a:bodyPr/>
        <a:lstStyle/>
        <a:p>
          <a:endParaRPr lang="sv-SE"/>
        </a:p>
      </dgm:t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1"/>
      <dgm:spPr/>
    </dgm:pt>
    <dgm:pt modelId="{BC90C492-23E5-46D7-A6DD-2241BD048B49}" type="pres">
      <dgm:prSet presAssocID="{DF267D08-43BA-4903-9FA0-21E758566C9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6BE0C08-31C9-41D3-B7C1-F4493EE74F96}" srcId="{DF267D08-43BA-4903-9FA0-21E758566C9A}" destId="{0B5C8C85-6DFB-4792-8E3D-6A56BB2AAE54}" srcOrd="2" destOrd="0" parTransId="{054F3885-CB8B-4446-BC5D-4CA44DC1E63A}" sibTransId="{B3F3D131-5F43-4DAB-AF90-13CDA8ECFF97}"/>
    <dgm:cxn modelId="{D1356B44-A5BD-40F0-9937-0DC9A3801D38}" srcId="{DF267D08-43BA-4903-9FA0-21E758566C9A}" destId="{29DC2AC5-2AAD-4C92-BDD5-039E7F15D5AE}" srcOrd="0" destOrd="0" parTransId="{79C1ACB3-3837-4BC1-8366-F1AAF050976B}" sibTransId="{969712FD-5360-4393-B546-79B0484A6573}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FDED17BF-50AB-446C-92A5-19FF1D9232D2}" type="presOf" srcId="{0D1F89BA-34F5-4F9C-8C45-98C0B0681DD7}" destId="{4E8D0C4F-9D00-43D3-869B-11B6FE5D08B8}" srcOrd="0" destOrd="1" presId="urn:microsoft.com/office/officeart/2005/8/layout/list1"/>
    <dgm:cxn modelId="{727C7AC0-44C1-46B0-B0C0-9B5FB55779D6}" srcId="{DF267D08-43BA-4903-9FA0-21E758566C9A}" destId="{0D1F89BA-34F5-4F9C-8C45-98C0B0681DD7}" srcOrd="1" destOrd="0" parTransId="{68BA4E13-97E5-48B6-86CF-CC81C8944EE3}" sibTransId="{5987AC51-0A62-48F5-9268-0E34EDD4D00E}"/>
    <dgm:cxn modelId="{F76DFDC9-4484-42E4-AFC1-4CD9758D27EC}" type="presOf" srcId="{29DC2AC5-2AAD-4C92-BDD5-039E7F15D5AE}" destId="{4E8D0C4F-9D00-43D3-869B-11B6FE5D08B8}" srcOrd="0" destOrd="0" presId="urn:microsoft.com/office/officeart/2005/8/layout/list1"/>
    <dgm:cxn modelId="{655E1BD5-DE99-4C3A-AC36-927109DF7519}" type="presOf" srcId="{0B5C8C85-6DFB-4792-8E3D-6A56BB2AAE54}" destId="{4E8D0C4F-9D00-43D3-869B-11B6FE5D08B8}" srcOrd="0" destOrd="2" presId="urn:microsoft.com/office/officeart/2005/8/layout/list1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02379-C8E3-4C89-B46B-C9D3E687D15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C909-F55F-4CAA-AA1E-57B09A81EDD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FA69F-8460-4ABD-A9AD-4405DA7BBB1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&amp; Timeline</a:t>
          </a:r>
        </a:p>
      </dsp:txBody>
      <dsp:txXfrm>
        <a:off x="1057183" y="1805"/>
        <a:ext cx="9458416" cy="915310"/>
      </dsp:txXfrm>
    </dsp:sp>
    <dsp:sp modelId="{22BF58FF-01DD-4DD8-8C9F-5B4BA485022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B8C58-A8EB-4D96-B880-4B7AC5A5E81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A415-84DD-4CB2-A3C6-0A8B35604BB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and analysis</a:t>
          </a:r>
        </a:p>
      </dsp:txBody>
      <dsp:txXfrm>
        <a:off x="1057183" y="1145944"/>
        <a:ext cx="9458416" cy="915310"/>
      </dsp:txXfrm>
    </dsp:sp>
    <dsp:sp modelId="{5E34815D-F8C0-4209-B3AA-F35F9A1E133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1D838-C61C-4695-91C5-854083A07A7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5364-33B1-4DC3-AFCF-CE36493C344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Next Best Offer model</a:t>
          </a:r>
        </a:p>
      </dsp:txBody>
      <dsp:txXfrm>
        <a:off x="1057183" y="2290082"/>
        <a:ext cx="9458416" cy="915310"/>
      </dsp:txXfrm>
    </dsp:sp>
    <dsp:sp modelId="{DDE39123-C4BA-4AAE-9889-70406D17320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5EBB3-C583-4D8D-AB13-E388ABADB05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EACBE-FAE0-411E-985C-B4E6FE8B67FE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Next steps</a:t>
          </a:r>
        </a:p>
      </dsp:txBody>
      <dsp:txXfrm>
        <a:off x="1057183" y="3434221"/>
        <a:ext cx="9458416" cy="915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F7CC3-D56D-4395-A335-9C6ECF4DDBE2}">
      <dsp:nvSpPr>
        <dsp:cNvPr id="0" name=""/>
        <dsp:cNvSpPr/>
      </dsp:nvSpPr>
      <dsp:spPr>
        <a:xfrm>
          <a:off x="0" y="386487"/>
          <a:ext cx="5157787" cy="409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Logistic regression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Accuracy of the training and test was good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Probabilities were good compared to a random decision (result of the existing campaign)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noProof="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noProof="0" dirty="0"/>
        </a:p>
      </dsp:txBody>
      <dsp:txXfrm>
        <a:off x="0" y="386487"/>
        <a:ext cx="5157787" cy="4095000"/>
      </dsp:txXfrm>
    </dsp:sp>
    <dsp:sp modelId="{6D54180E-C68D-435D-9B29-C85BEF82C30C}">
      <dsp:nvSpPr>
        <dsp:cNvPr id="0" name=""/>
        <dsp:cNvSpPr/>
      </dsp:nvSpPr>
      <dsp:spPr>
        <a:xfrm>
          <a:off x="257889" y="17487"/>
          <a:ext cx="361045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Accepted model</a:t>
          </a:r>
        </a:p>
      </dsp:txBody>
      <dsp:txXfrm>
        <a:off x="293915" y="53513"/>
        <a:ext cx="353839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F2404-B8CE-4FE2-806A-275C711868C6}">
      <dsp:nvSpPr>
        <dsp:cNvPr id="0" name=""/>
        <dsp:cNvSpPr/>
      </dsp:nvSpPr>
      <dsp:spPr>
        <a:xfrm>
          <a:off x="0" y="491183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 </a:t>
          </a:r>
          <a:r>
            <a:rPr lang="en-US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Campaigning for products is done the same way for all clients</a:t>
          </a:r>
          <a:endParaRPr lang="en-US" sz="2200" kern="1200" dirty="0"/>
        </a:p>
      </dsp:txBody>
      <dsp:txXfrm>
        <a:off x="0" y="491183"/>
        <a:ext cx="10515600" cy="935550"/>
      </dsp:txXfrm>
    </dsp:sp>
    <dsp:sp modelId="{245E5423-F35C-4394-B6B2-F45987E8356F}">
      <dsp:nvSpPr>
        <dsp:cNvPr id="0" name=""/>
        <dsp:cNvSpPr/>
      </dsp:nvSpPr>
      <dsp:spPr>
        <a:xfrm>
          <a:off x="525780" y="166463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Gap</a:t>
          </a:r>
        </a:p>
      </dsp:txBody>
      <dsp:txXfrm>
        <a:off x="557483" y="198166"/>
        <a:ext cx="7297514" cy="586034"/>
      </dsp:txXfrm>
    </dsp:sp>
    <dsp:sp modelId="{1A63102E-FD63-45AD-9D84-AA945DBB5408}">
      <dsp:nvSpPr>
        <dsp:cNvPr id="0" name=""/>
        <dsp:cNvSpPr/>
      </dsp:nvSpPr>
      <dsp:spPr>
        <a:xfrm>
          <a:off x="0" y="1870254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Next Best Offer (NBO) model </a:t>
          </a:r>
        </a:p>
      </dsp:txBody>
      <dsp:txXfrm>
        <a:off x="0" y="1870254"/>
        <a:ext cx="10515600" cy="935550"/>
      </dsp:txXfrm>
    </dsp:sp>
    <dsp:sp modelId="{3D6778D3-EE34-41AF-8860-5DA9263A2B1E}">
      <dsp:nvSpPr>
        <dsp:cNvPr id="0" name=""/>
        <dsp:cNvSpPr/>
      </dsp:nvSpPr>
      <dsp:spPr>
        <a:xfrm>
          <a:off x="525780" y="1545534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</a:t>
          </a:r>
        </a:p>
      </dsp:txBody>
      <dsp:txXfrm>
        <a:off x="557483" y="1577237"/>
        <a:ext cx="7297514" cy="586034"/>
      </dsp:txXfrm>
    </dsp:sp>
    <dsp:sp modelId="{49B316D8-1A0B-4FC5-A813-0A2B2A83DC30}">
      <dsp:nvSpPr>
        <dsp:cNvPr id="0" name=""/>
        <dsp:cNvSpPr/>
      </dsp:nvSpPr>
      <dsp:spPr>
        <a:xfrm>
          <a:off x="0" y="3249324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Better insights on the clients</a:t>
          </a:r>
        </a:p>
      </dsp:txBody>
      <dsp:txXfrm>
        <a:off x="0" y="3249324"/>
        <a:ext cx="10515600" cy="935550"/>
      </dsp:txXfrm>
    </dsp:sp>
    <dsp:sp modelId="{B7B7D8DB-430D-4A28-A926-FE7DEFE1625F}">
      <dsp:nvSpPr>
        <dsp:cNvPr id="0" name=""/>
        <dsp:cNvSpPr/>
      </dsp:nvSpPr>
      <dsp:spPr>
        <a:xfrm>
          <a:off x="525780" y="2924604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</a:t>
          </a:r>
        </a:p>
      </dsp:txBody>
      <dsp:txXfrm>
        <a:off x="557483" y="2956307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3102E-FD63-45AD-9D84-AA945DBB5408}">
      <dsp:nvSpPr>
        <dsp:cNvPr id="0" name=""/>
        <dsp:cNvSpPr/>
      </dsp:nvSpPr>
      <dsp:spPr>
        <a:xfrm>
          <a:off x="0" y="666504"/>
          <a:ext cx="10515600" cy="363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874776" rIns="816127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Next Best Offer (NBO) model 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Get suggestion (prediction) on if we should suggest this specific product to this specific client</a:t>
          </a:r>
        </a:p>
      </dsp:txBody>
      <dsp:txXfrm>
        <a:off x="0" y="666504"/>
        <a:ext cx="10515600" cy="3638250"/>
      </dsp:txXfrm>
    </dsp:sp>
    <dsp:sp modelId="{3D6778D3-EE34-41AF-8860-5DA9263A2B1E}">
      <dsp:nvSpPr>
        <dsp:cNvPr id="0" name=""/>
        <dsp:cNvSpPr/>
      </dsp:nvSpPr>
      <dsp:spPr>
        <a:xfrm>
          <a:off x="525780" y="46583"/>
          <a:ext cx="7360920" cy="1239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Solution</a:t>
          </a:r>
        </a:p>
      </dsp:txBody>
      <dsp:txXfrm>
        <a:off x="586304" y="107107"/>
        <a:ext cx="7239872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316D8-1A0B-4FC5-A813-0A2B2A83DC30}">
      <dsp:nvSpPr>
        <dsp:cNvPr id="0" name=""/>
        <dsp:cNvSpPr/>
      </dsp:nvSpPr>
      <dsp:spPr>
        <a:xfrm>
          <a:off x="0" y="559718"/>
          <a:ext cx="10515600" cy="374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28980" rIns="816127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Better insights on the clients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Increase the possibility of them accepting the campaign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Use of resources more cost-effectively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>
        <a:off x="0" y="559718"/>
        <a:ext cx="10515600" cy="3748500"/>
      </dsp:txXfrm>
    </dsp:sp>
    <dsp:sp modelId="{B7B7D8DB-430D-4A28-A926-FE7DEFE1625F}">
      <dsp:nvSpPr>
        <dsp:cNvPr id="0" name=""/>
        <dsp:cNvSpPr/>
      </dsp:nvSpPr>
      <dsp:spPr>
        <a:xfrm>
          <a:off x="525780" y="43118"/>
          <a:ext cx="7360920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</a:t>
          </a:r>
        </a:p>
      </dsp:txBody>
      <dsp:txXfrm>
        <a:off x="576217" y="93555"/>
        <a:ext cx="7260046" cy="932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0332-0853-4970-AA00-50D65FDFDEB0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4FCD-A5C8-49DE-80B2-39C3B61554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2022/10/03 Project initiation</a:t>
          </a:r>
        </a:p>
      </dsp:txBody>
      <dsp:txXfrm>
        <a:off x="4159" y="0"/>
        <a:ext cx="1818408" cy="1740535"/>
      </dsp:txXfrm>
    </dsp:sp>
    <dsp:sp modelId="{87420346-E72F-4DEA-A6F7-8F898120FA8A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E2201-E8DB-4125-B3D1-7350619590E1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10/13 Initial/</a:t>
          </a:r>
          <a:r>
            <a:rPr lang="sv-SE" sz="1500" kern="1200" dirty="0" err="1"/>
            <a:t>descriptive</a:t>
          </a:r>
          <a:r>
            <a:rPr lang="sv-SE" sz="1500" kern="1200" dirty="0"/>
            <a:t> </a:t>
          </a:r>
          <a:r>
            <a:rPr lang="sv-SE" sz="1500" kern="1200" dirty="0" err="1"/>
            <a:t>investigation</a:t>
          </a:r>
          <a:r>
            <a:rPr lang="sv-SE" sz="1500" kern="1200" dirty="0"/>
            <a:t> </a:t>
          </a:r>
          <a:r>
            <a:rPr lang="sv-SE" sz="1500" kern="1200" dirty="0" err="1"/>
            <a:t>completed</a:t>
          </a:r>
          <a:endParaRPr lang="sv-SE" sz="1500" kern="1200" dirty="0"/>
        </a:p>
      </dsp:txBody>
      <dsp:txXfrm>
        <a:off x="1913487" y="2610802"/>
        <a:ext cx="1818408" cy="1740535"/>
      </dsp:txXfrm>
    </dsp:sp>
    <dsp:sp modelId="{8685F0B2-E17D-4315-B640-57FC181ED8D1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93C8-ED9D-4EBE-83AA-28742C9F3F46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10/18 </a:t>
          </a:r>
          <a:r>
            <a:rPr lang="sv-SE" sz="1500" kern="1200" dirty="0" err="1"/>
            <a:t>Descisions</a:t>
          </a:r>
          <a:r>
            <a:rPr lang="sv-SE" sz="1500" kern="1200" dirty="0"/>
            <a:t> </a:t>
          </a:r>
          <a:r>
            <a:rPr lang="sv-SE" sz="1500" kern="1200" dirty="0" err="1"/>
            <a:t>about</a:t>
          </a:r>
          <a:r>
            <a:rPr lang="sv-SE" sz="1500" kern="1200" dirty="0"/>
            <a:t> </a:t>
          </a:r>
          <a:r>
            <a:rPr lang="sv-SE" sz="1500" kern="1200" dirty="0" err="1"/>
            <a:t>model</a:t>
          </a:r>
          <a:endParaRPr lang="sv-SE" sz="1500" kern="1200" dirty="0"/>
        </a:p>
      </dsp:txBody>
      <dsp:txXfrm>
        <a:off x="3822815" y="0"/>
        <a:ext cx="1818408" cy="1740535"/>
      </dsp:txXfrm>
    </dsp:sp>
    <dsp:sp modelId="{18E448F5-6A01-4CC4-AB7C-E4A9DE80409F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DC58-0854-485B-93CB-215257B436C1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2022/10/26 End </a:t>
          </a:r>
          <a:r>
            <a:rPr lang="sv-SE" sz="1500" kern="1200" dirty="0" err="1"/>
            <a:t>of</a:t>
          </a:r>
          <a:r>
            <a:rPr lang="sv-SE" sz="1500" kern="1200" dirty="0"/>
            <a:t> </a:t>
          </a:r>
          <a:r>
            <a:rPr lang="sv-SE" sz="1500" kern="1200" dirty="0" err="1"/>
            <a:t>development</a:t>
          </a:r>
          <a:r>
            <a:rPr lang="sv-SE" sz="1500" kern="1200" dirty="0"/>
            <a:t> </a:t>
          </a:r>
          <a:r>
            <a:rPr lang="sv-SE" sz="1500" kern="1200" dirty="0" err="1"/>
            <a:t>proccess</a:t>
          </a:r>
          <a:endParaRPr lang="sv-SE" sz="1500" kern="1200" dirty="0"/>
        </a:p>
      </dsp:txBody>
      <dsp:txXfrm>
        <a:off x="5732144" y="2610802"/>
        <a:ext cx="1818408" cy="1740535"/>
      </dsp:txXfrm>
    </dsp:sp>
    <dsp:sp modelId="{6C0C96DD-45F6-47D1-BD30-1B685090ED81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ED33-D1EA-4100-AB25-51F2D32003B0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2022/11/02 Project end </a:t>
          </a:r>
        </a:p>
      </dsp:txBody>
      <dsp:txXfrm>
        <a:off x="7641472" y="0"/>
        <a:ext cx="1818408" cy="1740535"/>
      </dsp:txXfrm>
    </dsp:sp>
    <dsp:sp modelId="{DF56AC61-DC75-462C-9487-F45AEAFA1B78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457636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0C492-23E5-46D7-A6DD-2241BD048B49}">
      <dsp:nvSpPr>
        <dsp:cNvPr id="0" name=""/>
        <dsp:cNvSpPr/>
      </dsp:nvSpPr>
      <dsp:spPr>
        <a:xfrm>
          <a:off x="525780" y="29596"/>
          <a:ext cx="73609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0" dirty="0"/>
            <a:t>Data investigation</a:t>
          </a:r>
        </a:p>
      </dsp:txBody>
      <dsp:txXfrm>
        <a:off x="567570" y="71386"/>
        <a:ext cx="7277340" cy="772500"/>
      </dsp:txXfrm>
    </dsp:sp>
    <dsp:sp modelId="{A23F7CC3-D56D-4395-A335-9C6ECF4DDBE2}">
      <dsp:nvSpPr>
        <dsp:cNvPr id="0" name=""/>
        <dsp:cNvSpPr/>
      </dsp:nvSpPr>
      <dsp:spPr>
        <a:xfrm>
          <a:off x="0" y="1773076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4180E-C68D-435D-9B29-C85BEF82C30C}">
      <dsp:nvSpPr>
        <dsp:cNvPr id="0" name=""/>
        <dsp:cNvSpPr/>
      </dsp:nvSpPr>
      <dsp:spPr>
        <a:xfrm>
          <a:off x="525780" y="1345036"/>
          <a:ext cx="73609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0" dirty="0"/>
            <a:t>Correlation analysis</a:t>
          </a:r>
        </a:p>
      </dsp:txBody>
      <dsp:txXfrm>
        <a:off x="567570" y="1386826"/>
        <a:ext cx="7277340" cy="772500"/>
      </dsp:txXfrm>
    </dsp:sp>
    <dsp:sp modelId="{66892184-3590-4C2D-B029-97AE7CD8DAC5}">
      <dsp:nvSpPr>
        <dsp:cNvPr id="0" name=""/>
        <dsp:cNvSpPr/>
      </dsp:nvSpPr>
      <dsp:spPr>
        <a:xfrm>
          <a:off x="0" y="3088516"/>
          <a:ext cx="10515600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noProof="0" dirty="0"/>
            <a:t>Decision tree</a:t>
          </a:r>
        </a:p>
      </dsp:txBody>
      <dsp:txXfrm>
        <a:off x="0" y="3088516"/>
        <a:ext cx="10515600" cy="1233225"/>
      </dsp:txXfrm>
    </dsp:sp>
    <dsp:sp modelId="{63AA8C59-9CB1-4077-B118-98E7B2B68015}">
      <dsp:nvSpPr>
        <dsp:cNvPr id="0" name=""/>
        <dsp:cNvSpPr/>
      </dsp:nvSpPr>
      <dsp:spPr>
        <a:xfrm>
          <a:off x="525780" y="2660476"/>
          <a:ext cx="73609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0" dirty="0"/>
            <a:t>Feature investigation</a:t>
          </a:r>
        </a:p>
      </dsp:txBody>
      <dsp:txXfrm>
        <a:off x="567570" y="2702266"/>
        <a:ext cx="7277340" cy="77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92184-3590-4C2D-B029-97AE7CD8DAC5}">
      <dsp:nvSpPr>
        <dsp:cNvPr id="0" name=""/>
        <dsp:cNvSpPr/>
      </dsp:nvSpPr>
      <dsp:spPr>
        <a:xfrm>
          <a:off x="0" y="391250"/>
          <a:ext cx="5157787" cy="409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Decision tree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Help us find which features are the most important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noProof="0" dirty="0"/>
            <a:t>The duration of the last call informs most if the client will accept the campaign or not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noProof="0" dirty="0"/>
        </a:p>
      </dsp:txBody>
      <dsp:txXfrm>
        <a:off x="0" y="391250"/>
        <a:ext cx="5157787" cy="4095000"/>
      </dsp:txXfrm>
    </dsp:sp>
    <dsp:sp modelId="{63AA8C59-9CB1-4077-B118-98E7B2B68015}">
      <dsp:nvSpPr>
        <dsp:cNvPr id="0" name=""/>
        <dsp:cNvSpPr/>
      </dsp:nvSpPr>
      <dsp:spPr>
        <a:xfrm>
          <a:off x="257889" y="22250"/>
          <a:ext cx="361045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Feature investigation</a:t>
          </a:r>
        </a:p>
      </dsp:txBody>
      <dsp:txXfrm>
        <a:off x="293915" y="58276"/>
        <a:ext cx="353839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547568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noProof="0" dirty="0"/>
            <a:t>Decision process</a:t>
          </a:r>
        </a:p>
      </dsp:txBody>
      <dsp:txXfrm>
        <a:off x="0" y="547568"/>
        <a:ext cx="10515600" cy="1530900"/>
      </dsp:txXfrm>
    </dsp:sp>
    <dsp:sp modelId="{BC90C492-23E5-46D7-A6DD-2241BD048B49}">
      <dsp:nvSpPr>
        <dsp:cNvPr id="0" name=""/>
        <dsp:cNvSpPr/>
      </dsp:nvSpPr>
      <dsp:spPr>
        <a:xfrm>
          <a:off x="525780" y="16208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Model Competition</a:t>
          </a:r>
        </a:p>
      </dsp:txBody>
      <dsp:txXfrm>
        <a:off x="577658" y="68086"/>
        <a:ext cx="7257164" cy="958964"/>
      </dsp:txXfrm>
    </dsp:sp>
    <dsp:sp modelId="{A23F7CC3-D56D-4395-A335-9C6ECF4DDBE2}">
      <dsp:nvSpPr>
        <dsp:cNvPr id="0" name=""/>
        <dsp:cNvSpPr/>
      </dsp:nvSpPr>
      <dsp:spPr>
        <a:xfrm>
          <a:off x="0" y="2804229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noProof="0" dirty="0"/>
            <a:t>Logistic regression</a:t>
          </a:r>
        </a:p>
      </dsp:txBody>
      <dsp:txXfrm>
        <a:off x="0" y="2804229"/>
        <a:ext cx="10515600" cy="1530900"/>
      </dsp:txXfrm>
    </dsp:sp>
    <dsp:sp modelId="{6D54180E-C68D-435D-9B29-C85BEF82C30C}">
      <dsp:nvSpPr>
        <dsp:cNvPr id="0" name=""/>
        <dsp:cNvSpPr/>
      </dsp:nvSpPr>
      <dsp:spPr>
        <a:xfrm>
          <a:off x="525780" y="2272869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Accepted model</a:t>
          </a:r>
        </a:p>
      </dsp:txBody>
      <dsp:txXfrm>
        <a:off x="577658" y="2324747"/>
        <a:ext cx="7257164" cy="9589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496629"/>
          <a:ext cx="10515600" cy="383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66496" rIns="816127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noProof="0" dirty="0"/>
            <a:t>Creation of multiple algorithms (predictive models)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noProof="0" dirty="0"/>
            <a:t>Use of the same features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noProof="0" dirty="0"/>
            <a:t>Comparison of the accuracy of each model and the probability of a correct and false negative prediction</a:t>
          </a:r>
        </a:p>
      </dsp:txBody>
      <dsp:txXfrm>
        <a:off x="0" y="496629"/>
        <a:ext cx="10515600" cy="3830400"/>
      </dsp:txXfrm>
    </dsp:sp>
    <dsp:sp modelId="{BC90C492-23E5-46D7-A6DD-2241BD048B49}">
      <dsp:nvSpPr>
        <dsp:cNvPr id="0" name=""/>
        <dsp:cNvSpPr/>
      </dsp:nvSpPr>
      <dsp:spPr>
        <a:xfrm>
          <a:off x="525780" y="24309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Model Competition</a:t>
          </a:r>
        </a:p>
      </dsp:txBody>
      <dsp:txXfrm>
        <a:off x="571894" y="70423"/>
        <a:ext cx="726869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vallue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custumers</a:t>
            </a:r>
            <a:r>
              <a:rPr lang="sv-SE" dirty="0"/>
              <a:t>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on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to </a:t>
            </a:r>
            <a:r>
              <a:rPr lang="sv-SE" dirty="0" err="1"/>
              <a:t>sell</a:t>
            </a:r>
            <a:r>
              <a:rPr lang="sv-SE" dirty="0"/>
              <a:t> (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vallue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custumers</a:t>
            </a:r>
            <a:r>
              <a:rPr lang="sv-SE" dirty="0"/>
              <a:t>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on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to </a:t>
            </a:r>
            <a:r>
              <a:rPr lang="sv-SE" dirty="0" err="1"/>
              <a:t>sell</a:t>
            </a:r>
            <a:r>
              <a:rPr lang="sv-SE" dirty="0"/>
              <a:t> (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vallue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custumers</a:t>
            </a:r>
            <a:r>
              <a:rPr lang="sv-SE" dirty="0"/>
              <a:t> </a:t>
            </a:r>
            <a:r>
              <a:rPr lang="sv-SE" dirty="0" err="1"/>
              <a:t>more</a:t>
            </a:r>
            <a:endParaRPr lang="sv-SE" dirty="0"/>
          </a:p>
          <a:p>
            <a:r>
              <a:rPr lang="sv-SE" dirty="0"/>
              <a:t>	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on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to </a:t>
            </a:r>
            <a:r>
              <a:rPr lang="sv-SE" dirty="0" err="1"/>
              <a:t>sell</a:t>
            </a:r>
            <a:r>
              <a:rPr lang="sv-SE" dirty="0"/>
              <a:t> (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product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present </a:t>
            </a:r>
            <a:r>
              <a:rPr lang="sv-SE" dirty="0" err="1"/>
              <a:t>this</a:t>
            </a:r>
            <a:r>
              <a:rPr lang="sv-SE" dirty="0"/>
              <a:t> to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client</a:t>
            </a:r>
            <a:r>
              <a:rPr lang="sv-SE" dirty="0"/>
              <a:t> (</a:t>
            </a:r>
            <a:r>
              <a:rPr lang="sv-SE" dirty="0" err="1"/>
              <a:t>if</a:t>
            </a:r>
            <a:r>
              <a:rPr lang="sv-SE" dirty="0"/>
              <a:t> it is a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tell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</a:t>
            </a:r>
          </a:p>
          <a:p>
            <a:r>
              <a:rPr lang="sv-SE" dirty="0" err="1"/>
              <a:t>Distinctive</a:t>
            </a:r>
            <a:r>
              <a:rPr lang="sv-SE" dirty="0"/>
              <a:t> features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successfull</a:t>
            </a:r>
            <a:r>
              <a:rPr lang="sv-SE" dirty="0"/>
              <a:t> last </a:t>
            </a:r>
            <a:r>
              <a:rPr lang="sv-SE" dirty="0" err="1"/>
              <a:t>time</a:t>
            </a:r>
            <a:r>
              <a:rPr lang="sv-SE" dirty="0"/>
              <a:t> </a:t>
            </a:r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be </a:t>
            </a:r>
            <a:r>
              <a:rPr lang="sv-SE" dirty="0" err="1"/>
              <a:t>generalisable</a:t>
            </a:r>
            <a:r>
              <a:rPr lang="sv-SE" dirty="0"/>
              <a:t> </a:t>
            </a:r>
          </a:p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logical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Talked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epople</a:t>
            </a:r>
            <a:r>
              <a:rPr lang="sv-SE" dirty="0"/>
              <a:t> in business and </a:t>
            </a:r>
            <a:r>
              <a:rPr lang="sv-SE" dirty="0" err="1"/>
              <a:t>verified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indeed</a:t>
            </a:r>
            <a:r>
              <a:rPr lang="sv-SE" dirty="0"/>
              <a:t> </a:t>
            </a:r>
            <a:r>
              <a:rPr lang="sv-SE" dirty="0" err="1"/>
              <a:t>important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trying</a:t>
            </a:r>
            <a:r>
              <a:rPr lang="sv-SE" dirty="0"/>
              <a:t> to </a:t>
            </a:r>
            <a:r>
              <a:rPr lang="sv-SE" dirty="0" err="1"/>
              <a:t>identify</a:t>
            </a:r>
            <a:r>
              <a:rPr lang="sv-SE" dirty="0"/>
              <a:t> the </a:t>
            </a:r>
            <a:r>
              <a:rPr lang="sv-SE" dirty="0" err="1"/>
              <a:t>ones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fulffil</a:t>
            </a:r>
            <a:r>
              <a:rPr lang="sv-SE" dirty="0"/>
              <a:t> the </a:t>
            </a:r>
            <a:r>
              <a:rPr lang="sv-SE" dirty="0" err="1"/>
              <a:t>criteria</a:t>
            </a:r>
            <a:r>
              <a:rPr lang="sv-SE" dirty="0"/>
              <a:t> from the </a:t>
            </a:r>
            <a:r>
              <a:rPr lang="sv-SE" dirty="0" err="1"/>
              <a:t>tree</a:t>
            </a:r>
            <a:endParaRPr lang="sv-SE" dirty="0"/>
          </a:p>
          <a:p>
            <a:r>
              <a:rPr lang="sv-SE" dirty="0" err="1"/>
              <a:t>Predictive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  <a:p>
            <a:r>
              <a:rPr lang="sv-SE" dirty="0" err="1"/>
              <a:t>Competition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models</a:t>
            </a:r>
            <a:r>
              <a:rPr lang="sv-SE" dirty="0"/>
              <a:t> to get the best </a:t>
            </a:r>
            <a:r>
              <a:rPr lang="sv-SE" dirty="0" err="1"/>
              <a:t>one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good</a:t>
            </a:r>
            <a:r>
              <a:rPr lang="sv-SE" dirty="0"/>
              <a:t> or not </a:t>
            </a:r>
          </a:p>
          <a:p>
            <a:r>
              <a:rPr lang="sv-SE" dirty="0"/>
              <a:t>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falce</a:t>
            </a:r>
            <a:r>
              <a:rPr lang="sv-SE" dirty="0"/>
              <a:t> </a:t>
            </a:r>
            <a:r>
              <a:rPr lang="sv-SE" dirty="0" err="1"/>
              <a:t>possitives</a:t>
            </a:r>
            <a:r>
              <a:rPr lang="sv-SE" dirty="0"/>
              <a:t> </a:t>
            </a:r>
          </a:p>
          <a:p>
            <a:r>
              <a:rPr lang="sv-SE" dirty="0"/>
              <a:t>Talk </a:t>
            </a:r>
            <a:r>
              <a:rPr lang="sv-SE" dirty="0" err="1"/>
              <a:t>about</a:t>
            </a:r>
            <a:r>
              <a:rPr lang="sv-SE" dirty="0"/>
              <a:t> lift (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= </a:t>
            </a:r>
            <a:r>
              <a:rPr lang="sv-SE" dirty="0" err="1"/>
              <a:t>talking</a:t>
            </a:r>
            <a:r>
              <a:rPr lang="sv-SE" dirty="0"/>
              <a:t> to </a:t>
            </a:r>
            <a:r>
              <a:rPr lang="sv-SE" dirty="0" err="1"/>
              <a:t>everyone</a:t>
            </a:r>
            <a:r>
              <a:rPr lang="sv-SE" dirty="0"/>
              <a:t>)</a:t>
            </a:r>
          </a:p>
          <a:p>
            <a:r>
              <a:rPr lang="sv-SE" dirty="0" err="1"/>
              <a:t>Baeine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imporvment</a:t>
            </a:r>
            <a:r>
              <a:rPr lang="sv-SE" dirty="0"/>
              <a:t> in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is lift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built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performs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 …</a:t>
            </a:r>
          </a:p>
          <a:p>
            <a:endParaRPr lang="sv-SE" dirty="0"/>
          </a:p>
          <a:p>
            <a:r>
              <a:rPr lang="sv-SE" dirty="0"/>
              <a:t>Suggestions </a:t>
            </a:r>
            <a:r>
              <a:rPr lang="sv-SE" dirty="0" err="1"/>
              <a:t>Next</a:t>
            </a:r>
            <a:r>
              <a:rPr lang="sv-SE" dirty="0"/>
              <a:t> step</a:t>
            </a:r>
          </a:p>
          <a:p>
            <a:r>
              <a:rPr lang="sv-SE" dirty="0"/>
              <a:t>Try it in real </a:t>
            </a:r>
            <a:r>
              <a:rPr lang="sv-SE" dirty="0" err="1"/>
              <a:t>customers</a:t>
            </a:r>
            <a:r>
              <a:rPr lang="sv-SE" dirty="0"/>
              <a:t> in </a:t>
            </a:r>
            <a:r>
              <a:rPr lang="sv-SE" dirty="0" err="1"/>
              <a:t>controled</a:t>
            </a:r>
            <a:r>
              <a:rPr lang="sv-SE" dirty="0"/>
              <a:t> </a:t>
            </a:r>
            <a:r>
              <a:rPr lang="sv-SE" dirty="0" err="1"/>
              <a:t>env</a:t>
            </a:r>
            <a:endParaRPr lang="sv-SE" dirty="0"/>
          </a:p>
          <a:p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 center </a:t>
            </a:r>
            <a:r>
              <a:rPr lang="sv-SE" dirty="0" err="1"/>
              <a:t>people</a:t>
            </a:r>
            <a:endParaRPr lang="sv-SE" dirty="0"/>
          </a:p>
          <a:p>
            <a:r>
              <a:rPr lang="sv-SE" dirty="0"/>
              <a:t>Change management in the organisation 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/>
              <a:t>Store data from it(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Mot´nitor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and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it (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Pretend</a:t>
            </a:r>
            <a:r>
              <a:rPr lang="sv-SE" dirty="0"/>
              <a:t> </a:t>
            </a:r>
            <a:r>
              <a:rPr lang="sv-SE" dirty="0" err="1"/>
              <a:t>thit</a:t>
            </a:r>
            <a:r>
              <a:rPr lang="sv-SE" dirty="0"/>
              <a:t> </a:t>
            </a:r>
            <a:r>
              <a:rPr lang="sv-SE" dirty="0" err="1"/>
              <a:t>campagn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</a:t>
            </a:r>
            <a:r>
              <a:rPr lang="sv-SE" dirty="0" err="1"/>
              <a:t>phone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485674" y="5657671"/>
            <a:ext cx="778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F7593"/>
                </a:solidFill>
              </a:rPr>
              <a:t>Next Best Offer for Bank of Portugal 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C4BC-A4F1-27CD-519D-E99B10F6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7593"/>
                </a:solidFill>
              </a:rPr>
              <a:t>Descriptive analysis </a:t>
            </a:r>
            <a:r>
              <a:rPr lang="sv-SE" dirty="0">
                <a:solidFill>
                  <a:srgbClr val="3F7593"/>
                </a:solidFill>
              </a:rPr>
              <a:t>- Duration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EFCF43-0AC3-8D1E-1DF5-26CA9A88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sv-SE" dirty="0"/>
              <a:t>Most </a:t>
            </a:r>
            <a:r>
              <a:rPr lang="sv-SE" dirty="0" err="1"/>
              <a:t>important</a:t>
            </a:r>
            <a:r>
              <a:rPr lang="sv-SE" dirty="0"/>
              <a:t> feature</a:t>
            </a:r>
          </a:p>
          <a:p>
            <a:endParaRPr lang="sv-SE" dirty="0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C7F5AFF-3C1F-DC7A-2507-2675B2F493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r="8489"/>
          <a:stretch/>
        </p:blipFill>
        <p:spPr>
          <a:xfrm>
            <a:off x="6135897" y="1690688"/>
            <a:ext cx="5898333" cy="43593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936B-299A-951A-F4B6-6DE3EEC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F1AA-C667-94E6-E8C0-3CC882E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145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701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6007892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4610C82B-5B42-E989-8ABE-5A5CE9A771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523"/>
            <a:ext cx="5816600" cy="4127664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735C-73BE-F3D0-AFEA-76A6B2E8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8570-EFCC-15C9-F713-77853FE4C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19CE-7392-4B71-7033-CA58184CB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6ED9-B2D8-0814-C768-EA66EC5BC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A6EC6-FB5B-7CF1-21F1-D4AA1F648D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9511AD-1AB6-8B3C-006D-5EF32FDA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62EE34-081C-EF33-A194-968A71F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C53B01-9348-D87F-D051-77B4EF0BC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5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5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F7593"/>
                </a:solidFill>
              </a:rPr>
              <a:t>Background</a:t>
            </a:r>
            <a:endParaRPr lang="sv-SE" dirty="0">
              <a:solidFill>
                <a:srgbClr val="3F759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69D98-ECCE-3441-40FF-EE9BB6BCD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7FDD56-C919-2200-E8AE-E2E28B43D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232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1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7FDD56-C919-2200-E8AE-E2E28B43D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24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16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7FDD56-C919-2200-E8AE-E2E28B43D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07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7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266F8-52AB-D765-A233-C16EA1C01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11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F3968-FC0C-E7A4-3EE7-97FCFD726200}"/>
              </a:ext>
            </a:extLst>
          </p:cNvPr>
          <p:cNvCxnSpPr>
            <a:cxnSpLocks/>
          </p:cNvCxnSpPr>
          <p:nvPr/>
        </p:nvCxnSpPr>
        <p:spPr>
          <a:xfrm>
            <a:off x="9385300" y="3581400"/>
            <a:ext cx="0" cy="1150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3F7593"/>
                </a:solidFill>
              </a:rPr>
              <a:t>Descriptive Analysis  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712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3F7593"/>
                </a:solidFill>
              </a:rPr>
              <a:t>Descriptive Analysis  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595615"/>
              </p:ext>
            </p:extLst>
          </p:nvPr>
        </p:nvGraphicFramePr>
        <p:xfrm>
          <a:off x="839788" y="1681163"/>
          <a:ext cx="5157787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62D06878-CC13-5B9B-7959-427495786E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6480"/>
            <a:ext cx="5183188" cy="3887391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2324</TotalTime>
  <Words>776</Words>
  <Application>Microsoft Office PowerPoint</Application>
  <PresentationFormat>Widescreen</PresentationFormat>
  <Paragraphs>142</Paragraphs>
  <Slides>15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Office Theme</vt:lpstr>
      <vt:lpstr>PowerPoint Presentation</vt:lpstr>
      <vt:lpstr>Agenda</vt:lpstr>
      <vt:lpstr>Background</vt:lpstr>
      <vt:lpstr>Situation</vt:lpstr>
      <vt:lpstr>Situation</vt:lpstr>
      <vt:lpstr>Situation</vt:lpstr>
      <vt:lpstr>Timeline</vt:lpstr>
      <vt:lpstr>Descriptive Analysis  </vt:lpstr>
      <vt:lpstr>Descriptive Analysis  </vt:lpstr>
      <vt:lpstr>Descriptive analysis - Duration</vt:lpstr>
      <vt:lpstr>Model</vt:lpstr>
      <vt:lpstr>Model</vt:lpstr>
      <vt:lpstr>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2022-10-25T17:59:06Z</dcterms:created>
  <dcterms:modified xsi:type="dcterms:W3CDTF">2022-11-01T18:19:02Z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