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36" r:id="rId5"/>
    <p:sldId id="2812" r:id="rId6"/>
    <p:sldId id="2820" r:id="rId7"/>
    <p:sldId id="2816" r:id="rId8"/>
    <p:sldId id="2817" r:id="rId9"/>
    <p:sldId id="2819" r:id="rId10"/>
    <p:sldId id="2818" r:id="rId11"/>
    <p:sldId id="2821" r:id="rId12"/>
    <p:sldId id="28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C0C1-E868-477E-858F-023882C115E2}" v="16" dt="2022-10-17T11:23:5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5" autoAdjust="0"/>
    <p:restoredTop sz="84606" autoAdjust="0"/>
  </p:normalViewPr>
  <p:slideViewPr>
    <p:cSldViewPr snapToGrid="0">
      <p:cViewPr varScale="1">
        <p:scale>
          <a:sx n="91" d="100"/>
          <a:sy n="91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FE1DC0C1-E868-477E-858F-023882C115E2}"/>
    <pc:docChg chg="undo redo custSel addSld delSld modSld sldOrd">
      <pc:chgData name="Markella Nikolopoulou-Themeli" userId="da9cb5e2-4d8b-46eb-898e-a612e4aaf597" providerId="ADAL" clId="{FE1DC0C1-E868-477E-858F-023882C115E2}" dt="2022-10-17T11:24:24.460" v="4052" actId="20577"/>
      <pc:docMkLst>
        <pc:docMk/>
      </pc:docMkLst>
      <pc:sldChg chg="modSp mod">
        <pc:chgData name="Markella Nikolopoulou-Themeli" userId="da9cb5e2-4d8b-46eb-898e-a612e4aaf597" providerId="ADAL" clId="{FE1DC0C1-E868-477E-858F-023882C115E2}" dt="2022-10-06T10:51:46.207" v="846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FE1DC0C1-E868-477E-858F-023882C115E2}" dt="2022-10-06T10:51:46.207" v="846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modSp mod modNotesTx">
        <pc:chgData name="Markella Nikolopoulou-Themeli" userId="da9cb5e2-4d8b-46eb-898e-a612e4aaf597" providerId="ADAL" clId="{FE1DC0C1-E868-477E-858F-023882C115E2}" dt="2022-10-11T09:11:21.472" v="3328" actId="20577"/>
        <pc:sldMkLst>
          <pc:docMk/>
          <pc:sldMk cId="146527113" sldId="2812"/>
        </pc:sldMkLst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2" creationId="{5111171E-7930-4A03-8496-D33812EF3BB2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5" creationId="{884C3A7B-B284-4532-AB26-D78D31EEB398}"/>
          </ac:spMkLst>
        </pc:spChg>
      </pc:sldChg>
      <pc:sldChg chg="addSp delSp modSp new del mod modClrScheme chgLayout">
        <pc:chgData name="Markella Nikolopoulou-Themeli" userId="da9cb5e2-4d8b-46eb-898e-a612e4aaf597" providerId="ADAL" clId="{FE1DC0C1-E868-477E-858F-023882C115E2}" dt="2022-10-06T14:50:15.487" v="1108" actId="47"/>
        <pc:sldMkLst>
          <pc:docMk/>
          <pc:sldMk cId="3215999352" sldId="2813"/>
        </pc:sldMkLst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2" creationId="{1D6D23A3-3DA2-807B-C209-6DF8B356C43C}"/>
          </ac:spMkLst>
        </pc:spChg>
        <pc:spChg chg="del mod ord">
          <ac:chgData name="Markella Nikolopoulou-Themeli" userId="da9cb5e2-4d8b-46eb-898e-a612e4aaf597" providerId="ADAL" clId="{FE1DC0C1-E868-477E-858F-023882C115E2}" dt="2022-10-06T14:30:58.052" v="1084" actId="478"/>
          <ac:spMkLst>
            <pc:docMk/>
            <pc:sldMk cId="3215999352" sldId="2813"/>
            <ac:spMk id="3" creationId="{E8743E5A-1C53-8A03-4F7A-BFFA142D545C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5" creationId="{13A5D15C-4151-C8C8-8972-70FC0B0645A8}"/>
          </ac:spMkLst>
        </pc:spChg>
        <pc:spChg chg="add del mod">
          <ac:chgData name="Markella Nikolopoulou-Themeli" userId="da9cb5e2-4d8b-46eb-898e-a612e4aaf597" providerId="ADAL" clId="{FE1DC0C1-E868-477E-858F-023882C115E2}" dt="2022-10-06T10:09:57.519" v="827" actId="767"/>
          <ac:spMkLst>
            <pc:docMk/>
            <pc:sldMk cId="3215999352" sldId="2813"/>
            <ac:spMk id="6" creationId="{FAD000B3-4E14-2489-6DB4-8BBB8C31EBBD}"/>
          </ac:spMkLst>
        </pc:spChg>
        <pc:spChg chg="add del mod ord">
          <ac:chgData name="Markella Nikolopoulou-Themeli" userId="da9cb5e2-4d8b-46eb-898e-a612e4aaf597" providerId="ADAL" clId="{FE1DC0C1-E868-477E-858F-023882C115E2}" dt="2022-10-06T14:28:58.457" v="1043" actId="478"/>
          <ac:spMkLst>
            <pc:docMk/>
            <pc:sldMk cId="3215999352" sldId="2813"/>
            <ac:spMk id="7" creationId="{E9CE9DBE-4C98-431C-311C-6515B6551E2A}"/>
          </ac:spMkLst>
        </pc:spChg>
        <pc:spChg chg="add del mod ord">
          <ac:chgData name="Markella Nikolopoulou-Themeli" userId="da9cb5e2-4d8b-46eb-898e-a612e4aaf597" providerId="ADAL" clId="{FE1DC0C1-E868-477E-858F-023882C115E2}" dt="2022-10-06T14:29:09.948" v="1047" actId="478"/>
          <ac:spMkLst>
            <pc:docMk/>
            <pc:sldMk cId="3215999352" sldId="2813"/>
            <ac:spMk id="8" creationId="{1CB28A93-5711-80A7-3DAB-60A471E1E34C}"/>
          </ac:spMkLst>
        </pc:spChg>
        <pc:spChg chg="add del mod ord">
          <ac:chgData name="Markella Nikolopoulou-Themeli" userId="da9cb5e2-4d8b-46eb-898e-a612e4aaf597" providerId="ADAL" clId="{FE1DC0C1-E868-477E-858F-023882C115E2}" dt="2022-10-06T14:31:15.606" v="1087" actId="478"/>
          <ac:spMkLst>
            <pc:docMk/>
            <pc:sldMk cId="3215999352" sldId="2813"/>
            <ac:spMk id="9" creationId="{D4A1BE91-7F59-7282-6802-B80A000E4FDE}"/>
          </ac:spMkLst>
        </pc:spChg>
        <pc:spChg chg="add mod">
          <ac:chgData name="Markella Nikolopoulou-Themeli" userId="da9cb5e2-4d8b-46eb-898e-a612e4aaf597" providerId="ADAL" clId="{FE1DC0C1-E868-477E-858F-023882C115E2}" dt="2022-10-06T14:49:24.703" v="1103" actId="14100"/>
          <ac:spMkLst>
            <pc:docMk/>
            <pc:sldMk cId="3215999352" sldId="2813"/>
            <ac:spMk id="10" creationId="{9A5E9706-92A2-E3D9-842B-AC494CCD74D3}"/>
          </ac:spMkLst>
        </pc:spChg>
        <pc:spChg chg="add del mod">
          <ac:chgData name="Markella Nikolopoulou-Themeli" userId="da9cb5e2-4d8b-46eb-898e-a612e4aaf597" providerId="ADAL" clId="{FE1DC0C1-E868-477E-858F-023882C115E2}" dt="2022-10-06T14:31:02.653" v="1085" actId="478"/>
          <ac:spMkLst>
            <pc:docMk/>
            <pc:sldMk cId="3215999352" sldId="2813"/>
            <ac:spMk id="12" creationId="{19FD3E77-F531-030D-E14A-260AFED86BEB}"/>
          </ac:spMkLst>
        </pc:spChg>
        <pc:spChg chg="add mod">
          <ac:chgData name="Markella Nikolopoulou-Themeli" userId="da9cb5e2-4d8b-46eb-898e-a612e4aaf597" providerId="ADAL" clId="{FE1DC0C1-E868-477E-858F-023882C115E2}" dt="2022-10-06T14:32:35.234" v="1097" actId="20577"/>
          <ac:spMkLst>
            <pc:docMk/>
            <pc:sldMk cId="3215999352" sldId="2813"/>
            <ac:spMk id="13" creationId="{29601180-66AC-7CF7-E478-F9475605FD5C}"/>
          </ac:spMkLst>
        </pc:spChg>
        <pc:spChg chg="add del mod">
          <ac:chgData name="Markella Nikolopoulou-Themeli" userId="da9cb5e2-4d8b-46eb-898e-a612e4aaf597" providerId="ADAL" clId="{FE1DC0C1-E868-477E-858F-023882C115E2}" dt="2022-10-06T14:48:43.811" v="1099"/>
          <ac:spMkLst>
            <pc:docMk/>
            <pc:sldMk cId="3215999352" sldId="2813"/>
            <ac:spMk id="14" creationId="{9E1DC2E7-DF69-273C-BAB1-6F0920B3D6D5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32.231" v="1105" actId="478"/>
          <ac:spMkLst>
            <pc:docMk/>
            <pc:sldMk cId="3215999352" sldId="2813"/>
            <ac:spMk id="15" creationId="{31ABA6CC-9D06-84AF-C5D0-585724697C2F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18.157" v="1102" actId="478"/>
          <ac:spMkLst>
            <pc:docMk/>
            <pc:sldMk cId="3215999352" sldId="2813"/>
            <ac:spMk id="16" creationId="{AC7A9799-D8D7-C462-3F1C-80BDB3719E30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7" creationId="{7F006E52-04D7-2541-CDB4-E2A5BF2D867C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8" creationId="{4C86453A-B88B-1B28-EC65-31489EBC6B1C}"/>
          </ac:spMkLst>
        </pc:spChg>
        <pc:spChg chg="add mod">
          <ac:chgData name="Markella Nikolopoulou-Themeli" userId="da9cb5e2-4d8b-46eb-898e-a612e4aaf597" providerId="ADAL" clId="{FE1DC0C1-E868-477E-858F-023882C115E2}" dt="2022-10-06T14:49:47.681" v="1107" actId="14100"/>
          <ac:spMkLst>
            <pc:docMk/>
            <pc:sldMk cId="3215999352" sldId="2813"/>
            <ac:spMk id="19" creationId="{11481B15-0228-BE56-3A92-E164525DA574}"/>
          </ac:spMkLst>
        </pc:spChg>
      </pc:sldChg>
      <pc:sldChg chg="modSp new del mod">
        <pc:chgData name="Markella Nikolopoulou-Themeli" userId="da9cb5e2-4d8b-46eb-898e-a612e4aaf597" providerId="ADAL" clId="{FE1DC0C1-E868-477E-858F-023882C115E2}" dt="2022-10-07T15:52:40.383" v="1772" actId="47"/>
        <pc:sldMkLst>
          <pc:docMk/>
          <pc:sldMk cId="3552366256" sldId="2814"/>
        </pc:sldMkLst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2" creationId="{6635291D-12A8-B759-3728-4198F9880E14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3" creationId="{ED65D0AC-5AB4-D3A1-ECD7-D99AF7C497D1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4" creationId="{87B5812A-E39B-2FC7-9C53-F2474D050B78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5" creationId="{805BFFCE-A89E-58AD-ACE6-2B9356BA694F}"/>
          </ac:spMkLst>
        </pc:spChg>
      </pc:sldChg>
      <pc:sldChg chg="addSp delSp modSp new add del mod modNotesTx">
        <pc:chgData name="Markella Nikolopoulou-Themeli" userId="da9cb5e2-4d8b-46eb-898e-a612e4aaf597" providerId="ADAL" clId="{FE1DC0C1-E868-477E-858F-023882C115E2}" dt="2022-10-10T15:19:46.079" v="2378" actId="47"/>
        <pc:sldMkLst>
          <pc:docMk/>
          <pc:sldMk cId="2712573431" sldId="2815"/>
        </pc:sldMkLst>
        <pc:spChg chg="mod">
          <ac:chgData name="Markella Nikolopoulou-Themeli" userId="da9cb5e2-4d8b-46eb-898e-a612e4aaf597" providerId="ADAL" clId="{FE1DC0C1-E868-477E-858F-023882C115E2}" dt="2022-10-10T13:58:30.990" v="2092" actId="20577"/>
          <ac:spMkLst>
            <pc:docMk/>
            <pc:sldMk cId="2712573431" sldId="2815"/>
            <ac:spMk id="2" creationId="{1BDCDB4C-E8E2-C69D-F6BA-101484162D44}"/>
          </ac:spMkLst>
        </pc:spChg>
        <pc:spChg chg="add del mod">
          <ac:chgData name="Markella Nikolopoulou-Themeli" userId="da9cb5e2-4d8b-46eb-898e-a612e4aaf597" providerId="ADAL" clId="{FE1DC0C1-E868-477E-858F-023882C115E2}" dt="2022-10-07T15:54:15.796" v="1785" actId="478"/>
          <ac:spMkLst>
            <pc:docMk/>
            <pc:sldMk cId="2712573431" sldId="2815"/>
            <ac:spMk id="3" creationId="{7A7795BA-A12B-5548-2BF5-F2D12968C219}"/>
          </ac:spMkLst>
        </pc:spChg>
        <pc:spChg chg="mod">
          <ac:chgData name="Markella Nikolopoulou-Themeli" userId="da9cb5e2-4d8b-46eb-898e-a612e4aaf597" providerId="ADAL" clId="{FE1DC0C1-E868-477E-858F-023882C115E2}" dt="2022-10-10T12:20:34.460" v="1791" actId="790"/>
          <ac:spMkLst>
            <pc:docMk/>
            <pc:sldMk cId="2712573431" sldId="2815"/>
            <ac:spMk id="4" creationId="{186CB45C-6C39-6058-8110-ED0F2B78EB13}"/>
          </ac:spMkLst>
        </pc:spChg>
        <pc:spChg chg="mod">
          <ac:chgData name="Markella Nikolopoulou-Themeli" userId="da9cb5e2-4d8b-46eb-898e-a612e4aaf597" providerId="ADAL" clId="{FE1DC0C1-E868-477E-858F-023882C115E2}" dt="2022-10-10T12:20:34.460" v="1791" actId="790"/>
          <ac:spMkLst>
            <pc:docMk/>
            <pc:sldMk cId="2712573431" sldId="2815"/>
            <ac:spMk id="5" creationId="{A643240A-730F-99D1-2BDF-E5123DD247E1}"/>
          </ac:spMkLst>
        </pc:spChg>
        <pc:spChg chg="add mod ord">
          <ac:chgData name="Markella Nikolopoulou-Themeli" userId="da9cb5e2-4d8b-46eb-898e-a612e4aaf597" providerId="ADAL" clId="{FE1DC0C1-E868-477E-858F-023882C115E2}" dt="2022-10-10T15:18:23.314" v="2357" actId="20577"/>
          <ac:spMkLst>
            <pc:docMk/>
            <pc:sldMk cId="2712573431" sldId="2815"/>
            <ac:spMk id="6" creationId="{4C6A4924-5DF3-D64B-554E-6F2FFA6D9872}"/>
          </ac:spMkLst>
        </pc:spChg>
        <pc:spChg chg="add del mod">
          <ac:chgData name="Markella Nikolopoulou-Themeli" userId="da9cb5e2-4d8b-46eb-898e-a612e4aaf597" providerId="ADAL" clId="{FE1DC0C1-E868-477E-858F-023882C115E2}" dt="2022-10-07T15:54:16.015" v="1786" actId="478"/>
          <ac:spMkLst>
            <pc:docMk/>
            <pc:sldMk cId="2712573431" sldId="2815"/>
            <ac:spMk id="8" creationId="{99A51001-9D2F-4BC3-83D3-792B848B0ED1}"/>
          </ac:spMkLst>
        </pc:spChg>
      </pc:sldChg>
      <pc:sldChg chg="addSp delSp modSp add mod modNotesTx">
        <pc:chgData name="Markella Nikolopoulou-Themeli" userId="da9cb5e2-4d8b-46eb-898e-a612e4aaf597" providerId="ADAL" clId="{FE1DC0C1-E868-477E-858F-023882C115E2}" dt="2022-10-17T11:24:09.948" v="4040" actId="6549"/>
        <pc:sldMkLst>
          <pc:docMk/>
          <pc:sldMk cId="773525787" sldId="2816"/>
        </pc:sldMkLst>
        <pc:spChg chg="mod">
          <ac:chgData name="Markella Nikolopoulou-Themeli" userId="da9cb5e2-4d8b-46eb-898e-a612e4aaf597" providerId="ADAL" clId="{FE1DC0C1-E868-477E-858F-023882C115E2}" dt="2022-10-17T11:24:09.948" v="4040" actId="6549"/>
          <ac:spMkLst>
            <pc:docMk/>
            <pc:sldMk cId="773525787" sldId="2816"/>
            <ac:spMk id="2" creationId="{1D6D23A3-3DA2-807B-C209-6DF8B356C43C}"/>
          </ac:spMkLst>
        </pc:spChg>
        <pc:spChg chg="mod">
          <ac:chgData name="Markella Nikolopoulou-Themeli" userId="da9cb5e2-4d8b-46eb-898e-a612e4aaf597" providerId="ADAL" clId="{FE1DC0C1-E868-477E-858F-023882C115E2}" dt="2022-10-11T11:18:00.115" v="3490" actId="1076"/>
          <ac:spMkLst>
            <pc:docMk/>
            <pc:sldMk cId="773525787" sldId="2816"/>
            <ac:spMk id="10" creationId="{9A5E9706-92A2-E3D9-842B-AC494CCD74D3}"/>
          </ac:spMkLst>
        </pc:spChg>
        <pc:spChg chg="mod">
          <ac:chgData name="Markella Nikolopoulou-Themeli" userId="da9cb5e2-4d8b-46eb-898e-a612e4aaf597" providerId="ADAL" clId="{FE1DC0C1-E868-477E-858F-023882C115E2}" dt="2022-10-11T11:19:36.297" v="3513" actId="20577"/>
          <ac:spMkLst>
            <pc:docMk/>
            <pc:sldMk cId="773525787" sldId="2816"/>
            <ac:spMk id="13" creationId="{29601180-66AC-7CF7-E478-F9475605FD5C}"/>
          </ac:spMkLst>
        </pc:spChg>
        <pc:spChg chg="add del">
          <ac:chgData name="Markella Nikolopoulou-Themeli" userId="da9cb5e2-4d8b-46eb-898e-a612e4aaf597" providerId="ADAL" clId="{FE1DC0C1-E868-477E-858F-023882C115E2}" dt="2022-10-10T15:43:25.125" v="2732" actId="478"/>
          <ac:spMkLst>
            <pc:docMk/>
            <pc:sldMk cId="773525787" sldId="2816"/>
            <ac:spMk id="18" creationId="{CF770D3E-C63D-7262-41D1-D8CFDB581764}"/>
          </ac:spMkLst>
        </pc:spChg>
        <pc:spChg chg="add del mod">
          <ac:chgData name="Markella Nikolopoulou-Themeli" userId="da9cb5e2-4d8b-46eb-898e-a612e4aaf597" providerId="ADAL" clId="{FE1DC0C1-E868-477E-858F-023882C115E2}" dt="2022-10-10T15:43:30.086" v="2735" actId="478"/>
          <ac:spMkLst>
            <pc:docMk/>
            <pc:sldMk cId="773525787" sldId="2816"/>
            <ac:spMk id="20" creationId="{B72DA252-88EE-5644-580F-9F1C4F981D78}"/>
          </ac:spMkLst>
        </pc:spChg>
        <pc:spChg chg="add del">
          <ac:chgData name="Markella Nikolopoulou-Themeli" userId="da9cb5e2-4d8b-46eb-898e-a612e4aaf597" providerId="ADAL" clId="{FE1DC0C1-E868-477E-858F-023882C115E2}" dt="2022-10-10T15:43:40.231" v="2737" actId="22"/>
          <ac:spMkLst>
            <pc:docMk/>
            <pc:sldMk cId="773525787" sldId="2816"/>
            <ac:spMk id="22" creationId="{181130E7-D9A3-EB79-68CE-DB7BB7A606F2}"/>
          </ac:spMkLst>
        </pc:spChg>
        <pc:picChg chg="add del mod">
          <ac:chgData name="Markella Nikolopoulou-Themeli" userId="da9cb5e2-4d8b-46eb-898e-a612e4aaf597" providerId="ADAL" clId="{FE1DC0C1-E868-477E-858F-023882C115E2}" dt="2022-10-10T15:42:10.031" v="2716" actId="478"/>
          <ac:picMkLst>
            <pc:docMk/>
            <pc:sldMk cId="773525787" sldId="2816"/>
            <ac:picMk id="6" creationId="{8C9C4AA3-2E04-9CFF-BFBF-8A55A124143C}"/>
          </ac:picMkLst>
        </pc:picChg>
        <pc:picChg chg="add del mod">
          <ac:chgData name="Markella Nikolopoulou-Themeli" userId="da9cb5e2-4d8b-46eb-898e-a612e4aaf597" providerId="ADAL" clId="{FE1DC0C1-E868-477E-858F-023882C115E2}" dt="2022-10-10T15:42:26.464" v="2724" actId="478"/>
          <ac:picMkLst>
            <pc:docMk/>
            <pc:sldMk cId="773525787" sldId="2816"/>
            <ac:picMk id="8" creationId="{E8518DC5-5FD5-545F-7813-B892F6D5E810}"/>
          </ac:picMkLst>
        </pc:picChg>
        <pc:picChg chg="add del">
          <ac:chgData name="Markella Nikolopoulou-Themeli" userId="da9cb5e2-4d8b-46eb-898e-a612e4aaf597" providerId="ADAL" clId="{FE1DC0C1-E868-477E-858F-023882C115E2}" dt="2022-10-10T15:42:54.464" v="2728" actId="478"/>
          <ac:picMkLst>
            <pc:docMk/>
            <pc:sldMk cId="773525787" sldId="2816"/>
            <ac:picMk id="11" creationId="{CDFA9AFF-6637-583A-6030-DA758073A35F}"/>
          </ac:picMkLst>
        </pc:picChg>
        <pc:picChg chg="add del">
          <ac:chgData name="Markella Nikolopoulou-Themeli" userId="da9cb5e2-4d8b-46eb-898e-a612e4aaf597" providerId="ADAL" clId="{FE1DC0C1-E868-477E-858F-023882C115E2}" dt="2022-10-10T15:42:52.136" v="2727" actId="478"/>
          <ac:picMkLst>
            <pc:docMk/>
            <pc:sldMk cId="773525787" sldId="2816"/>
            <ac:picMk id="14" creationId="{992F4660-C52A-AE1D-EF04-CC2DBF567D16}"/>
          </ac:picMkLst>
        </pc:picChg>
        <pc:picChg chg="add del">
          <ac:chgData name="Markella Nikolopoulou-Themeli" userId="da9cb5e2-4d8b-46eb-898e-a612e4aaf597" providerId="ADAL" clId="{FE1DC0C1-E868-477E-858F-023882C115E2}" dt="2022-10-10T15:43:21.400" v="2730" actId="478"/>
          <ac:picMkLst>
            <pc:docMk/>
            <pc:sldMk cId="773525787" sldId="2816"/>
            <ac:picMk id="16" creationId="{6A72BE2A-703D-14C1-B5F2-D9B67D96E6F6}"/>
          </ac:picMkLst>
        </pc:picChg>
        <pc:picChg chg="add mod">
          <ac:chgData name="Markella Nikolopoulou-Themeli" userId="da9cb5e2-4d8b-46eb-898e-a612e4aaf597" providerId="ADAL" clId="{FE1DC0C1-E868-477E-858F-023882C115E2}" dt="2022-10-11T11:07:49.985" v="3380" actId="14100"/>
          <ac:picMkLst>
            <pc:docMk/>
            <pc:sldMk cId="773525787" sldId="2816"/>
            <ac:picMk id="24" creationId="{339B8784-37B1-B1E4-CACB-8B2F3EFA6297}"/>
          </ac:picMkLst>
        </pc:picChg>
        <pc:picChg chg="add mod">
          <ac:chgData name="Markella Nikolopoulou-Themeli" userId="da9cb5e2-4d8b-46eb-898e-a612e4aaf597" providerId="ADAL" clId="{FE1DC0C1-E868-477E-858F-023882C115E2}" dt="2022-10-11T11:17:12.616" v="3484" actId="14100"/>
          <ac:picMkLst>
            <pc:docMk/>
            <pc:sldMk cId="773525787" sldId="2816"/>
            <ac:picMk id="26" creationId="{D2A7B0FE-7D47-E535-C749-ADF9683D6A2A}"/>
          </ac:picMkLst>
        </pc:picChg>
        <pc:picChg chg="add mod ord">
          <ac:chgData name="Markella Nikolopoulou-Themeli" userId="da9cb5e2-4d8b-46eb-898e-a612e4aaf597" providerId="ADAL" clId="{FE1DC0C1-E868-477E-858F-023882C115E2}" dt="2022-10-11T11:17:25.822" v="3489" actId="170"/>
          <ac:picMkLst>
            <pc:docMk/>
            <pc:sldMk cId="773525787" sldId="2816"/>
            <ac:picMk id="28" creationId="{2379FA4A-40B8-6F64-43E0-5326722C91B7}"/>
          </ac:picMkLst>
        </pc:picChg>
        <pc:picChg chg="add mod">
          <ac:chgData name="Markella Nikolopoulou-Themeli" userId="da9cb5e2-4d8b-46eb-898e-a612e4aaf597" providerId="ADAL" clId="{FE1DC0C1-E868-477E-858F-023882C115E2}" dt="2022-10-11T11:17:19.893" v="3487" actId="1076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modNotesTx">
        <pc:chgData name="Markella Nikolopoulou-Themeli" userId="da9cb5e2-4d8b-46eb-898e-a612e4aaf597" providerId="ADAL" clId="{FE1DC0C1-E868-477E-858F-023882C115E2}" dt="2022-10-12T12:53:01.774" v="3760" actId="20577"/>
        <pc:sldMkLst>
          <pc:docMk/>
          <pc:sldMk cId="2512161021" sldId="2817"/>
        </pc:sldMkLst>
      </pc:sldChg>
      <pc:sldChg chg="addSp delSp modSp add mod ord modNotesTx">
        <pc:chgData name="Markella Nikolopoulou-Themeli" userId="da9cb5e2-4d8b-46eb-898e-a612e4aaf597" providerId="ADAL" clId="{FE1DC0C1-E868-477E-858F-023882C115E2}" dt="2022-10-12T13:38:47.753" v="4017" actId="20577"/>
        <pc:sldMkLst>
          <pc:docMk/>
          <pc:sldMk cId="1253883287" sldId="2818"/>
        </pc:sldMkLst>
        <pc:spChg chg="add del mod">
          <ac:chgData name="Markella Nikolopoulou-Themeli" userId="da9cb5e2-4d8b-46eb-898e-a612e4aaf597" providerId="ADAL" clId="{FE1DC0C1-E868-477E-858F-023882C115E2}" dt="2022-10-12T12:58:29.501" v="3777" actId="20577"/>
          <ac:spMkLst>
            <pc:docMk/>
            <pc:sldMk cId="1253883287" sldId="2818"/>
            <ac:spMk id="34" creationId="{E21563C5-68BC-458E-9E62-B603CD43760C}"/>
          </ac:spMkLst>
        </pc:spChg>
        <pc:graphicFrameChg chg="modGraphic">
          <ac:chgData name="Markella Nikolopoulou-Themeli" userId="da9cb5e2-4d8b-46eb-898e-a612e4aaf597" providerId="ADAL" clId="{FE1DC0C1-E868-477E-858F-023882C115E2}" dt="2022-10-12T12:58:18.128" v="3773" actId="6549"/>
          <ac:graphicFrameMkLst>
            <pc:docMk/>
            <pc:sldMk cId="1253883287" sldId="2818"/>
            <ac:graphicFrameMk id="6" creationId="{8E0FF89E-79EC-4838-89D9-EA0754DF270E}"/>
          </ac:graphicFrameMkLst>
        </pc:graphicFrameChg>
        <pc:cxnChg chg="mod">
          <ac:chgData name="Markella Nikolopoulou-Themeli" userId="da9cb5e2-4d8b-46eb-898e-a612e4aaf597" providerId="ADAL" clId="{FE1DC0C1-E868-477E-858F-023882C115E2}" dt="2022-10-12T12:57:50.381" v="3769" actId="14100"/>
          <ac:cxnSpMkLst>
            <pc:docMk/>
            <pc:sldMk cId="1253883287" sldId="2818"/>
            <ac:cxnSpMk id="17" creationId="{F29A0EF0-AC5A-44FF-BEA2-1C8D3364169E}"/>
          </ac:cxnSpMkLst>
        </pc:cxnChg>
      </pc:sldChg>
      <pc:sldChg chg="delSp modSp add mod modNotesTx">
        <pc:chgData name="Markella Nikolopoulou-Themeli" userId="da9cb5e2-4d8b-46eb-898e-a612e4aaf597" providerId="ADAL" clId="{FE1DC0C1-E868-477E-858F-023882C115E2}" dt="2022-10-17T11:24:16.323" v="4043" actId="478"/>
        <pc:sldMkLst>
          <pc:docMk/>
          <pc:sldMk cId="2564057374" sldId="2819"/>
        </pc:sldMkLst>
        <pc:spChg chg="mod">
          <ac:chgData name="Markella Nikolopoulou-Themeli" userId="da9cb5e2-4d8b-46eb-898e-a612e4aaf597" providerId="ADAL" clId="{FE1DC0C1-E868-477E-858F-023882C115E2}" dt="2022-10-17T11:24:14.622" v="4041" actId="1076"/>
          <ac:spMkLst>
            <pc:docMk/>
            <pc:sldMk cId="2564057374" sldId="2819"/>
            <ac:spMk id="2" creationId="{1D6D23A3-3DA2-807B-C209-6DF8B356C43C}"/>
          </ac:spMkLst>
        </pc:spChg>
        <pc:spChg chg="del mod">
          <ac:chgData name="Markella Nikolopoulou-Themeli" userId="da9cb5e2-4d8b-46eb-898e-a612e4aaf597" providerId="ADAL" clId="{FE1DC0C1-E868-477E-858F-023882C115E2}" dt="2022-10-17T11:24:16.323" v="4043" actId="478"/>
          <ac:spMkLst>
            <pc:docMk/>
            <pc:sldMk cId="2564057374" sldId="2819"/>
            <ac:spMk id="10" creationId="{9A5E9706-92A2-E3D9-842B-AC494CCD74D3}"/>
          </ac:spMkLst>
        </pc:spChg>
        <pc:spChg chg="mod">
          <ac:chgData name="Markella Nikolopoulou-Themeli" userId="da9cb5e2-4d8b-46eb-898e-a612e4aaf597" providerId="ADAL" clId="{FE1DC0C1-E868-477E-858F-023882C115E2}" dt="2022-10-12T13:28:19.940" v="3883" actId="113"/>
          <ac:spMkLst>
            <pc:docMk/>
            <pc:sldMk cId="2564057374" sldId="2819"/>
            <ac:spMk id="13" creationId="{29601180-66AC-7CF7-E478-F9475605FD5C}"/>
          </ac:spMkLst>
        </pc:spChg>
      </pc:sldChg>
      <pc:sldChg chg="delSp modSp add mod">
        <pc:chgData name="Markella Nikolopoulou-Themeli" userId="da9cb5e2-4d8b-46eb-898e-a612e4aaf597" providerId="ADAL" clId="{FE1DC0C1-E868-477E-858F-023882C115E2}" dt="2022-10-17T11:24:03.455" v="4039" actId="20577"/>
        <pc:sldMkLst>
          <pc:docMk/>
          <pc:sldMk cId="1573814561" sldId="2820"/>
        </pc:sldMkLst>
        <pc:spChg chg="mod">
          <ac:chgData name="Markella Nikolopoulou-Themeli" userId="da9cb5e2-4d8b-46eb-898e-a612e4aaf597" providerId="ADAL" clId="{FE1DC0C1-E868-477E-858F-023882C115E2}" dt="2022-10-17T11:24:03.455" v="4039" actId="20577"/>
          <ac:spMkLst>
            <pc:docMk/>
            <pc:sldMk cId="1573814561" sldId="2820"/>
            <ac:spMk id="2" creationId="{1D6D23A3-3DA2-807B-C209-6DF8B356C43C}"/>
          </ac:spMkLst>
        </pc:spChg>
        <pc:spChg chg="del mod">
          <ac:chgData name="Markella Nikolopoulou-Themeli" userId="da9cb5e2-4d8b-46eb-898e-a612e4aaf597" providerId="ADAL" clId="{FE1DC0C1-E868-477E-858F-023882C115E2}" dt="2022-10-17T11:23:55.023" v="4020" actId="478"/>
          <ac:spMkLst>
            <pc:docMk/>
            <pc:sldMk cId="1573814561" sldId="2820"/>
            <ac:spMk id="13" creationId="{29601180-66AC-7CF7-E478-F9475605FD5C}"/>
          </ac:spMkLst>
        </pc:spChg>
      </pc:sldChg>
      <pc:sldChg chg="modSp new mod">
        <pc:chgData name="Markella Nikolopoulou-Themeli" userId="da9cb5e2-4d8b-46eb-898e-a612e4aaf597" providerId="ADAL" clId="{FE1DC0C1-E868-477E-858F-023882C115E2}" dt="2022-10-17T11:24:24.460" v="4052" actId="20577"/>
        <pc:sldMkLst>
          <pc:docMk/>
          <pc:sldMk cId="1408099738" sldId="2821"/>
        </pc:sldMkLst>
        <pc:spChg chg="mod">
          <ac:chgData name="Markella Nikolopoulou-Themeli" userId="da9cb5e2-4d8b-46eb-898e-a612e4aaf597" providerId="ADAL" clId="{FE1DC0C1-E868-477E-858F-023882C115E2}" dt="2022-10-17T11:24:24.460" v="4052" actId="20577"/>
          <ac:spMkLst>
            <pc:docMk/>
            <pc:sldMk cId="1408099738" sldId="2821"/>
            <ac:spMk id="2" creationId="{382C94C0-E5CD-05CA-19DE-2F727653AB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well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data,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format.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running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frequently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gahtering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 from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way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aproach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in the </a:t>
            </a:r>
            <a:r>
              <a:rPr lang="sv-SE" dirty="0" err="1"/>
              <a:t>past</a:t>
            </a:r>
            <a:r>
              <a:rPr lang="sv-SE" dirty="0"/>
              <a:t> for </a:t>
            </a:r>
            <a:r>
              <a:rPr lang="sv-SE" dirty="0" err="1"/>
              <a:t>clients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Cecking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projects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successfull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Maintenance</a:t>
            </a:r>
            <a:r>
              <a:rPr lang="sv-SE" dirty="0"/>
              <a:t> </a:t>
            </a:r>
            <a:r>
              <a:rPr lang="sv-SE" dirty="0" err="1"/>
              <a:t>prioritisation</a:t>
            </a:r>
            <a:r>
              <a:rPr lang="sv-SE" dirty="0"/>
              <a:t> for </a:t>
            </a:r>
            <a:r>
              <a:rPr lang="sv-SE" dirty="0" err="1"/>
              <a:t>vehicles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Targeted</a:t>
            </a:r>
            <a:r>
              <a:rPr lang="sv-SE" dirty="0"/>
              <a:t> marketing </a:t>
            </a:r>
            <a:r>
              <a:rPr lang="sv-SE" dirty="0" err="1"/>
              <a:t>algos</a:t>
            </a:r>
            <a:endParaRPr lang="sv-SE" dirty="0"/>
          </a:p>
          <a:p>
            <a:pPr marL="171450" lvl="0" indent="-171450">
              <a:buFontTx/>
              <a:buChar char="-"/>
            </a:pPr>
            <a:r>
              <a:rPr lang="sv-SE" dirty="0" err="1"/>
              <a:t>Comination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 1 and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standard methodology and process we are proposing to be followed in this project.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halfway</a:t>
            </a:r>
            <a:r>
              <a:rPr lang="sv-SE" dirty="0"/>
              <a:t> down </a:t>
            </a:r>
            <a:r>
              <a:rPr lang="sv-SE" dirty="0" err="1"/>
              <a:t>phase</a:t>
            </a:r>
            <a:r>
              <a:rPr lang="sv-SE" dirty="0"/>
              <a:t> 1 and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steps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2 </a:t>
            </a:r>
            <a:r>
              <a:rPr lang="sv-SE" dirty="0" err="1"/>
              <a:t>initiated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question</a:t>
            </a:r>
            <a:r>
              <a:rPr lang="sv-SE" dirty="0"/>
              <a:t> is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age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? (18-95)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41414"/>
                </a:solidFill>
                <a:effectLst/>
                <a:latin typeface="Akkurat"/>
              </a:rPr>
              <a:t>18 and 34; 35 - 50; 51 – 69; 70 – 87; 88 - 95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business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is for </a:t>
            </a:r>
            <a:r>
              <a:rPr lang="sv-SE" dirty="0" err="1"/>
              <a:t>this</a:t>
            </a:r>
            <a:r>
              <a:rPr lang="sv-SE" dirty="0"/>
              <a:t> data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in the </a:t>
            </a:r>
            <a:r>
              <a:rPr lang="sv-SE" dirty="0" err="1"/>
              <a:t>poutcome</a:t>
            </a: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/>
              <a:t>50 </a:t>
            </a:r>
            <a:r>
              <a:rPr lang="sv-SE" dirty="0" err="1"/>
              <a:t>low</a:t>
            </a:r>
            <a:r>
              <a:rPr lang="sv-SE" dirty="0"/>
              <a:t>, 30 mid, 20 </a:t>
            </a:r>
            <a:r>
              <a:rPr lang="sv-SE" dirty="0" err="1"/>
              <a:t>high</a:t>
            </a: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 err="1"/>
              <a:t>Timeline</a:t>
            </a:r>
            <a:r>
              <a:rPr lang="sv-SE" dirty="0"/>
              <a:t> for </a:t>
            </a:r>
            <a:r>
              <a:rPr lang="sv-SE" dirty="0" err="1"/>
              <a:t>meetigs</a:t>
            </a:r>
            <a:r>
              <a:rPr lang="sv-SE" dirty="0"/>
              <a:t> and stuff, in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contracts</a:t>
            </a:r>
            <a:r>
              <a:rPr lang="sv-SE" dirty="0"/>
              <a:t>, meetings, deadlines…)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Workshop for Bank of Portugal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situation </a:t>
            </a:r>
          </a:p>
          <a:p>
            <a:pPr lvl="1"/>
            <a:r>
              <a:rPr lang="en-US"/>
              <a:t>Problem definition</a:t>
            </a:r>
          </a:p>
          <a:p>
            <a:r>
              <a:rPr lang="en-US"/>
              <a:t>Proposed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Next Best Offer (NBO)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NBO is a form of predictive analytics that helps marketers and their organizations better judge customer spending habits and guide marketing efforts toward connecting with customers to close a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increase the success rate of the campaigns</a:t>
            </a:r>
          </a:p>
        </p:txBody>
      </p:sp>
    </p:spTree>
    <p:extLst>
      <p:ext uri="{BB962C8B-B14F-4D97-AF65-F5344CB8AC3E}">
        <p14:creationId xmlns:p14="http://schemas.microsoft.com/office/powerpoint/2010/main" val="157381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Gap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81452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Campaigns are running frequently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gathered from those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of the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Duration &amp; frequency of calls with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Usage of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 campaign on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Campaigning for products is done the same way for all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is not ensured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is very low 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9B8784-37B1-B1E4-CACB-8B2F3EFA62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225" y="2894744"/>
            <a:ext cx="4135846" cy="3155737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2A7B0FE-7D47-E535-C749-ADF9683D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" y="3768693"/>
            <a:ext cx="2180448" cy="1680762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55FC079-FD17-8237-8976-5E630F348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4" y="3486550"/>
            <a:ext cx="2408256" cy="1680762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2379FA4A-40B8-6F64-43E0-5326722C9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3" y="4980636"/>
            <a:ext cx="2196701" cy="15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99A-79F2-4458-87ED-6C14E18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 examples from advanced analysis</a:t>
            </a:r>
          </a:p>
        </p:txBody>
      </p:sp>
      <p:sp>
        <p:nvSpPr>
          <p:cNvPr id="6" name="Rektangel: rundade hörn 2">
            <a:extLst>
              <a:ext uri="{FF2B5EF4-FFF2-40B4-BE49-F238E27FC236}">
                <a16:creationId xmlns:a16="http://schemas.microsoft.com/office/drawing/2014/main" id="{24398B0A-DC79-4A26-89F3-7BA8ABB75767}"/>
              </a:ext>
            </a:extLst>
          </p:cNvPr>
          <p:cNvSpPr/>
          <p:nvPr/>
        </p:nvSpPr>
        <p:spPr>
          <a:xfrm>
            <a:off x="1029323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5">
            <a:extLst>
              <a:ext uri="{FF2B5EF4-FFF2-40B4-BE49-F238E27FC236}">
                <a16:creationId xmlns:a16="http://schemas.microsoft.com/office/drawing/2014/main" id="{946852C9-7DBF-4694-B1ED-B8A3E1F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0" y="2662552"/>
            <a:ext cx="1760220" cy="1103393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EE5F2-D286-48AF-BA9B-30D1073D64C6}"/>
              </a:ext>
            </a:extLst>
          </p:cNvPr>
          <p:cNvSpPr txBox="1">
            <a:spLocks/>
          </p:cNvSpPr>
          <p:nvPr/>
        </p:nvSpPr>
        <p:spPr>
          <a:xfrm>
            <a:off x="1267865" y="1864630"/>
            <a:ext cx="229505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Project Profitability 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 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591273-52AF-4F59-97D5-431068C48CC9}"/>
              </a:ext>
            </a:extLst>
          </p:cNvPr>
          <p:cNvSpPr txBox="1">
            <a:spLocks/>
          </p:cNvSpPr>
          <p:nvPr/>
        </p:nvSpPr>
        <p:spPr>
          <a:xfrm>
            <a:off x="1223405" y="5287592"/>
            <a:ext cx="2383971" cy="85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and non-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projects</a:t>
            </a:r>
            <a:r>
              <a:rPr lang="sv-SE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modeling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purposes. 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9A2F554A-3437-4AF9-8879-5A18385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80" y="3983328"/>
            <a:ext cx="1760220" cy="1086881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9" name="Bildobjekt 7">
            <a:extLst>
              <a:ext uri="{FF2B5EF4-FFF2-40B4-BE49-F238E27FC236}">
                <a16:creationId xmlns:a16="http://schemas.microsoft.com/office/drawing/2014/main" id="{48E90112-B021-4EC3-833F-494FE86F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74" y="3983329"/>
            <a:ext cx="1957124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80C2E7-26CE-479C-95BC-2B76B477BC9F}"/>
              </a:ext>
            </a:extLst>
          </p:cNvPr>
          <p:cNvSpPr txBox="1">
            <a:spLocks/>
          </p:cNvSpPr>
          <p:nvPr/>
        </p:nvSpPr>
        <p:spPr>
          <a:xfrm>
            <a:off x="4768336" y="1867106"/>
            <a:ext cx="26506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Predictive Maintenance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1" name="Bildobjekt 9">
            <a:extLst>
              <a:ext uri="{FF2B5EF4-FFF2-40B4-BE49-F238E27FC236}">
                <a16:creationId xmlns:a16="http://schemas.microsoft.com/office/drawing/2014/main" id="{1A7311E5-5AA1-46EB-9AC3-EC0501E2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75" y="2662552"/>
            <a:ext cx="1957123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2FEB8A0-070C-4E38-A72D-8E847135A22E}"/>
              </a:ext>
            </a:extLst>
          </p:cNvPr>
          <p:cNvSpPr txBox="1">
            <a:spLocks/>
          </p:cNvSpPr>
          <p:nvPr/>
        </p:nvSpPr>
        <p:spPr>
          <a:xfrm>
            <a:off x="4901651" y="5287592"/>
            <a:ext cx="2383971" cy="104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like combinations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alarms and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which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vehicles</a:t>
            </a:r>
            <a:r>
              <a:rPr lang="sv-SE" sz="1100" b="1">
                <a:solidFill>
                  <a:srgbClr val="3F7593"/>
                </a:solidFill>
              </a:rPr>
              <a:t> to </a:t>
            </a:r>
            <a:r>
              <a:rPr lang="sv-SE" sz="1100" b="1" err="1">
                <a:solidFill>
                  <a:srgbClr val="3F7593"/>
                </a:solidFill>
              </a:rPr>
              <a:t>prioritize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for service. </a:t>
            </a:r>
          </a:p>
        </p:txBody>
      </p:sp>
      <p:sp>
        <p:nvSpPr>
          <p:cNvPr id="19" name="Rektangel: rundade hörn 2">
            <a:extLst>
              <a:ext uri="{FF2B5EF4-FFF2-40B4-BE49-F238E27FC236}">
                <a16:creationId xmlns:a16="http://schemas.microsoft.com/office/drawing/2014/main" id="{940F4060-435A-4CB0-A87A-D31CC5C52396}"/>
              </a:ext>
            </a:extLst>
          </p:cNvPr>
          <p:cNvSpPr/>
          <p:nvPr/>
        </p:nvSpPr>
        <p:spPr>
          <a:xfrm>
            <a:off x="4707569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0BD12A-BA9F-49F4-A0B5-FA75B73B777B}"/>
              </a:ext>
            </a:extLst>
          </p:cNvPr>
          <p:cNvSpPr txBox="1">
            <a:spLocks/>
          </p:cNvSpPr>
          <p:nvPr/>
        </p:nvSpPr>
        <p:spPr>
          <a:xfrm>
            <a:off x="8705381" y="1864044"/>
            <a:ext cx="21330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Churn Prevention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3" name="Bildobjekt 11">
            <a:extLst>
              <a:ext uri="{FF2B5EF4-FFF2-40B4-BE49-F238E27FC236}">
                <a16:creationId xmlns:a16="http://schemas.microsoft.com/office/drawing/2014/main" id="{C3E3A078-286D-46DD-BF16-016CC7FE2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14" y="2661966"/>
            <a:ext cx="1732735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14" name="Bildobjekt 12">
            <a:extLst>
              <a:ext uri="{FF2B5EF4-FFF2-40B4-BE49-F238E27FC236}">
                <a16:creationId xmlns:a16="http://schemas.microsoft.com/office/drawing/2014/main" id="{8A401184-7C09-4F4C-AA1C-8894E913F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29" y="3983329"/>
            <a:ext cx="1754505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3B18FC-3083-44DD-9BEF-4E9F67D08769}"/>
              </a:ext>
            </a:extLst>
          </p:cNvPr>
          <p:cNvSpPr txBox="1">
            <a:spLocks/>
          </p:cNvSpPr>
          <p:nvPr/>
        </p:nvSpPr>
        <p:spPr>
          <a:xfrm>
            <a:off x="8579896" y="5287592"/>
            <a:ext cx="2383971" cy="95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B2B </a:t>
            </a:r>
            <a:r>
              <a:rPr lang="sv-SE" sz="1100" b="1" err="1">
                <a:solidFill>
                  <a:srgbClr val="3F7593"/>
                </a:solidFill>
              </a:rPr>
              <a:t>churn</a:t>
            </a:r>
            <a:r>
              <a:rPr lang="sv-SE" sz="1100" b="1">
                <a:solidFill>
                  <a:srgbClr val="3F7593"/>
                </a:solidFill>
              </a:rPr>
              <a:t> risk </a:t>
            </a:r>
            <a:r>
              <a:rPr lang="sv-SE" sz="1100" b="1" err="1">
                <a:solidFill>
                  <a:srgbClr val="3F7593"/>
                </a:solidFill>
              </a:rPr>
              <a:t>behavior</a:t>
            </a:r>
            <a:r>
              <a:rPr lang="sv-SE" sz="1100" b="1">
                <a:solidFill>
                  <a:srgbClr val="3F7593"/>
                </a:solidFill>
              </a:rPr>
              <a:t> and </a:t>
            </a:r>
            <a:r>
              <a:rPr lang="sv-SE" sz="1100" b="1" err="1">
                <a:solidFill>
                  <a:srgbClr val="3F7593"/>
                </a:solidFill>
              </a:rPr>
              <a:t>create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targeted</a:t>
            </a:r>
            <a:r>
              <a:rPr lang="sv-SE" sz="1100" b="1">
                <a:solidFill>
                  <a:srgbClr val="3F7593"/>
                </a:solidFill>
              </a:rPr>
              <a:t> marketing</a:t>
            </a:r>
            <a:r>
              <a:rPr lang="sv-SE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ktangel: rundade hörn 2">
            <a:extLst>
              <a:ext uri="{FF2B5EF4-FFF2-40B4-BE49-F238E27FC236}">
                <a16:creationId xmlns:a16="http://schemas.microsoft.com/office/drawing/2014/main" id="{D883C779-5F44-49BF-A1C1-D8E6DB7261C1}"/>
              </a:ext>
            </a:extLst>
          </p:cNvPr>
          <p:cNvSpPr/>
          <p:nvPr/>
        </p:nvSpPr>
        <p:spPr>
          <a:xfrm>
            <a:off x="8385814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tshållare för sidfot 3">
            <a:extLst>
              <a:ext uri="{FF2B5EF4-FFF2-40B4-BE49-F238E27FC236}">
                <a16:creationId xmlns:a16="http://schemas.microsoft.com/office/drawing/2014/main" id="{DE9F9288-1CF1-419C-8D5F-C5008CDD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625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</p:spTree>
    <p:extLst>
      <p:ext uri="{BB962C8B-B14F-4D97-AF65-F5344CB8AC3E}">
        <p14:creationId xmlns:p14="http://schemas.microsoft.com/office/powerpoint/2010/main" val="25121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594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Case &amp; MVP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MVP: use the current campaign to produce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give a baseline of how much an NBO will increase the success rate, compared to not having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having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1%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increase in the success for a campaign the revenue will increase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1MSEK</a:t>
            </a:r>
          </a:p>
        </p:txBody>
      </p:sp>
    </p:spTree>
    <p:extLst>
      <p:ext uri="{BB962C8B-B14F-4D97-AF65-F5344CB8AC3E}">
        <p14:creationId xmlns:p14="http://schemas.microsoft.com/office/powerpoint/2010/main" val="25640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3596"/>
              </p:ext>
            </p:extLst>
          </p:nvPr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 dirty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410658"/>
            <a:ext cx="254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725B-B8AF-8A3E-B098-A0C3B843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8847</TotalTime>
  <Words>829</Words>
  <Application>Microsoft Office PowerPoint</Application>
  <PresentationFormat>Widescreen</PresentationFormat>
  <Paragraphs>136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</vt:lpstr>
      <vt:lpstr>Arial</vt:lpstr>
      <vt:lpstr>Calibri</vt:lpstr>
      <vt:lpstr>Century Gothic</vt:lpstr>
      <vt:lpstr>Times New Roman</vt:lpstr>
      <vt:lpstr>Office Theme</vt:lpstr>
      <vt:lpstr>PowerPoint Presentation</vt:lpstr>
      <vt:lpstr>Agenda</vt:lpstr>
      <vt:lpstr>Situation</vt:lpstr>
      <vt:lpstr>Gap</vt:lpstr>
      <vt:lpstr>Value examples from advanced analysis</vt:lpstr>
      <vt:lpstr>Case &amp; MVP</vt:lpstr>
      <vt:lpstr>Getting started with Advanced Analytics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2022-10-05T13:44:38Z</dcterms:created>
  <dcterms:modified xsi:type="dcterms:W3CDTF">2022-10-17T11:24:39Z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