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736" r:id="rId5"/>
    <p:sldId id="2813" r:id="rId6"/>
    <p:sldId id="2829" r:id="rId7"/>
    <p:sldId id="2832" r:id="rId8"/>
    <p:sldId id="2091" r:id="rId9"/>
    <p:sldId id="553" r:id="rId10"/>
    <p:sldId id="2818" r:id="rId11"/>
    <p:sldId id="2821" r:id="rId12"/>
    <p:sldId id="2839" r:id="rId13"/>
    <p:sldId id="2822" r:id="rId14"/>
    <p:sldId id="2845" r:id="rId15"/>
    <p:sldId id="2844" r:id="rId16"/>
    <p:sldId id="2847" r:id="rId17"/>
    <p:sldId id="2846" r:id="rId18"/>
    <p:sldId id="2849" r:id="rId19"/>
    <p:sldId id="2848" r:id="rId20"/>
    <p:sldId id="2840" r:id="rId21"/>
    <p:sldId id="2836" r:id="rId22"/>
    <p:sldId id="2837" r:id="rId23"/>
    <p:sldId id="2850" r:id="rId24"/>
    <p:sldId id="2841" r:id="rId25"/>
    <p:sldId id="2842" r:id="rId26"/>
    <p:sldId id="2843" r:id="rId27"/>
    <p:sldId id="28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ias Priebe" initials="MP" lastIdx="1" clrIdx="0"/>
  <p:cmAuthor id="2" name="Per Appelgren" initials="PA" lastIdx="18" clrIdx="1">
    <p:extLst>
      <p:ext uri="{19B8F6BF-5375-455C-9EA6-DF929625EA0E}">
        <p15:presenceInfo xmlns:p15="http://schemas.microsoft.com/office/powerpoint/2012/main" userId="S::per.appelgren@influence.se::681eaff4-f760-40f5-b835-67135f2cb8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593"/>
    <a:srgbClr val="CBDFDD"/>
    <a:srgbClr val="73B149"/>
    <a:srgbClr val="C5DAE5"/>
    <a:srgbClr val="572B3D"/>
    <a:srgbClr val="000000"/>
    <a:srgbClr val="522839"/>
    <a:srgbClr val="FFFFFF"/>
    <a:srgbClr val="8B4561"/>
    <a:srgbClr val="589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5562DB-75CF-4EBC-8FCD-F03B0B7ACAC4}" v="2365" dt="2022-11-30T12:42:52.573"/>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just forma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77" autoAdjust="0"/>
    <p:restoredTop sz="57244" autoAdjust="0"/>
  </p:normalViewPr>
  <p:slideViewPr>
    <p:cSldViewPr snapToGrid="0">
      <p:cViewPr>
        <p:scale>
          <a:sx n="66" d="100"/>
          <a:sy n="66" d="100"/>
        </p:scale>
        <p:origin x="348" y="48"/>
      </p:cViewPr>
      <p:guideLst>
        <p:guide orient="horz" pos="2160"/>
        <p:guide pos="3840"/>
      </p:guideLst>
    </p:cSldViewPr>
  </p:slideViewPr>
  <p:notesTextViewPr>
    <p:cViewPr>
      <p:scale>
        <a:sx n="1" d="1"/>
        <a:sy n="1" d="1"/>
      </p:scale>
      <p:origin x="0" y="-17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ella Nikolopoulou-Themeli" userId="da9cb5e2-4d8b-46eb-898e-a612e4aaf597" providerId="ADAL" clId="{86B7C1FB-EFBC-4EEC-9326-0952F857DDFC}"/>
    <pc:docChg chg="undo redo custSel addSld delSld modSld sldOrd">
      <pc:chgData name="Markella Nikolopoulou-Themeli" userId="da9cb5e2-4d8b-46eb-898e-a612e4aaf597" providerId="ADAL" clId="{86B7C1FB-EFBC-4EEC-9326-0952F857DDFC}" dt="2022-11-02T13:39:53.765" v="6692" actId="790"/>
      <pc:docMkLst>
        <pc:docMk/>
      </pc:docMkLst>
      <pc:sldChg chg="modSp mod">
        <pc:chgData name="Markella Nikolopoulou-Themeli" userId="da9cb5e2-4d8b-46eb-898e-a612e4aaf597" providerId="ADAL" clId="{86B7C1FB-EFBC-4EEC-9326-0952F857DDFC}" dt="2022-11-02T12:11:05.176" v="6229" actId="1076"/>
        <pc:sldMkLst>
          <pc:docMk/>
          <pc:sldMk cId="1780776563" sldId="736"/>
        </pc:sldMkLst>
        <pc:spChg chg="mod">
          <ac:chgData name="Markella Nikolopoulou-Themeli" userId="da9cb5e2-4d8b-46eb-898e-a612e4aaf597" providerId="ADAL" clId="{86B7C1FB-EFBC-4EEC-9326-0952F857DDFC}" dt="2022-11-02T12:11:05.176" v="6229" actId="1076"/>
          <ac:spMkLst>
            <pc:docMk/>
            <pc:sldMk cId="1780776563" sldId="736"/>
            <ac:spMk id="2" creationId="{8E76C2CD-B2CF-47EC-8005-D002E7D396B8}"/>
          </ac:spMkLst>
        </pc:spChg>
      </pc:sldChg>
      <pc:sldChg chg="del">
        <pc:chgData name="Markella Nikolopoulou-Themeli" userId="da9cb5e2-4d8b-46eb-898e-a612e4aaf597" providerId="ADAL" clId="{86B7C1FB-EFBC-4EEC-9326-0952F857DDFC}" dt="2022-10-27T15:00:25.027" v="26" actId="47"/>
        <pc:sldMkLst>
          <pc:docMk/>
          <pc:sldMk cId="146527113" sldId="2812"/>
        </pc:sldMkLst>
      </pc:sldChg>
      <pc:sldChg chg="addSp delSp modSp add mod">
        <pc:chgData name="Markella Nikolopoulou-Themeli" userId="da9cb5e2-4d8b-46eb-898e-a612e4aaf597" providerId="ADAL" clId="{86B7C1FB-EFBC-4EEC-9326-0952F857DDFC}" dt="2022-10-31T15:00:43.861" v="3140" actId="20577"/>
        <pc:sldMkLst>
          <pc:docMk/>
          <pc:sldMk cId="615597824" sldId="2813"/>
        </pc:sldMkLst>
        <pc:spChg chg="mod">
          <ac:chgData name="Markella Nikolopoulou-Themeli" userId="da9cb5e2-4d8b-46eb-898e-a612e4aaf597" providerId="ADAL" clId="{86B7C1FB-EFBC-4EEC-9326-0952F857DDFC}" dt="2022-10-31T13:05:31.765" v="1618" actId="26606"/>
          <ac:spMkLst>
            <pc:docMk/>
            <pc:sldMk cId="615597824" sldId="2813"/>
            <ac:spMk id="2" creationId="{5111171E-7930-4A03-8496-D33812EF3BB2}"/>
          </ac:spMkLst>
        </pc:spChg>
        <pc:spChg chg="del mod">
          <ac:chgData name="Markella Nikolopoulou-Themeli" userId="da9cb5e2-4d8b-46eb-898e-a612e4aaf597" providerId="ADAL" clId="{86B7C1FB-EFBC-4EEC-9326-0952F857DDFC}" dt="2022-10-31T13:05:31.765" v="1618" actId="26606"/>
          <ac:spMkLst>
            <pc:docMk/>
            <pc:sldMk cId="615597824" sldId="2813"/>
            <ac:spMk id="3" creationId="{01957A13-0139-4DD6-A824-267DF02F6C6C}"/>
          </ac:spMkLst>
        </pc:spChg>
        <pc:spChg chg="mod">
          <ac:chgData name="Markella Nikolopoulou-Themeli" userId="da9cb5e2-4d8b-46eb-898e-a612e4aaf597" providerId="ADAL" clId="{86B7C1FB-EFBC-4EEC-9326-0952F857DDFC}" dt="2022-10-31T13:05:31.765" v="1618" actId="26606"/>
          <ac:spMkLst>
            <pc:docMk/>
            <pc:sldMk cId="615597824" sldId="2813"/>
            <ac:spMk id="4" creationId="{26E8D908-EEF2-45C2-AE4E-78D1281A9F38}"/>
          </ac:spMkLst>
        </pc:spChg>
        <pc:spChg chg="mod">
          <ac:chgData name="Markella Nikolopoulou-Themeli" userId="da9cb5e2-4d8b-46eb-898e-a612e4aaf597" providerId="ADAL" clId="{86B7C1FB-EFBC-4EEC-9326-0952F857DDFC}" dt="2022-10-31T13:05:31.765" v="1618" actId="26606"/>
          <ac:spMkLst>
            <pc:docMk/>
            <pc:sldMk cId="615597824" sldId="2813"/>
            <ac:spMk id="5" creationId="{884C3A7B-B284-4532-AB26-D78D31EEB398}"/>
          </ac:spMkLst>
        </pc:spChg>
        <pc:graphicFrameChg chg="add del modGraphic">
          <ac:chgData name="Markella Nikolopoulou-Themeli" userId="da9cb5e2-4d8b-46eb-898e-a612e4aaf597" providerId="ADAL" clId="{86B7C1FB-EFBC-4EEC-9326-0952F857DDFC}" dt="2022-10-31T13:03:35.758" v="1617" actId="1032"/>
          <ac:graphicFrameMkLst>
            <pc:docMk/>
            <pc:sldMk cId="615597824" sldId="2813"/>
            <ac:graphicFrameMk id="6" creationId="{93EB5D80-B3E7-EDD1-379E-07F914D55E6E}"/>
          </ac:graphicFrameMkLst>
        </pc:graphicFrameChg>
        <pc:graphicFrameChg chg="add mod">
          <ac:chgData name="Markella Nikolopoulou-Themeli" userId="da9cb5e2-4d8b-46eb-898e-a612e4aaf597" providerId="ADAL" clId="{86B7C1FB-EFBC-4EEC-9326-0952F857DDFC}" dt="2022-10-31T15:00:43.861" v="3140" actId="20577"/>
          <ac:graphicFrameMkLst>
            <pc:docMk/>
            <pc:sldMk cId="615597824" sldId="2813"/>
            <ac:graphicFrameMk id="7" creationId="{EFC53B01-9348-D87F-D051-77B4EF0BC322}"/>
          </ac:graphicFrameMkLst>
        </pc:graphicFrameChg>
      </pc:sldChg>
      <pc:sldChg chg="delSp add del mod">
        <pc:chgData name="Markella Nikolopoulou-Themeli" userId="da9cb5e2-4d8b-46eb-898e-a612e4aaf597" providerId="ADAL" clId="{86B7C1FB-EFBC-4EEC-9326-0952F857DDFC}" dt="2022-10-31T15:40:47.750" v="3183" actId="47"/>
        <pc:sldMkLst>
          <pc:docMk/>
          <pc:sldMk cId="773525787" sldId="2816"/>
        </pc:sldMkLst>
        <pc:picChg chg="del">
          <ac:chgData name="Markella Nikolopoulou-Themeli" userId="da9cb5e2-4d8b-46eb-898e-a612e4aaf597" providerId="ADAL" clId="{86B7C1FB-EFBC-4EEC-9326-0952F857DDFC}" dt="2022-10-31T13:08:52.200" v="1642" actId="478"/>
          <ac:picMkLst>
            <pc:docMk/>
            <pc:sldMk cId="773525787" sldId="2816"/>
            <ac:picMk id="24" creationId="{339B8784-37B1-B1E4-CACB-8B2F3EFA6297}"/>
          </ac:picMkLst>
        </pc:picChg>
        <pc:picChg chg="del">
          <ac:chgData name="Markella Nikolopoulou-Themeli" userId="da9cb5e2-4d8b-46eb-898e-a612e4aaf597" providerId="ADAL" clId="{86B7C1FB-EFBC-4EEC-9326-0952F857DDFC}" dt="2022-10-31T13:08:47.900" v="1639" actId="478"/>
          <ac:picMkLst>
            <pc:docMk/>
            <pc:sldMk cId="773525787" sldId="2816"/>
            <ac:picMk id="26" creationId="{D2A7B0FE-7D47-E535-C749-ADF9683D6A2A}"/>
          </ac:picMkLst>
        </pc:picChg>
        <pc:picChg chg="del">
          <ac:chgData name="Markella Nikolopoulou-Themeli" userId="da9cb5e2-4d8b-46eb-898e-a612e4aaf597" providerId="ADAL" clId="{86B7C1FB-EFBC-4EEC-9326-0952F857DDFC}" dt="2022-10-31T13:08:49.232" v="1640" actId="478"/>
          <ac:picMkLst>
            <pc:docMk/>
            <pc:sldMk cId="773525787" sldId="2816"/>
            <ac:picMk id="28" creationId="{2379FA4A-40B8-6F64-43E0-5326722C91B7}"/>
          </ac:picMkLst>
        </pc:picChg>
        <pc:picChg chg="del">
          <ac:chgData name="Markella Nikolopoulou-Themeli" userId="da9cb5e2-4d8b-46eb-898e-a612e4aaf597" providerId="ADAL" clId="{86B7C1FB-EFBC-4EEC-9326-0952F857DDFC}" dt="2022-10-31T13:08:50.750" v="1641" actId="478"/>
          <ac:picMkLst>
            <pc:docMk/>
            <pc:sldMk cId="773525787" sldId="2816"/>
            <ac:picMk id="30" creationId="{155FC079-FD17-8237-8976-5E630F3487BB}"/>
          </ac:picMkLst>
        </pc:picChg>
      </pc:sldChg>
      <pc:sldChg chg="add del">
        <pc:chgData name="Markella Nikolopoulou-Themeli" userId="da9cb5e2-4d8b-46eb-898e-a612e4aaf597" providerId="ADAL" clId="{86B7C1FB-EFBC-4EEC-9326-0952F857DDFC}" dt="2022-10-27T15:25:07.842" v="192" actId="47"/>
        <pc:sldMkLst>
          <pc:docMk/>
          <pc:sldMk cId="2512161021" sldId="2817"/>
        </pc:sldMkLst>
      </pc:sldChg>
      <pc:sldChg chg="add del">
        <pc:chgData name="Markella Nikolopoulou-Themeli" userId="da9cb5e2-4d8b-46eb-898e-a612e4aaf597" providerId="ADAL" clId="{86B7C1FB-EFBC-4EEC-9326-0952F857DDFC}" dt="2022-10-27T15:25:12.701" v="193" actId="47"/>
        <pc:sldMkLst>
          <pc:docMk/>
          <pc:sldMk cId="1253883287" sldId="2818"/>
        </pc:sldMkLst>
      </pc:sldChg>
      <pc:sldChg chg="add del">
        <pc:chgData name="Markella Nikolopoulou-Themeli" userId="da9cb5e2-4d8b-46eb-898e-a612e4aaf597" providerId="ADAL" clId="{86B7C1FB-EFBC-4EEC-9326-0952F857DDFC}" dt="2022-10-27T15:25:14.853" v="194" actId="47"/>
        <pc:sldMkLst>
          <pc:docMk/>
          <pc:sldMk cId="2564057374" sldId="2819"/>
        </pc:sldMkLst>
      </pc:sldChg>
      <pc:sldChg chg="addSp modSp add del mod">
        <pc:chgData name="Markella Nikolopoulou-Themeli" userId="da9cb5e2-4d8b-46eb-898e-a612e4aaf597" providerId="ADAL" clId="{86B7C1FB-EFBC-4EEC-9326-0952F857DDFC}" dt="2022-10-31T17:05:02.821" v="3419" actId="47"/>
        <pc:sldMkLst>
          <pc:docMk/>
          <pc:sldMk cId="1573814561" sldId="2820"/>
        </pc:sldMkLst>
        <pc:spChg chg="add mod">
          <ac:chgData name="Markella Nikolopoulou-Themeli" userId="da9cb5e2-4d8b-46eb-898e-a612e4aaf597" providerId="ADAL" clId="{86B7C1FB-EFBC-4EEC-9326-0952F857DDFC}" dt="2022-10-27T15:35:10.849" v="196" actId="207"/>
          <ac:spMkLst>
            <pc:docMk/>
            <pc:sldMk cId="1573814561" sldId="2820"/>
            <ac:spMk id="3" creationId="{F1F1E671-91C5-51A8-98B9-C714849EB9C0}"/>
          </ac:spMkLst>
        </pc:spChg>
        <pc:spChg chg="mod">
          <ac:chgData name="Markella Nikolopoulou-Themeli" userId="da9cb5e2-4d8b-46eb-898e-a612e4aaf597" providerId="ADAL" clId="{86B7C1FB-EFBC-4EEC-9326-0952F857DDFC}" dt="2022-10-31T13:07:49.319" v="1634" actId="20577"/>
          <ac:spMkLst>
            <pc:docMk/>
            <pc:sldMk cId="1573814561" sldId="2820"/>
            <ac:spMk id="10" creationId="{9A5E9706-92A2-E3D9-842B-AC494CCD74D3}"/>
          </ac:spMkLst>
        </pc:spChg>
      </pc:sldChg>
      <pc:sldChg chg="addSp modSp add del mod ord">
        <pc:chgData name="Markella Nikolopoulou-Themeli" userId="da9cb5e2-4d8b-46eb-898e-a612e4aaf597" providerId="ADAL" clId="{86B7C1FB-EFBC-4EEC-9326-0952F857DDFC}" dt="2022-11-02T12:39:07.502" v="6343" actId="313"/>
        <pc:sldMkLst>
          <pc:docMk/>
          <pc:sldMk cId="1408099738" sldId="2821"/>
        </pc:sldMkLst>
        <pc:graphicFrameChg chg="mod">
          <ac:chgData name="Markella Nikolopoulou-Themeli" userId="da9cb5e2-4d8b-46eb-898e-a612e4aaf597" providerId="ADAL" clId="{86B7C1FB-EFBC-4EEC-9326-0952F857DDFC}" dt="2022-11-02T12:39:07.502" v="6343" actId="313"/>
          <ac:graphicFrameMkLst>
            <pc:docMk/>
            <pc:sldMk cId="1408099738" sldId="2821"/>
            <ac:graphicFrameMk id="6" creationId="{213266F8-52AB-D765-A233-C16EA1C01772}"/>
          </ac:graphicFrameMkLst>
        </pc:graphicFrameChg>
        <pc:cxnChg chg="add mod">
          <ac:chgData name="Markella Nikolopoulou-Themeli" userId="da9cb5e2-4d8b-46eb-898e-a612e4aaf597" providerId="ADAL" clId="{86B7C1FB-EFBC-4EEC-9326-0952F857DDFC}" dt="2022-10-27T15:07:21.471" v="161" actId="1037"/>
          <ac:cxnSpMkLst>
            <pc:docMk/>
            <pc:sldMk cId="1408099738" sldId="2821"/>
            <ac:cxnSpMk id="7" creationId="{523F3968-FC0C-E7A4-3EE7-97FCFD726200}"/>
          </ac:cxnSpMkLst>
        </pc:cxnChg>
      </pc:sldChg>
      <pc:sldChg chg="add del">
        <pc:chgData name="Markella Nikolopoulou-Themeli" userId="da9cb5e2-4d8b-46eb-898e-a612e4aaf597" providerId="ADAL" clId="{86B7C1FB-EFBC-4EEC-9326-0952F857DDFC}" dt="2022-10-27T15:03:06.800" v="29"/>
        <pc:sldMkLst>
          <pc:docMk/>
          <pc:sldMk cId="3001420876" sldId="2822"/>
        </pc:sldMkLst>
      </pc:sldChg>
      <pc:sldChg chg="addSp delSp modSp new mod modClrScheme chgLayout">
        <pc:chgData name="Markella Nikolopoulou-Themeli" userId="da9cb5e2-4d8b-46eb-898e-a612e4aaf597" providerId="ADAL" clId="{86B7C1FB-EFBC-4EEC-9326-0952F857DDFC}" dt="2022-11-01T14:02:53.703" v="3709" actId="20577"/>
        <pc:sldMkLst>
          <pc:docMk/>
          <pc:sldMk cId="3590389547" sldId="2822"/>
        </pc:sldMkLst>
        <pc:spChg chg="mod ord">
          <ac:chgData name="Markella Nikolopoulou-Themeli" userId="da9cb5e2-4d8b-46eb-898e-a612e4aaf597" providerId="ADAL" clId="{86B7C1FB-EFBC-4EEC-9326-0952F857DDFC}" dt="2022-11-01T13:57:35.406" v="3694" actId="790"/>
          <ac:spMkLst>
            <pc:docMk/>
            <pc:sldMk cId="3590389547" sldId="2822"/>
            <ac:spMk id="2" creationId="{BBAAB0D3-98CF-1688-5230-6D600F9E7E2D}"/>
          </ac:spMkLst>
        </pc:spChg>
        <pc:spChg chg="del">
          <ac:chgData name="Markella Nikolopoulou-Themeli" userId="da9cb5e2-4d8b-46eb-898e-a612e4aaf597" providerId="ADAL" clId="{86B7C1FB-EFBC-4EEC-9326-0952F857DDFC}" dt="2022-10-27T15:39:35.436" v="232" actId="478"/>
          <ac:spMkLst>
            <pc:docMk/>
            <pc:sldMk cId="3590389547" sldId="2822"/>
            <ac:spMk id="3" creationId="{94694CCD-0941-09C9-00A1-EE2819B112C3}"/>
          </ac:spMkLst>
        </pc:spChg>
        <pc:spChg chg="add del mod">
          <ac:chgData name="Markella Nikolopoulou-Themeli" userId="da9cb5e2-4d8b-46eb-898e-a612e4aaf597" providerId="ADAL" clId="{86B7C1FB-EFBC-4EEC-9326-0952F857DDFC}" dt="2022-10-31T17:22:35.859" v="3690" actId="478"/>
          <ac:spMkLst>
            <pc:docMk/>
            <pc:sldMk cId="3590389547" sldId="2822"/>
            <ac:spMk id="4" creationId="{7F4607CE-C1BA-A2FD-2E14-E93F2CFCE072}"/>
          </ac:spMkLst>
        </pc:spChg>
        <pc:spChg chg="add del mod">
          <ac:chgData name="Markella Nikolopoulou-Themeli" userId="da9cb5e2-4d8b-46eb-898e-a612e4aaf597" providerId="ADAL" clId="{86B7C1FB-EFBC-4EEC-9326-0952F857DDFC}" dt="2022-10-31T17:21:45.518" v="3600" actId="1032"/>
          <ac:spMkLst>
            <pc:docMk/>
            <pc:sldMk cId="3590389547" sldId="2822"/>
            <ac:spMk id="5" creationId="{D9478ADA-C86E-120E-EDC6-26FF77E27618}"/>
          </ac:spMkLst>
        </pc:spChg>
        <pc:spChg chg="del">
          <ac:chgData name="Markella Nikolopoulou-Themeli" userId="da9cb5e2-4d8b-46eb-898e-a612e4aaf597" providerId="ADAL" clId="{86B7C1FB-EFBC-4EEC-9326-0952F857DDFC}" dt="2022-10-27T15:39:45.778" v="234" actId="478"/>
          <ac:spMkLst>
            <pc:docMk/>
            <pc:sldMk cId="3590389547" sldId="2822"/>
            <ac:spMk id="5" creationId="{FFB3342D-57D0-3635-7F3E-7079EB2AE20C}"/>
          </ac:spMkLst>
        </pc:spChg>
        <pc:spChg chg="del mod">
          <ac:chgData name="Markella Nikolopoulou-Themeli" userId="da9cb5e2-4d8b-46eb-898e-a612e4aaf597" providerId="ADAL" clId="{86B7C1FB-EFBC-4EEC-9326-0952F857DDFC}" dt="2022-10-27T15:41:29.662" v="244" actId="931"/>
          <ac:spMkLst>
            <pc:docMk/>
            <pc:sldMk cId="3590389547" sldId="2822"/>
            <ac:spMk id="6" creationId="{998B195A-A7A2-F4A8-36A7-1437CBA5F163}"/>
          </ac:spMkLst>
        </pc:spChg>
        <pc:spChg chg="mod ord">
          <ac:chgData name="Markella Nikolopoulou-Themeli" userId="da9cb5e2-4d8b-46eb-898e-a612e4aaf597" providerId="ADAL" clId="{86B7C1FB-EFBC-4EEC-9326-0952F857DDFC}" dt="2022-10-31T17:22:38.668" v="3691" actId="700"/>
          <ac:spMkLst>
            <pc:docMk/>
            <pc:sldMk cId="3590389547" sldId="2822"/>
            <ac:spMk id="7" creationId="{57B81040-C303-3DC8-187F-4E9AB160F643}"/>
          </ac:spMkLst>
        </pc:spChg>
        <pc:spChg chg="mod ord">
          <ac:chgData name="Markella Nikolopoulou-Themeli" userId="da9cb5e2-4d8b-46eb-898e-a612e4aaf597" providerId="ADAL" clId="{86B7C1FB-EFBC-4EEC-9326-0952F857DDFC}" dt="2022-10-31T17:22:38.668" v="3691" actId="700"/>
          <ac:spMkLst>
            <pc:docMk/>
            <pc:sldMk cId="3590389547" sldId="2822"/>
            <ac:spMk id="8" creationId="{168E9341-6BF1-58D4-1C20-E62706DDE144}"/>
          </ac:spMkLst>
        </pc:spChg>
        <pc:spChg chg="add del mod ord">
          <ac:chgData name="Markella Nikolopoulou-Themeli" userId="da9cb5e2-4d8b-46eb-898e-a612e4aaf597" providerId="ADAL" clId="{86B7C1FB-EFBC-4EEC-9326-0952F857DDFC}" dt="2022-10-31T17:22:38.668" v="3691" actId="700"/>
          <ac:spMkLst>
            <pc:docMk/>
            <pc:sldMk cId="3590389547" sldId="2822"/>
            <ac:spMk id="10" creationId="{025ED481-28E8-0DF7-9372-565DF2FE1BD0}"/>
          </ac:spMkLst>
        </pc:spChg>
        <pc:spChg chg="add del">
          <ac:chgData name="Markella Nikolopoulou-Themeli" userId="da9cb5e2-4d8b-46eb-898e-a612e4aaf597" providerId="ADAL" clId="{86B7C1FB-EFBC-4EEC-9326-0952F857DDFC}" dt="2022-10-27T15:40:43.418" v="241" actId="478"/>
          <ac:spMkLst>
            <pc:docMk/>
            <pc:sldMk cId="3590389547" sldId="2822"/>
            <ac:spMk id="14" creationId="{0BE8A7FF-D7C4-0994-6BBB-5697DDDFFC01}"/>
          </ac:spMkLst>
        </pc:spChg>
        <pc:spChg chg="add del mod">
          <ac:chgData name="Markella Nikolopoulou-Themeli" userId="da9cb5e2-4d8b-46eb-898e-a612e4aaf597" providerId="ADAL" clId="{86B7C1FB-EFBC-4EEC-9326-0952F857DDFC}" dt="2022-10-27T15:46:26.277" v="415" actId="931"/>
          <ac:spMkLst>
            <pc:docMk/>
            <pc:sldMk cId="3590389547" sldId="2822"/>
            <ac:spMk id="22" creationId="{60CA1CF7-F296-0222-56A5-1067BF7D1F14}"/>
          </ac:spMkLst>
        </pc:spChg>
        <pc:graphicFrameChg chg="add mod ord modGraphic">
          <ac:chgData name="Markella Nikolopoulou-Themeli" userId="da9cb5e2-4d8b-46eb-898e-a612e4aaf597" providerId="ADAL" clId="{86B7C1FB-EFBC-4EEC-9326-0952F857DDFC}" dt="2022-11-01T14:02:53.703" v="3709" actId="20577"/>
          <ac:graphicFrameMkLst>
            <pc:docMk/>
            <pc:sldMk cId="3590389547" sldId="2822"/>
            <ac:graphicFrameMk id="6" creationId="{165BD30E-D171-F945-E87F-CFD11067A2AB}"/>
          </ac:graphicFrameMkLst>
        </pc:graphicFrameChg>
        <pc:picChg chg="add del mod">
          <ac:chgData name="Markella Nikolopoulou-Themeli" userId="da9cb5e2-4d8b-46eb-898e-a612e4aaf597" providerId="ADAL" clId="{86B7C1FB-EFBC-4EEC-9326-0952F857DDFC}" dt="2022-10-27T15:40:23.050" v="237" actId="931"/>
          <ac:picMkLst>
            <pc:docMk/>
            <pc:sldMk cId="3590389547" sldId="2822"/>
            <ac:picMk id="10" creationId="{7AD0E043-F6DE-C776-F577-F911BC0EC5D8}"/>
          </ac:picMkLst>
        </pc:picChg>
        <pc:picChg chg="add del mod">
          <ac:chgData name="Markella Nikolopoulou-Themeli" userId="da9cb5e2-4d8b-46eb-898e-a612e4aaf597" providerId="ADAL" clId="{86B7C1FB-EFBC-4EEC-9326-0952F857DDFC}" dt="2022-10-27T15:40:39.130" v="239" actId="931"/>
          <ac:picMkLst>
            <pc:docMk/>
            <pc:sldMk cId="3590389547" sldId="2822"/>
            <ac:picMk id="12" creationId="{FF1CCC82-876B-A5CC-4D9C-CF5539C30D4D}"/>
          </ac:picMkLst>
        </pc:picChg>
        <pc:picChg chg="add del mod">
          <ac:chgData name="Markella Nikolopoulou-Themeli" userId="da9cb5e2-4d8b-46eb-898e-a612e4aaf597" providerId="ADAL" clId="{86B7C1FB-EFBC-4EEC-9326-0952F857DDFC}" dt="2022-10-27T15:46:16.646" v="414" actId="478"/>
          <ac:picMkLst>
            <pc:docMk/>
            <pc:sldMk cId="3590389547" sldId="2822"/>
            <ac:picMk id="16" creationId="{F95CED81-8EC0-3DF4-A674-64A2E93CC5EE}"/>
          </ac:picMkLst>
        </pc:picChg>
        <pc:picChg chg="add del mod">
          <ac:chgData name="Markella Nikolopoulou-Themeli" userId="da9cb5e2-4d8b-46eb-898e-a612e4aaf597" providerId="ADAL" clId="{86B7C1FB-EFBC-4EEC-9326-0952F857DDFC}" dt="2022-10-27T15:43:32.793" v="251" actId="931"/>
          <ac:picMkLst>
            <pc:docMk/>
            <pc:sldMk cId="3590389547" sldId="2822"/>
            <ac:picMk id="18" creationId="{EEB4E364-C032-CBCA-B625-03D8E8A2066B}"/>
          </ac:picMkLst>
        </pc:picChg>
        <pc:picChg chg="add del mod">
          <ac:chgData name="Markella Nikolopoulou-Themeli" userId="da9cb5e2-4d8b-46eb-898e-a612e4aaf597" providerId="ADAL" clId="{86B7C1FB-EFBC-4EEC-9326-0952F857DDFC}" dt="2022-10-27T15:46:04.876" v="411" actId="478"/>
          <ac:picMkLst>
            <pc:docMk/>
            <pc:sldMk cId="3590389547" sldId="2822"/>
            <ac:picMk id="20" creationId="{DDAB0BCB-4215-1877-D702-18D85CA872C0}"/>
          </ac:picMkLst>
        </pc:picChg>
        <pc:picChg chg="add del mod modCrop">
          <ac:chgData name="Markella Nikolopoulou-Themeli" userId="da9cb5e2-4d8b-46eb-898e-a612e4aaf597" providerId="ADAL" clId="{86B7C1FB-EFBC-4EEC-9326-0952F857DDFC}" dt="2022-10-31T17:21:16.548" v="3599" actId="478"/>
          <ac:picMkLst>
            <pc:docMk/>
            <pc:sldMk cId="3590389547" sldId="2822"/>
            <ac:picMk id="24" creationId="{201E27F6-F893-D00D-3671-A7F55C2CE49D}"/>
          </ac:picMkLst>
        </pc:picChg>
      </pc:sldChg>
      <pc:sldChg chg="modSp add del mod modNotesTx">
        <pc:chgData name="Markella Nikolopoulou-Themeli" userId="da9cb5e2-4d8b-46eb-898e-a612e4aaf597" providerId="ADAL" clId="{86B7C1FB-EFBC-4EEC-9326-0952F857DDFC}" dt="2022-11-01T15:40:04.419" v="4049" actId="47"/>
        <pc:sldMkLst>
          <pc:docMk/>
          <pc:sldMk cId="4247269726" sldId="2823"/>
        </pc:sldMkLst>
        <pc:spChg chg="mod">
          <ac:chgData name="Markella Nikolopoulou-Themeli" userId="da9cb5e2-4d8b-46eb-898e-a612e4aaf597" providerId="ADAL" clId="{86B7C1FB-EFBC-4EEC-9326-0952F857DDFC}" dt="2022-10-27T16:09:57.217" v="624" actId="20577"/>
          <ac:spMkLst>
            <pc:docMk/>
            <pc:sldMk cId="4247269726" sldId="2823"/>
            <ac:spMk id="2" creationId="{BBAAB0D3-98CF-1688-5230-6D600F9E7E2D}"/>
          </ac:spMkLst>
        </pc:spChg>
        <pc:spChg chg="mod">
          <ac:chgData name="Markella Nikolopoulou-Themeli" userId="da9cb5e2-4d8b-46eb-898e-a612e4aaf597" providerId="ADAL" clId="{86B7C1FB-EFBC-4EEC-9326-0952F857DDFC}" dt="2022-10-27T16:16:01.670" v="979" actId="20577"/>
          <ac:spMkLst>
            <pc:docMk/>
            <pc:sldMk cId="4247269726" sldId="2823"/>
            <ac:spMk id="4" creationId="{7F4607CE-C1BA-A2FD-2E14-E93F2CFCE072}"/>
          </ac:spMkLst>
        </pc:spChg>
      </pc:sldChg>
      <pc:sldChg chg="addSp delSp modSp new mod modClrScheme modShow chgLayout">
        <pc:chgData name="Markella Nikolopoulou-Themeli" userId="da9cb5e2-4d8b-46eb-898e-a612e4aaf597" providerId="ADAL" clId="{86B7C1FB-EFBC-4EEC-9326-0952F857DDFC}" dt="2022-11-02T13:39:53.765" v="6692" actId="790"/>
        <pc:sldMkLst>
          <pc:docMk/>
          <pc:sldMk cId="346461996" sldId="2824"/>
        </pc:sldMkLst>
        <pc:spChg chg="mod ord">
          <ac:chgData name="Markella Nikolopoulou-Themeli" userId="da9cb5e2-4d8b-46eb-898e-a612e4aaf597" providerId="ADAL" clId="{86B7C1FB-EFBC-4EEC-9326-0952F857DDFC}" dt="2022-11-02T13:39:53.765" v="6692" actId="790"/>
          <ac:spMkLst>
            <pc:docMk/>
            <pc:sldMk cId="346461996" sldId="2824"/>
            <ac:spMk id="2" creationId="{AC7BC4BC-A4F1-27CD-519D-E99B10F62B7D}"/>
          </ac:spMkLst>
        </pc:spChg>
        <pc:spChg chg="del mod ord">
          <ac:chgData name="Markella Nikolopoulou-Themeli" userId="da9cb5e2-4d8b-46eb-898e-a612e4aaf597" providerId="ADAL" clId="{86B7C1FB-EFBC-4EEC-9326-0952F857DDFC}" dt="2022-10-27T16:29:04.224" v="994" actId="700"/>
          <ac:spMkLst>
            <pc:docMk/>
            <pc:sldMk cId="346461996" sldId="2824"/>
            <ac:spMk id="3" creationId="{358666F2-5EB8-DF6C-EC05-7958B4D02425}"/>
          </ac:spMkLst>
        </pc:spChg>
        <pc:spChg chg="mod ord">
          <ac:chgData name="Markella Nikolopoulou-Themeli" userId="da9cb5e2-4d8b-46eb-898e-a612e4aaf597" providerId="ADAL" clId="{86B7C1FB-EFBC-4EEC-9326-0952F857DDFC}" dt="2022-11-02T13:39:53.765" v="6692" actId="790"/>
          <ac:spMkLst>
            <pc:docMk/>
            <pc:sldMk cId="346461996" sldId="2824"/>
            <ac:spMk id="4" creationId="{E37F936B-299A-951A-F4B6-6DE3EEC25F45}"/>
          </ac:spMkLst>
        </pc:spChg>
        <pc:spChg chg="mod ord">
          <ac:chgData name="Markella Nikolopoulou-Themeli" userId="da9cb5e2-4d8b-46eb-898e-a612e4aaf597" providerId="ADAL" clId="{86B7C1FB-EFBC-4EEC-9326-0952F857DDFC}" dt="2022-11-02T13:39:53.765" v="6692" actId="790"/>
          <ac:spMkLst>
            <pc:docMk/>
            <pc:sldMk cId="346461996" sldId="2824"/>
            <ac:spMk id="5" creationId="{7518F1AA-C667-94E6-E8C0-3CC882EAB856}"/>
          </ac:spMkLst>
        </pc:spChg>
        <pc:spChg chg="add del mod ord">
          <ac:chgData name="Markella Nikolopoulou-Themeli" userId="da9cb5e2-4d8b-46eb-898e-a612e4aaf597" providerId="ADAL" clId="{86B7C1FB-EFBC-4EEC-9326-0952F857DDFC}" dt="2022-10-27T16:30:11.176" v="1031" actId="478"/>
          <ac:spMkLst>
            <pc:docMk/>
            <pc:sldMk cId="346461996" sldId="2824"/>
            <ac:spMk id="6" creationId="{62FCC0F6-352B-330F-5785-77BE6E1CC359}"/>
          </ac:spMkLst>
        </pc:spChg>
        <pc:spChg chg="add mod ord">
          <ac:chgData name="Markella Nikolopoulou-Themeli" userId="da9cb5e2-4d8b-46eb-898e-a612e4aaf597" providerId="ADAL" clId="{86B7C1FB-EFBC-4EEC-9326-0952F857DDFC}" dt="2022-11-02T13:39:53.765" v="6692" actId="790"/>
          <ac:spMkLst>
            <pc:docMk/>
            <pc:sldMk cId="346461996" sldId="2824"/>
            <ac:spMk id="7" creationId="{38EFCF43-0AC3-8D1E-1DF5-26CA9A88D251}"/>
          </ac:spMkLst>
        </pc:spChg>
        <pc:spChg chg="add del mod ord">
          <ac:chgData name="Markella Nikolopoulou-Themeli" userId="da9cb5e2-4d8b-46eb-898e-a612e4aaf597" providerId="ADAL" clId="{86B7C1FB-EFBC-4EEC-9326-0952F857DDFC}" dt="2022-10-27T16:30:18.957" v="1033" actId="478"/>
          <ac:spMkLst>
            <pc:docMk/>
            <pc:sldMk cId="346461996" sldId="2824"/>
            <ac:spMk id="8" creationId="{C3E077FC-3C82-6F0C-3A8B-463C981AF1B2}"/>
          </ac:spMkLst>
        </pc:spChg>
        <pc:spChg chg="add del mod ord">
          <ac:chgData name="Markella Nikolopoulou-Themeli" userId="da9cb5e2-4d8b-46eb-898e-a612e4aaf597" providerId="ADAL" clId="{86B7C1FB-EFBC-4EEC-9326-0952F857DDFC}" dt="2022-10-27T16:31:08.391" v="1035" actId="931"/>
          <ac:spMkLst>
            <pc:docMk/>
            <pc:sldMk cId="346461996" sldId="2824"/>
            <ac:spMk id="9" creationId="{6BA66062-B419-0CB3-15F6-167913E193D7}"/>
          </ac:spMkLst>
        </pc:spChg>
        <pc:picChg chg="add mod modCrop">
          <ac:chgData name="Markella Nikolopoulou-Themeli" userId="da9cb5e2-4d8b-46eb-898e-a612e4aaf597" providerId="ADAL" clId="{86B7C1FB-EFBC-4EEC-9326-0952F857DDFC}" dt="2022-10-27T16:32:18.924" v="1045" actId="1076"/>
          <ac:picMkLst>
            <pc:docMk/>
            <pc:sldMk cId="346461996" sldId="2824"/>
            <ac:picMk id="11" creationId="{2C7F5AFF-3C1F-DC7A-2507-2675B2F493B6}"/>
          </ac:picMkLst>
        </pc:picChg>
      </pc:sldChg>
      <pc:sldChg chg="addSp delSp modSp new del mod modNotesTx">
        <pc:chgData name="Markella Nikolopoulou-Themeli" userId="da9cb5e2-4d8b-46eb-898e-a612e4aaf597" providerId="ADAL" clId="{86B7C1FB-EFBC-4EEC-9326-0952F857DDFC}" dt="2022-11-01T17:17:38.353" v="4440" actId="47"/>
        <pc:sldMkLst>
          <pc:docMk/>
          <pc:sldMk cId="2312068477" sldId="2825"/>
        </pc:sldMkLst>
        <pc:spChg chg="mod">
          <ac:chgData name="Markella Nikolopoulou-Themeli" userId="da9cb5e2-4d8b-46eb-898e-a612e4aaf597" providerId="ADAL" clId="{86B7C1FB-EFBC-4EEC-9326-0952F857DDFC}" dt="2022-10-27T17:00:15.817" v="1096" actId="20577"/>
          <ac:spMkLst>
            <pc:docMk/>
            <pc:sldMk cId="2312068477" sldId="2825"/>
            <ac:spMk id="2" creationId="{A3F0E8DA-ADB0-94F6-D817-EA688A6E7523}"/>
          </ac:spMkLst>
        </pc:spChg>
        <pc:spChg chg="del">
          <ac:chgData name="Markella Nikolopoulou-Themeli" userId="da9cb5e2-4d8b-46eb-898e-a612e4aaf597" providerId="ADAL" clId="{86B7C1FB-EFBC-4EEC-9326-0952F857DDFC}" dt="2022-10-27T17:00:22.841" v="1097" actId="478"/>
          <ac:spMkLst>
            <pc:docMk/>
            <pc:sldMk cId="2312068477" sldId="2825"/>
            <ac:spMk id="3" creationId="{6AE4F6C8-FE5B-0D42-9D77-DD2972C45486}"/>
          </ac:spMkLst>
        </pc:spChg>
        <pc:spChg chg="mod">
          <ac:chgData name="Markella Nikolopoulou-Themeli" userId="da9cb5e2-4d8b-46eb-898e-a612e4aaf597" providerId="ADAL" clId="{86B7C1FB-EFBC-4EEC-9326-0952F857DDFC}" dt="2022-10-31T14:40:23.634" v="1936" actId="20577"/>
          <ac:spMkLst>
            <pc:docMk/>
            <pc:sldMk cId="2312068477" sldId="2825"/>
            <ac:spMk id="4" creationId="{A33CCA5C-6741-50F2-BA87-13D12BB585E7}"/>
          </ac:spMkLst>
        </pc:spChg>
        <pc:spChg chg="del">
          <ac:chgData name="Markella Nikolopoulou-Themeli" userId="da9cb5e2-4d8b-46eb-898e-a612e4aaf597" providerId="ADAL" clId="{86B7C1FB-EFBC-4EEC-9326-0952F857DDFC}" dt="2022-10-27T17:00:30.926" v="1099" actId="478"/>
          <ac:spMkLst>
            <pc:docMk/>
            <pc:sldMk cId="2312068477" sldId="2825"/>
            <ac:spMk id="5" creationId="{A6642BEE-FA65-30E9-D052-0D9D827AAC2A}"/>
          </ac:spMkLst>
        </pc:spChg>
        <pc:spChg chg="add mod">
          <ac:chgData name="Markella Nikolopoulou-Themeli" userId="da9cb5e2-4d8b-46eb-898e-a612e4aaf597" providerId="ADAL" clId="{86B7C1FB-EFBC-4EEC-9326-0952F857DDFC}" dt="2022-10-31T14:38:22.232" v="1832" actId="478"/>
          <ac:spMkLst>
            <pc:docMk/>
            <pc:sldMk cId="2312068477" sldId="2825"/>
            <ac:spMk id="5" creationId="{B41AFA36-9AED-4310-23CF-E39B79295231}"/>
          </ac:spMkLst>
        </pc:spChg>
        <pc:spChg chg="del mod">
          <ac:chgData name="Markella Nikolopoulou-Themeli" userId="da9cb5e2-4d8b-46eb-898e-a612e4aaf597" providerId="ADAL" clId="{86B7C1FB-EFBC-4EEC-9326-0952F857DDFC}" dt="2022-10-27T17:21:32.914" v="1160" actId="931"/>
          <ac:spMkLst>
            <pc:docMk/>
            <pc:sldMk cId="2312068477" sldId="2825"/>
            <ac:spMk id="6" creationId="{02398DD2-DEA0-48F0-9810-9F821801CAED}"/>
          </ac:spMkLst>
        </pc:spChg>
        <pc:picChg chg="add del mod">
          <ac:chgData name="Markella Nikolopoulou-Themeli" userId="da9cb5e2-4d8b-46eb-898e-a612e4aaf597" providerId="ADAL" clId="{86B7C1FB-EFBC-4EEC-9326-0952F857DDFC}" dt="2022-10-31T14:38:22.232" v="1832" actId="478"/>
          <ac:picMkLst>
            <pc:docMk/>
            <pc:sldMk cId="2312068477" sldId="2825"/>
            <ac:picMk id="10" creationId="{45ABFD6B-70CA-3F86-507C-C7C6328C8E8C}"/>
          </ac:picMkLst>
        </pc:picChg>
      </pc:sldChg>
      <pc:sldChg chg="modSp add del mod">
        <pc:chgData name="Markella Nikolopoulou-Themeli" userId="da9cb5e2-4d8b-46eb-898e-a612e4aaf597" providerId="ADAL" clId="{86B7C1FB-EFBC-4EEC-9326-0952F857DDFC}" dt="2022-10-27T17:08:11.504" v="1135" actId="47"/>
        <pc:sldMkLst>
          <pc:docMk/>
          <pc:sldMk cId="2315037246" sldId="2826"/>
        </pc:sldMkLst>
        <pc:spChg chg="mod">
          <ac:chgData name="Markella Nikolopoulou-Themeli" userId="da9cb5e2-4d8b-46eb-898e-a612e4aaf597" providerId="ADAL" clId="{86B7C1FB-EFBC-4EEC-9326-0952F857DDFC}" dt="2022-10-27T17:08:01.570" v="1134" actId="20577"/>
          <ac:spMkLst>
            <pc:docMk/>
            <pc:sldMk cId="2315037246" sldId="2826"/>
            <ac:spMk id="2" creationId="{A3F0E8DA-ADB0-94F6-D817-EA688A6E7523}"/>
          </ac:spMkLst>
        </pc:spChg>
      </pc:sldChg>
      <pc:sldChg chg="modSp add del mod modNotesTx">
        <pc:chgData name="Markella Nikolopoulou-Themeli" userId="da9cb5e2-4d8b-46eb-898e-a612e4aaf597" providerId="ADAL" clId="{86B7C1FB-EFBC-4EEC-9326-0952F857DDFC}" dt="2022-11-01T17:17:39.909" v="4441" actId="47"/>
        <pc:sldMkLst>
          <pc:docMk/>
          <pc:sldMk cId="3415248467" sldId="2827"/>
        </pc:sldMkLst>
        <pc:spChg chg="mod">
          <ac:chgData name="Markella Nikolopoulou-Themeli" userId="da9cb5e2-4d8b-46eb-898e-a612e4aaf597" providerId="ADAL" clId="{86B7C1FB-EFBC-4EEC-9326-0952F857DDFC}" dt="2022-10-27T17:29:52.470" v="1341" actId="20577"/>
          <ac:spMkLst>
            <pc:docMk/>
            <pc:sldMk cId="3415248467" sldId="2827"/>
            <ac:spMk id="4" creationId="{A33CCA5C-6741-50F2-BA87-13D12BB585E7}"/>
          </ac:spMkLst>
        </pc:spChg>
      </pc:sldChg>
      <pc:sldChg chg="addSp delSp modSp add del mod">
        <pc:chgData name="Markella Nikolopoulou-Themeli" userId="da9cb5e2-4d8b-46eb-898e-a612e4aaf597" providerId="ADAL" clId="{86B7C1FB-EFBC-4EEC-9326-0952F857DDFC}" dt="2022-11-01T18:13:37.154" v="4793" actId="47"/>
        <pc:sldMkLst>
          <pc:docMk/>
          <pc:sldMk cId="201336236" sldId="2828"/>
        </pc:sldMkLst>
        <pc:spChg chg="mod">
          <ac:chgData name="Markella Nikolopoulou-Themeli" userId="da9cb5e2-4d8b-46eb-898e-a612e4aaf597" providerId="ADAL" clId="{86B7C1FB-EFBC-4EEC-9326-0952F857DDFC}" dt="2022-10-27T17:17:13.833" v="1159" actId="20577"/>
          <ac:spMkLst>
            <pc:docMk/>
            <pc:sldMk cId="201336236" sldId="2828"/>
            <ac:spMk id="2" creationId="{A3F0E8DA-ADB0-94F6-D817-EA688A6E7523}"/>
          </ac:spMkLst>
        </pc:spChg>
        <pc:spChg chg="mod">
          <ac:chgData name="Markella Nikolopoulou-Themeli" userId="da9cb5e2-4d8b-46eb-898e-a612e4aaf597" providerId="ADAL" clId="{86B7C1FB-EFBC-4EEC-9326-0952F857DDFC}" dt="2022-10-27T17:35:33.721" v="1524" actId="20577"/>
          <ac:spMkLst>
            <pc:docMk/>
            <pc:sldMk cId="201336236" sldId="2828"/>
            <ac:spMk id="4" creationId="{A33CCA5C-6741-50F2-BA87-13D12BB585E7}"/>
          </ac:spMkLst>
        </pc:spChg>
        <pc:spChg chg="del">
          <ac:chgData name="Markella Nikolopoulou-Themeli" userId="da9cb5e2-4d8b-46eb-898e-a612e4aaf597" providerId="ADAL" clId="{86B7C1FB-EFBC-4EEC-9326-0952F857DDFC}" dt="2022-10-27T17:30:26.593" v="1342" actId="931"/>
          <ac:spMkLst>
            <pc:docMk/>
            <pc:sldMk cId="201336236" sldId="2828"/>
            <ac:spMk id="6" creationId="{02398DD2-DEA0-48F0-9810-9F821801CAED}"/>
          </ac:spMkLst>
        </pc:spChg>
        <pc:picChg chg="add mod modCrop">
          <ac:chgData name="Markella Nikolopoulou-Themeli" userId="da9cb5e2-4d8b-46eb-898e-a612e4aaf597" providerId="ADAL" clId="{86B7C1FB-EFBC-4EEC-9326-0952F857DDFC}" dt="2022-10-27T17:31:05.624" v="1350" actId="14100"/>
          <ac:picMkLst>
            <pc:docMk/>
            <pc:sldMk cId="201336236" sldId="2828"/>
            <ac:picMk id="5" creationId="{55CFC835-11C4-7C89-5937-02DE10CD6000}"/>
          </ac:picMkLst>
        </pc:picChg>
      </pc:sldChg>
      <pc:sldChg chg="delSp modSp new mod">
        <pc:chgData name="Markella Nikolopoulou-Themeli" userId="da9cb5e2-4d8b-46eb-898e-a612e4aaf597" providerId="ADAL" clId="{86B7C1FB-EFBC-4EEC-9326-0952F857DDFC}" dt="2022-11-02T08:55:21.321" v="4823" actId="1076"/>
        <pc:sldMkLst>
          <pc:docMk/>
          <pc:sldMk cId="2764514761" sldId="2829"/>
        </pc:sldMkLst>
        <pc:spChg chg="mod">
          <ac:chgData name="Markella Nikolopoulou-Themeli" userId="da9cb5e2-4d8b-46eb-898e-a612e4aaf597" providerId="ADAL" clId="{86B7C1FB-EFBC-4EEC-9326-0952F857DDFC}" dt="2022-11-02T08:55:21.321" v="4823" actId="1076"/>
          <ac:spMkLst>
            <pc:docMk/>
            <pc:sldMk cId="2764514761" sldId="2829"/>
            <ac:spMk id="2" creationId="{ED2B4108-7FA4-7473-34B4-DBA913520C74}"/>
          </ac:spMkLst>
        </pc:spChg>
        <pc:spChg chg="del">
          <ac:chgData name="Markella Nikolopoulou-Themeli" userId="da9cb5e2-4d8b-46eb-898e-a612e4aaf597" providerId="ADAL" clId="{86B7C1FB-EFBC-4EEC-9326-0952F857DDFC}" dt="2022-11-02T08:55:07.937" v="4821" actId="478"/>
          <ac:spMkLst>
            <pc:docMk/>
            <pc:sldMk cId="2764514761" sldId="2829"/>
            <ac:spMk id="3" creationId="{B6069D98-ECCE-3441-40FF-EE9BB6BCD678}"/>
          </ac:spMkLst>
        </pc:spChg>
      </pc:sldChg>
      <pc:sldChg chg="addSp delSp modSp add del mod ord modClrScheme chgLayout modNotesTx">
        <pc:chgData name="Markella Nikolopoulou-Themeli" userId="da9cb5e2-4d8b-46eb-898e-a612e4aaf597" providerId="ADAL" clId="{86B7C1FB-EFBC-4EEC-9326-0952F857DDFC}" dt="2022-10-31T17:05:12.244" v="3420" actId="47"/>
        <pc:sldMkLst>
          <pc:docMk/>
          <pc:sldMk cId="819597231" sldId="2830"/>
        </pc:sldMkLst>
        <pc:spChg chg="mod ord">
          <ac:chgData name="Markella Nikolopoulou-Themeli" userId="da9cb5e2-4d8b-46eb-898e-a612e4aaf597" providerId="ADAL" clId="{86B7C1FB-EFBC-4EEC-9326-0952F857DDFC}" dt="2022-10-31T15:39:32.090" v="3179" actId="700"/>
          <ac:spMkLst>
            <pc:docMk/>
            <pc:sldMk cId="819597231" sldId="2830"/>
            <ac:spMk id="2" creationId="{1D6D23A3-3DA2-807B-C209-6DF8B356C43C}"/>
          </ac:spMkLst>
        </pc:spChg>
        <pc:spChg chg="add del mod ord">
          <ac:chgData name="Markella Nikolopoulou-Themeli" userId="da9cb5e2-4d8b-46eb-898e-a612e4aaf597" providerId="ADAL" clId="{86B7C1FB-EFBC-4EEC-9326-0952F857DDFC}" dt="2022-10-31T15:39:32.090" v="3179" actId="700"/>
          <ac:spMkLst>
            <pc:docMk/>
            <pc:sldMk cId="819597231" sldId="2830"/>
            <ac:spMk id="3" creationId="{2AE586E7-3A82-28E1-8F94-7E48FDC52A4D}"/>
          </ac:spMkLst>
        </pc:spChg>
        <pc:spChg chg="mod ord">
          <ac:chgData name="Markella Nikolopoulou-Themeli" userId="da9cb5e2-4d8b-46eb-898e-a612e4aaf597" providerId="ADAL" clId="{86B7C1FB-EFBC-4EEC-9326-0952F857DDFC}" dt="2022-10-31T15:39:32.090" v="3179" actId="700"/>
          <ac:spMkLst>
            <pc:docMk/>
            <pc:sldMk cId="819597231" sldId="2830"/>
            <ac:spMk id="4" creationId="{65893218-3DFD-202D-85E8-50A8FA80B00B}"/>
          </ac:spMkLst>
        </pc:spChg>
        <pc:spChg chg="mod ord">
          <ac:chgData name="Markella Nikolopoulou-Themeli" userId="da9cb5e2-4d8b-46eb-898e-a612e4aaf597" providerId="ADAL" clId="{86B7C1FB-EFBC-4EEC-9326-0952F857DDFC}" dt="2022-10-31T15:39:32.090" v="3179" actId="700"/>
          <ac:spMkLst>
            <pc:docMk/>
            <pc:sldMk cId="819597231" sldId="2830"/>
            <ac:spMk id="5" creationId="{13A5D15C-4151-C8C8-8972-70FC0B0645A8}"/>
          </ac:spMkLst>
        </pc:spChg>
      </pc:sldChg>
      <pc:sldChg chg="new del modNotesTx">
        <pc:chgData name="Markella Nikolopoulou-Themeli" userId="da9cb5e2-4d8b-46eb-898e-a612e4aaf597" providerId="ADAL" clId="{86B7C1FB-EFBC-4EEC-9326-0952F857DDFC}" dt="2022-11-02T08:57:12.346" v="4851" actId="47"/>
        <pc:sldMkLst>
          <pc:docMk/>
          <pc:sldMk cId="1484204772" sldId="2831"/>
        </pc:sldMkLst>
      </pc:sldChg>
      <pc:sldChg chg="addSp delSp modSp add mod modClrScheme chgLayout">
        <pc:chgData name="Markella Nikolopoulou-Themeli" userId="da9cb5e2-4d8b-46eb-898e-a612e4aaf597" providerId="ADAL" clId="{86B7C1FB-EFBC-4EEC-9326-0952F857DDFC}" dt="2022-10-31T17:05:56.111" v="3421"/>
        <pc:sldMkLst>
          <pc:docMk/>
          <pc:sldMk cId="3950186170" sldId="2832"/>
        </pc:sldMkLst>
        <pc:spChg chg="mod ord">
          <ac:chgData name="Markella Nikolopoulou-Themeli" userId="da9cb5e2-4d8b-46eb-898e-a612e4aaf597" providerId="ADAL" clId="{86B7C1FB-EFBC-4EEC-9326-0952F857DDFC}" dt="2022-10-31T15:45:38.614" v="3202" actId="26606"/>
          <ac:spMkLst>
            <pc:docMk/>
            <pc:sldMk cId="3950186170" sldId="2832"/>
            <ac:spMk id="2" creationId="{1D6D23A3-3DA2-807B-C209-6DF8B356C43C}"/>
          </ac:spMkLst>
        </pc:spChg>
        <pc:spChg chg="add del mod ord">
          <ac:chgData name="Markella Nikolopoulou-Themeli" userId="da9cb5e2-4d8b-46eb-898e-a612e4aaf597" providerId="ADAL" clId="{86B7C1FB-EFBC-4EEC-9326-0952F857DDFC}" dt="2022-10-31T15:45:38.614" v="3202" actId="26606"/>
          <ac:spMkLst>
            <pc:docMk/>
            <pc:sldMk cId="3950186170" sldId="2832"/>
            <ac:spMk id="3" creationId="{63CEBAB7-9C8E-C2F8-AC47-83D0F766EDDA}"/>
          </ac:spMkLst>
        </pc:spChg>
        <pc:spChg chg="mod ord">
          <ac:chgData name="Markella Nikolopoulou-Themeli" userId="da9cb5e2-4d8b-46eb-898e-a612e4aaf597" providerId="ADAL" clId="{86B7C1FB-EFBC-4EEC-9326-0952F857DDFC}" dt="2022-10-31T15:45:38.614" v="3202" actId="26606"/>
          <ac:spMkLst>
            <pc:docMk/>
            <pc:sldMk cId="3950186170" sldId="2832"/>
            <ac:spMk id="4" creationId="{65893218-3DFD-202D-85E8-50A8FA80B00B}"/>
          </ac:spMkLst>
        </pc:spChg>
        <pc:spChg chg="mod ord">
          <ac:chgData name="Markella Nikolopoulou-Themeli" userId="da9cb5e2-4d8b-46eb-898e-a612e4aaf597" providerId="ADAL" clId="{86B7C1FB-EFBC-4EEC-9326-0952F857DDFC}" dt="2022-10-31T15:45:38.614" v="3202" actId="26606"/>
          <ac:spMkLst>
            <pc:docMk/>
            <pc:sldMk cId="3950186170" sldId="2832"/>
            <ac:spMk id="5" creationId="{13A5D15C-4151-C8C8-8972-70FC0B0645A8}"/>
          </ac:spMkLst>
        </pc:spChg>
        <pc:spChg chg="del">
          <ac:chgData name="Markella Nikolopoulou-Themeli" userId="da9cb5e2-4d8b-46eb-898e-a612e4aaf597" providerId="ADAL" clId="{86B7C1FB-EFBC-4EEC-9326-0952F857DDFC}" dt="2022-10-31T15:39:41.743" v="3181" actId="478"/>
          <ac:spMkLst>
            <pc:docMk/>
            <pc:sldMk cId="3950186170" sldId="2832"/>
            <ac:spMk id="10" creationId="{9A5E9706-92A2-E3D9-842B-AC494CCD74D3}"/>
          </ac:spMkLst>
        </pc:spChg>
        <pc:graphicFrameChg chg="add del mod">
          <ac:chgData name="Markella Nikolopoulou-Themeli" userId="da9cb5e2-4d8b-46eb-898e-a612e4aaf597" providerId="ADAL" clId="{86B7C1FB-EFBC-4EEC-9326-0952F857DDFC}" dt="2022-10-31T15:45:32.160" v="3201" actId="12084"/>
          <ac:graphicFrameMkLst>
            <pc:docMk/>
            <pc:sldMk cId="3950186170" sldId="2832"/>
            <ac:graphicFrameMk id="6" creationId="{57A564BC-D6E4-23C6-B9F7-E26362FF99AB}"/>
          </ac:graphicFrameMkLst>
        </pc:graphicFrameChg>
        <pc:graphicFrameChg chg="add mod">
          <ac:chgData name="Markella Nikolopoulou-Themeli" userId="da9cb5e2-4d8b-46eb-898e-a612e4aaf597" providerId="ADAL" clId="{86B7C1FB-EFBC-4EEC-9326-0952F857DDFC}" dt="2022-10-31T17:05:56.111" v="3421"/>
          <ac:graphicFrameMkLst>
            <pc:docMk/>
            <pc:sldMk cId="3950186170" sldId="2832"/>
            <ac:graphicFrameMk id="7" creationId="{6A7FDD56-C919-2200-E8AE-E2E28B43DFEB}"/>
          </ac:graphicFrameMkLst>
        </pc:graphicFrameChg>
      </pc:sldChg>
      <pc:sldChg chg="modSp add mod">
        <pc:chgData name="Markella Nikolopoulou-Themeli" userId="da9cb5e2-4d8b-46eb-898e-a612e4aaf597" providerId="ADAL" clId="{86B7C1FB-EFBC-4EEC-9326-0952F857DDFC}" dt="2022-11-02T12:22:11.974" v="6341" actId="20577"/>
        <pc:sldMkLst>
          <pc:docMk/>
          <pc:sldMk cId="4210799123" sldId="2833"/>
        </pc:sldMkLst>
        <pc:graphicFrameChg chg="mod modGraphic">
          <ac:chgData name="Markella Nikolopoulou-Themeli" userId="da9cb5e2-4d8b-46eb-898e-a612e4aaf597" providerId="ADAL" clId="{86B7C1FB-EFBC-4EEC-9326-0952F857DDFC}" dt="2022-11-02T12:22:11.974" v="6341" actId="20577"/>
          <ac:graphicFrameMkLst>
            <pc:docMk/>
            <pc:sldMk cId="4210799123" sldId="2833"/>
            <ac:graphicFrameMk id="7" creationId="{6A7FDD56-C919-2200-E8AE-E2E28B43DFEB}"/>
          </ac:graphicFrameMkLst>
        </pc:graphicFrameChg>
      </pc:sldChg>
      <pc:sldChg chg="modSp add">
        <pc:chgData name="Markella Nikolopoulou-Themeli" userId="da9cb5e2-4d8b-46eb-898e-a612e4aaf597" providerId="ADAL" clId="{86B7C1FB-EFBC-4EEC-9326-0952F857DDFC}" dt="2022-11-02T12:19:31.989" v="6299" actId="20577"/>
        <pc:sldMkLst>
          <pc:docMk/>
          <pc:sldMk cId="1561627738" sldId="2834"/>
        </pc:sldMkLst>
        <pc:graphicFrameChg chg="mod">
          <ac:chgData name="Markella Nikolopoulou-Themeli" userId="da9cb5e2-4d8b-46eb-898e-a612e4aaf597" providerId="ADAL" clId="{86B7C1FB-EFBC-4EEC-9326-0952F857DDFC}" dt="2022-11-02T12:19:31.989" v="6299" actId="20577"/>
          <ac:graphicFrameMkLst>
            <pc:docMk/>
            <pc:sldMk cId="1561627738" sldId="2834"/>
            <ac:graphicFrameMk id="7" creationId="{6A7FDD56-C919-2200-E8AE-E2E28B43DFEB}"/>
          </ac:graphicFrameMkLst>
        </pc:graphicFrameChg>
      </pc:sldChg>
      <pc:sldChg chg="add del">
        <pc:chgData name="Markella Nikolopoulou-Themeli" userId="da9cb5e2-4d8b-46eb-898e-a612e4aaf597" providerId="ADAL" clId="{86B7C1FB-EFBC-4EEC-9326-0952F857DDFC}" dt="2022-10-31T17:18:46.385" v="3485"/>
        <pc:sldMkLst>
          <pc:docMk/>
          <pc:sldMk cId="2476171573" sldId="2834"/>
        </pc:sldMkLst>
      </pc:sldChg>
      <pc:sldChg chg="addSp delSp modSp add mod modClrScheme chgLayout modNotesTx">
        <pc:chgData name="Markella Nikolopoulou-Themeli" userId="da9cb5e2-4d8b-46eb-898e-a612e4aaf597" providerId="ADAL" clId="{86B7C1FB-EFBC-4EEC-9326-0952F857DDFC}" dt="2022-11-02T10:18:11.984" v="5903" actId="20577"/>
        <pc:sldMkLst>
          <pc:docMk/>
          <pc:sldMk cId="4271486510" sldId="2835"/>
        </pc:sldMkLst>
        <pc:spChg chg="mod ord">
          <ac:chgData name="Markella Nikolopoulou-Themeli" userId="da9cb5e2-4d8b-46eb-898e-a612e4aaf597" providerId="ADAL" clId="{86B7C1FB-EFBC-4EEC-9326-0952F857DDFC}" dt="2022-11-01T15:34:27.965" v="3795" actId="700"/>
          <ac:spMkLst>
            <pc:docMk/>
            <pc:sldMk cId="4271486510" sldId="2835"/>
            <ac:spMk id="2" creationId="{BBAAB0D3-98CF-1688-5230-6D600F9E7E2D}"/>
          </ac:spMkLst>
        </pc:spChg>
        <pc:spChg chg="add del mod ord">
          <ac:chgData name="Markella Nikolopoulou-Themeli" userId="da9cb5e2-4d8b-46eb-898e-a612e4aaf597" providerId="ADAL" clId="{86B7C1FB-EFBC-4EEC-9326-0952F857DDFC}" dt="2022-11-01T15:34:34.251" v="3796" actId="478"/>
          <ac:spMkLst>
            <pc:docMk/>
            <pc:sldMk cId="4271486510" sldId="2835"/>
            <ac:spMk id="3" creationId="{6B4DC210-9F82-874D-9172-DC2903CA82BF}"/>
          </ac:spMkLst>
        </pc:spChg>
        <pc:spChg chg="add del mod ord">
          <ac:chgData name="Markella Nikolopoulou-Themeli" userId="da9cb5e2-4d8b-46eb-898e-a612e4aaf597" providerId="ADAL" clId="{86B7C1FB-EFBC-4EEC-9326-0952F857DDFC}" dt="2022-11-01T15:35:37.185" v="3798" actId="478"/>
          <ac:spMkLst>
            <pc:docMk/>
            <pc:sldMk cId="4271486510" sldId="2835"/>
            <ac:spMk id="4" creationId="{9DBF9FC7-A424-8D21-B1B5-E0CB4475F922}"/>
          </ac:spMkLst>
        </pc:spChg>
        <pc:spChg chg="add del mod ord">
          <ac:chgData name="Markella Nikolopoulou-Themeli" userId="da9cb5e2-4d8b-46eb-898e-a612e4aaf597" providerId="ADAL" clId="{86B7C1FB-EFBC-4EEC-9326-0952F857DDFC}" dt="2022-11-01T15:36:14.884" v="3800" actId="931"/>
          <ac:spMkLst>
            <pc:docMk/>
            <pc:sldMk cId="4271486510" sldId="2835"/>
            <ac:spMk id="5" creationId="{8C26E471-7944-46BB-4D49-6514FAEB66A4}"/>
          </ac:spMkLst>
        </pc:spChg>
        <pc:spChg chg="mod ord">
          <ac:chgData name="Markella Nikolopoulou-Themeli" userId="da9cb5e2-4d8b-46eb-898e-a612e4aaf597" providerId="ADAL" clId="{86B7C1FB-EFBC-4EEC-9326-0952F857DDFC}" dt="2022-11-01T15:34:27.965" v="3795" actId="700"/>
          <ac:spMkLst>
            <pc:docMk/>
            <pc:sldMk cId="4271486510" sldId="2835"/>
            <ac:spMk id="7" creationId="{57B81040-C303-3DC8-187F-4E9AB160F643}"/>
          </ac:spMkLst>
        </pc:spChg>
        <pc:spChg chg="mod ord">
          <ac:chgData name="Markella Nikolopoulou-Themeli" userId="da9cb5e2-4d8b-46eb-898e-a612e4aaf597" providerId="ADAL" clId="{86B7C1FB-EFBC-4EEC-9326-0952F857DDFC}" dt="2022-11-01T15:34:27.965" v="3795" actId="700"/>
          <ac:spMkLst>
            <pc:docMk/>
            <pc:sldMk cId="4271486510" sldId="2835"/>
            <ac:spMk id="8" creationId="{168E9341-6BF1-58D4-1C20-E62706DDE144}"/>
          </ac:spMkLst>
        </pc:spChg>
        <pc:graphicFrameChg chg="mod ord">
          <ac:chgData name="Markella Nikolopoulou-Themeli" userId="da9cb5e2-4d8b-46eb-898e-a612e4aaf597" providerId="ADAL" clId="{86B7C1FB-EFBC-4EEC-9326-0952F857DDFC}" dt="2022-11-02T10:18:11.984" v="5903" actId="20577"/>
          <ac:graphicFrameMkLst>
            <pc:docMk/>
            <pc:sldMk cId="4271486510" sldId="2835"/>
            <ac:graphicFrameMk id="6" creationId="{165BD30E-D171-F945-E87F-CFD11067A2AB}"/>
          </ac:graphicFrameMkLst>
        </pc:graphicFrameChg>
        <pc:picChg chg="add mod">
          <ac:chgData name="Markella Nikolopoulou-Themeli" userId="da9cb5e2-4d8b-46eb-898e-a612e4aaf597" providerId="ADAL" clId="{86B7C1FB-EFBC-4EEC-9326-0952F857DDFC}" dt="2022-11-01T15:36:16.429" v="3802" actId="962"/>
          <ac:picMkLst>
            <pc:docMk/>
            <pc:sldMk cId="4271486510" sldId="2835"/>
            <ac:picMk id="10" creationId="{62D06878-CC13-5B9B-7959-427495786E71}"/>
          </ac:picMkLst>
        </pc:picChg>
      </pc:sldChg>
      <pc:sldChg chg="modSp add mod">
        <pc:chgData name="Markella Nikolopoulou-Themeli" userId="da9cb5e2-4d8b-46eb-898e-a612e4aaf597" providerId="ADAL" clId="{86B7C1FB-EFBC-4EEC-9326-0952F857DDFC}" dt="2022-11-02T08:58:50.586" v="4864" actId="20577"/>
        <pc:sldMkLst>
          <pc:docMk/>
          <pc:sldMk cId="860906382" sldId="2836"/>
        </pc:sldMkLst>
        <pc:spChg chg="mod">
          <ac:chgData name="Markella Nikolopoulou-Themeli" userId="da9cb5e2-4d8b-46eb-898e-a612e4aaf597" providerId="ADAL" clId="{86B7C1FB-EFBC-4EEC-9326-0952F857DDFC}" dt="2022-11-01T16:47:59.744" v="4101" actId="20577"/>
          <ac:spMkLst>
            <pc:docMk/>
            <pc:sldMk cId="860906382" sldId="2836"/>
            <ac:spMk id="2" creationId="{BBAAB0D3-98CF-1688-5230-6D600F9E7E2D}"/>
          </ac:spMkLst>
        </pc:spChg>
        <pc:graphicFrameChg chg="mod">
          <ac:chgData name="Markella Nikolopoulou-Themeli" userId="da9cb5e2-4d8b-46eb-898e-a612e4aaf597" providerId="ADAL" clId="{86B7C1FB-EFBC-4EEC-9326-0952F857DDFC}" dt="2022-11-02T08:58:50.586" v="4864" actId="20577"/>
          <ac:graphicFrameMkLst>
            <pc:docMk/>
            <pc:sldMk cId="860906382" sldId="2836"/>
            <ac:graphicFrameMk id="6" creationId="{165BD30E-D171-F945-E87F-CFD11067A2AB}"/>
          </ac:graphicFrameMkLst>
        </pc:graphicFrameChg>
      </pc:sldChg>
      <pc:sldChg chg="addSp delSp modSp add mod modClrScheme chgLayout modNotesTx">
        <pc:chgData name="Markella Nikolopoulou-Themeli" userId="da9cb5e2-4d8b-46eb-898e-a612e4aaf597" providerId="ADAL" clId="{86B7C1FB-EFBC-4EEC-9326-0952F857DDFC}" dt="2022-11-02T13:11:40.688" v="6618" actId="20577"/>
        <pc:sldMkLst>
          <pc:docMk/>
          <pc:sldMk cId="1407291172" sldId="2837"/>
        </pc:sldMkLst>
        <pc:spChg chg="mod ord">
          <ac:chgData name="Markella Nikolopoulou-Themeli" userId="da9cb5e2-4d8b-46eb-898e-a612e4aaf597" providerId="ADAL" clId="{86B7C1FB-EFBC-4EEC-9326-0952F857DDFC}" dt="2022-11-02T13:03:08.180" v="6504" actId="700"/>
          <ac:spMkLst>
            <pc:docMk/>
            <pc:sldMk cId="1407291172" sldId="2837"/>
            <ac:spMk id="2" creationId="{BBAAB0D3-98CF-1688-5230-6D600F9E7E2D}"/>
          </ac:spMkLst>
        </pc:spChg>
        <pc:spChg chg="add del mod ord">
          <ac:chgData name="Markella Nikolopoulou-Themeli" userId="da9cb5e2-4d8b-46eb-898e-a612e4aaf597" providerId="ADAL" clId="{86B7C1FB-EFBC-4EEC-9326-0952F857DDFC}" dt="2022-11-02T13:03:13.079" v="6505" actId="478"/>
          <ac:spMkLst>
            <pc:docMk/>
            <pc:sldMk cId="1407291172" sldId="2837"/>
            <ac:spMk id="3" creationId="{164AB12D-0C1C-DB08-08F1-07D8FF5B88BA}"/>
          </ac:spMkLst>
        </pc:spChg>
        <pc:spChg chg="add del mod ord">
          <ac:chgData name="Markella Nikolopoulou-Themeli" userId="da9cb5e2-4d8b-46eb-898e-a612e4aaf597" providerId="ADAL" clId="{86B7C1FB-EFBC-4EEC-9326-0952F857DDFC}" dt="2022-11-02T13:08:14.953" v="6509" actId="478"/>
          <ac:spMkLst>
            <pc:docMk/>
            <pc:sldMk cId="1407291172" sldId="2837"/>
            <ac:spMk id="4" creationId="{7D0BC258-A4F1-0278-B436-F9BF37CC8A4E}"/>
          </ac:spMkLst>
        </pc:spChg>
        <pc:spChg chg="add del mod ord">
          <ac:chgData name="Markella Nikolopoulou-Themeli" userId="da9cb5e2-4d8b-46eb-898e-a612e4aaf597" providerId="ADAL" clId="{86B7C1FB-EFBC-4EEC-9326-0952F857DDFC}" dt="2022-11-02T13:08:46.223" v="6511" actId="931"/>
          <ac:spMkLst>
            <pc:docMk/>
            <pc:sldMk cId="1407291172" sldId="2837"/>
            <ac:spMk id="5" creationId="{3F0EF3B5-5E0E-4CE1-BA41-85AB3A9C2780}"/>
          </ac:spMkLst>
        </pc:spChg>
        <pc:spChg chg="mod ord">
          <ac:chgData name="Markella Nikolopoulou-Themeli" userId="da9cb5e2-4d8b-46eb-898e-a612e4aaf597" providerId="ADAL" clId="{86B7C1FB-EFBC-4EEC-9326-0952F857DDFC}" dt="2022-11-02T13:03:08.180" v="6504" actId="700"/>
          <ac:spMkLst>
            <pc:docMk/>
            <pc:sldMk cId="1407291172" sldId="2837"/>
            <ac:spMk id="7" creationId="{57B81040-C303-3DC8-187F-4E9AB160F643}"/>
          </ac:spMkLst>
        </pc:spChg>
        <pc:spChg chg="mod ord">
          <ac:chgData name="Markella Nikolopoulou-Themeli" userId="da9cb5e2-4d8b-46eb-898e-a612e4aaf597" providerId="ADAL" clId="{86B7C1FB-EFBC-4EEC-9326-0952F857DDFC}" dt="2022-11-02T13:03:08.180" v="6504" actId="700"/>
          <ac:spMkLst>
            <pc:docMk/>
            <pc:sldMk cId="1407291172" sldId="2837"/>
            <ac:spMk id="8" creationId="{168E9341-6BF1-58D4-1C20-E62706DDE144}"/>
          </ac:spMkLst>
        </pc:spChg>
        <pc:spChg chg="add del mod">
          <ac:chgData name="Markella Nikolopoulou-Themeli" userId="da9cb5e2-4d8b-46eb-898e-a612e4aaf597" providerId="ADAL" clId="{86B7C1FB-EFBC-4EEC-9326-0952F857DDFC}" dt="2022-11-02T13:10:15.977" v="6533"/>
          <ac:spMkLst>
            <pc:docMk/>
            <pc:sldMk cId="1407291172" sldId="2837"/>
            <ac:spMk id="12" creationId="{C27B6757-5823-6960-963D-C545D279A674}"/>
          </ac:spMkLst>
        </pc:spChg>
        <pc:graphicFrameChg chg="mod ord">
          <ac:chgData name="Markella Nikolopoulou-Themeli" userId="da9cb5e2-4d8b-46eb-898e-a612e4aaf597" providerId="ADAL" clId="{86B7C1FB-EFBC-4EEC-9326-0952F857DDFC}" dt="2022-11-02T13:11:40.688" v="6618" actId="20577"/>
          <ac:graphicFrameMkLst>
            <pc:docMk/>
            <pc:sldMk cId="1407291172" sldId="2837"/>
            <ac:graphicFrameMk id="6" creationId="{165BD30E-D171-F945-E87F-CFD11067A2AB}"/>
          </ac:graphicFrameMkLst>
        </pc:graphicFrameChg>
        <pc:picChg chg="add del mod modCrop">
          <ac:chgData name="Markella Nikolopoulou-Themeli" userId="da9cb5e2-4d8b-46eb-898e-a612e4aaf597" providerId="ADAL" clId="{86B7C1FB-EFBC-4EEC-9326-0952F857DDFC}" dt="2022-11-02T13:09:46.120" v="6521" actId="21"/>
          <ac:picMkLst>
            <pc:docMk/>
            <pc:sldMk cId="1407291172" sldId="2837"/>
            <ac:picMk id="10" creationId="{2D833DCA-6F6C-5A19-C390-D7AF2CA672D4}"/>
          </ac:picMkLst>
        </pc:picChg>
        <pc:picChg chg="add mod">
          <ac:chgData name="Markella Nikolopoulou-Themeli" userId="da9cb5e2-4d8b-46eb-898e-a612e4aaf597" providerId="ADAL" clId="{86B7C1FB-EFBC-4EEC-9326-0952F857DDFC}" dt="2022-11-02T13:10:19.530" v="6534" actId="14100"/>
          <ac:picMkLst>
            <pc:docMk/>
            <pc:sldMk cId="1407291172" sldId="2837"/>
            <ac:picMk id="13" creationId="{8266EDD6-D734-31F3-01B0-E6F06CCB8E7D}"/>
          </ac:picMkLst>
        </pc:picChg>
      </pc:sldChg>
      <pc:sldChg chg="addSp delSp modSp add mod modClrScheme chgLayout modNotesTx">
        <pc:chgData name="Markella Nikolopoulou-Themeli" userId="da9cb5e2-4d8b-46eb-898e-a612e4aaf597" providerId="ADAL" clId="{86B7C1FB-EFBC-4EEC-9326-0952F857DDFC}" dt="2022-11-02T13:14:19.649" v="6690" actId="20577"/>
        <pc:sldMkLst>
          <pc:docMk/>
          <pc:sldMk cId="194956480" sldId="2838"/>
        </pc:sldMkLst>
        <pc:spChg chg="mod ord">
          <ac:chgData name="Markella Nikolopoulou-Themeli" userId="da9cb5e2-4d8b-46eb-898e-a612e4aaf597" providerId="ADAL" clId="{86B7C1FB-EFBC-4EEC-9326-0952F857DDFC}" dt="2022-11-01T18:18:06.476" v="4794" actId="700"/>
          <ac:spMkLst>
            <pc:docMk/>
            <pc:sldMk cId="194956480" sldId="2838"/>
            <ac:spMk id="2" creationId="{BBAAB0D3-98CF-1688-5230-6D600F9E7E2D}"/>
          </ac:spMkLst>
        </pc:spChg>
        <pc:spChg chg="add del mod ord">
          <ac:chgData name="Markella Nikolopoulou-Themeli" userId="da9cb5e2-4d8b-46eb-898e-a612e4aaf597" providerId="ADAL" clId="{86B7C1FB-EFBC-4EEC-9326-0952F857DDFC}" dt="2022-11-01T18:18:12.963" v="4795" actId="478"/>
          <ac:spMkLst>
            <pc:docMk/>
            <pc:sldMk cId="194956480" sldId="2838"/>
            <ac:spMk id="3" creationId="{6DA9725C-CC14-0FFA-8D7B-14AA169A0AE6}"/>
          </ac:spMkLst>
        </pc:spChg>
        <pc:spChg chg="add del mod ord">
          <ac:chgData name="Markella Nikolopoulou-Themeli" userId="da9cb5e2-4d8b-46eb-898e-a612e4aaf597" providerId="ADAL" clId="{86B7C1FB-EFBC-4EEC-9326-0952F857DDFC}" dt="2022-11-01T18:18:20.122" v="4797" actId="478"/>
          <ac:spMkLst>
            <pc:docMk/>
            <pc:sldMk cId="194956480" sldId="2838"/>
            <ac:spMk id="4" creationId="{1FC7EC1D-DDB9-008C-07B2-24E1D967B458}"/>
          </ac:spMkLst>
        </pc:spChg>
        <pc:spChg chg="add del mod">
          <ac:chgData name="Markella Nikolopoulou-Themeli" userId="da9cb5e2-4d8b-46eb-898e-a612e4aaf597" providerId="ADAL" clId="{86B7C1FB-EFBC-4EEC-9326-0952F857DDFC}" dt="2022-11-02T13:10:02.896" v="6529" actId="478"/>
          <ac:spMkLst>
            <pc:docMk/>
            <pc:sldMk cId="194956480" sldId="2838"/>
            <ac:spMk id="4" creationId="{6A4A6AAF-4254-C980-9AB7-9A8903DAA47F}"/>
          </ac:spMkLst>
        </pc:spChg>
        <pc:spChg chg="add del mod ord">
          <ac:chgData name="Markella Nikolopoulou-Themeli" userId="da9cb5e2-4d8b-46eb-898e-a612e4aaf597" providerId="ADAL" clId="{86B7C1FB-EFBC-4EEC-9326-0952F857DDFC}" dt="2022-11-01T18:18:31.822" v="4800" actId="931"/>
          <ac:spMkLst>
            <pc:docMk/>
            <pc:sldMk cId="194956480" sldId="2838"/>
            <ac:spMk id="5" creationId="{8E201ECA-789B-6B4F-4131-4093FC648EB3}"/>
          </ac:spMkLst>
        </pc:spChg>
        <pc:spChg chg="mod ord">
          <ac:chgData name="Markella Nikolopoulou-Themeli" userId="da9cb5e2-4d8b-46eb-898e-a612e4aaf597" providerId="ADAL" clId="{86B7C1FB-EFBC-4EEC-9326-0952F857DDFC}" dt="2022-11-01T18:18:06.476" v="4794" actId="700"/>
          <ac:spMkLst>
            <pc:docMk/>
            <pc:sldMk cId="194956480" sldId="2838"/>
            <ac:spMk id="7" creationId="{57B81040-C303-3DC8-187F-4E9AB160F643}"/>
          </ac:spMkLst>
        </pc:spChg>
        <pc:spChg chg="mod ord">
          <ac:chgData name="Markella Nikolopoulou-Themeli" userId="da9cb5e2-4d8b-46eb-898e-a612e4aaf597" providerId="ADAL" clId="{86B7C1FB-EFBC-4EEC-9326-0952F857DDFC}" dt="2022-11-01T18:18:06.476" v="4794" actId="700"/>
          <ac:spMkLst>
            <pc:docMk/>
            <pc:sldMk cId="194956480" sldId="2838"/>
            <ac:spMk id="8" creationId="{168E9341-6BF1-58D4-1C20-E62706DDE144}"/>
          </ac:spMkLst>
        </pc:spChg>
        <pc:spChg chg="add del mod">
          <ac:chgData name="Markella Nikolopoulou-Themeli" userId="da9cb5e2-4d8b-46eb-898e-a612e4aaf597" providerId="ADAL" clId="{86B7C1FB-EFBC-4EEC-9326-0952F857DDFC}" dt="2022-11-02T13:10:25.522" v="6536"/>
          <ac:spMkLst>
            <pc:docMk/>
            <pc:sldMk cId="194956480" sldId="2838"/>
            <ac:spMk id="13" creationId="{D026EB12-130E-CA7C-1C5E-D395EE72E2E5}"/>
          </ac:spMkLst>
        </pc:spChg>
        <pc:graphicFrameChg chg="mod ord">
          <ac:chgData name="Markella Nikolopoulou-Themeli" userId="da9cb5e2-4d8b-46eb-898e-a612e4aaf597" providerId="ADAL" clId="{86B7C1FB-EFBC-4EEC-9326-0952F857DDFC}" dt="2022-11-02T13:14:19.649" v="6690" actId="20577"/>
          <ac:graphicFrameMkLst>
            <pc:docMk/>
            <pc:sldMk cId="194956480" sldId="2838"/>
            <ac:graphicFrameMk id="6" creationId="{165BD30E-D171-F945-E87F-CFD11067A2AB}"/>
          </ac:graphicFrameMkLst>
        </pc:graphicFrameChg>
        <pc:picChg chg="add del mod">
          <ac:chgData name="Markella Nikolopoulou-Themeli" userId="da9cb5e2-4d8b-46eb-898e-a612e4aaf597" providerId="ADAL" clId="{86B7C1FB-EFBC-4EEC-9326-0952F857DDFC}" dt="2022-11-02T13:09:55.529" v="6524"/>
          <ac:picMkLst>
            <pc:docMk/>
            <pc:sldMk cId="194956480" sldId="2838"/>
            <ac:picMk id="5" creationId="{F2324946-9D71-2EA3-75CB-5F99642944E7}"/>
          </ac:picMkLst>
        </pc:picChg>
        <pc:picChg chg="add del mod">
          <ac:chgData name="Markella Nikolopoulou-Themeli" userId="da9cb5e2-4d8b-46eb-898e-a612e4aaf597" providerId="ADAL" clId="{86B7C1FB-EFBC-4EEC-9326-0952F857DDFC}" dt="2022-11-02T13:10:01.776" v="6528"/>
          <ac:picMkLst>
            <pc:docMk/>
            <pc:sldMk cId="194956480" sldId="2838"/>
            <ac:picMk id="9" creationId="{905CC9E3-1EE9-72D8-C5D0-7FAD7039CD51}"/>
          </ac:picMkLst>
        </pc:picChg>
        <pc:picChg chg="add del mod">
          <ac:chgData name="Markella Nikolopoulou-Themeli" userId="da9cb5e2-4d8b-46eb-898e-a612e4aaf597" providerId="ADAL" clId="{86B7C1FB-EFBC-4EEC-9326-0952F857DDFC}" dt="2022-11-02T13:10:12.013" v="6532" actId="21"/>
          <ac:picMkLst>
            <pc:docMk/>
            <pc:sldMk cId="194956480" sldId="2838"/>
            <ac:picMk id="10" creationId="{4610C82B-5B42-E989-8ABE-5A5CE9A77118}"/>
          </ac:picMkLst>
        </pc:picChg>
        <pc:picChg chg="add del mod">
          <ac:chgData name="Markella Nikolopoulou-Themeli" userId="da9cb5e2-4d8b-46eb-898e-a612e4aaf597" providerId="ADAL" clId="{86B7C1FB-EFBC-4EEC-9326-0952F857DDFC}" dt="2022-11-02T13:10:23.474" v="6535" actId="21"/>
          <ac:picMkLst>
            <pc:docMk/>
            <pc:sldMk cId="194956480" sldId="2838"/>
            <ac:picMk id="11" creationId="{A47B44CA-7694-4F12-3D86-2E82EE04A50E}"/>
          </ac:picMkLst>
        </pc:picChg>
        <pc:picChg chg="add mod">
          <ac:chgData name="Markella Nikolopoulou-Themeli" userId="da9cb5e2-4d8b-46eb-898e-a612e4aaf597" providerId="ADAL" clId="{86B7C1FB-EFBC-4EEC-9326-0952F857DDFC}" dt="2022-11-02T13:12:53.517" v="6619" actId="14100"/>
          <ac:picMkLst>
            <pc:docMk/>
            <pc:sldMk cId="194956480" sldId="2838"/>
            <ac:picMk id="14" creationId="{58C2B782-F133-A952-1AA1-525B8C9C5BE1}"/>
          </ac:picMkLst>
        </pc:picChg>
      </pc:sldChg>
      <pc:sldChg chg="add del">
        <pc:chgData name="Markella Nikolopoulou-Themeli" userId="da9cb5e2-4d8b-46eb-898e-a612e4aaf597" providerId="ADAL" clId="{86B7C1FB-EFBC-4EEC-9326-0952F857DDFC}" dt="2022-11-02T08:55:26.024" v="4824" actId="47"/>
        <pc:sldMkLst>
          <pc:docMk/>
          <pc:sldMk cId="1519292931" sldId="2839"/>
        </pc:sldMkLst>
      </pc:sldChg>
      <pc:sldChg chg="modSp new del mod">
        <pc:chgData name="Markella Nikolopoulou-Themeli" userId="da9cb5e2-4d8b-46eb-898e-a612e4aaf597" providerId="ADAL" clId="{86B7C1FB-EFBC-4EEC-9326-0952F857DDFC}" dt="2022-11-02T08:54:34.798" v="4817" actId="47"/>
        <pc:sldMkLst>
          <pc:docMk/>
          <pc:sldMk cId="3134644350" sldId="2839"/>
        </pc:sldMkLst>
        <pc:spChg chg="mod">
          <ac:chgData name="Markella Nikolopoulou-Themeli" userId="da9cb5e2-4d8b-46eb-898e-a612e4aaf597" providerId="ADAL" clId="{86B7C1FB-EFBC-4EEC-9326-0952F857DDFC}" dt="2022-11-02T08:54:31.889" v="4816" actId="20577"/>
          <ac:spMkLst>
            <pc:docMk/>
            <pc:sldMk cId="3134644350" sldId="2839"/>
            <ac:spMk id="2" creationId="{6F899D0E-4F7F-DA19-55D6-B02CDE21A0EF}"/>
          </ac:spMkLst>
        </pc:spChg>
      </pc:sldChg>
      <pc:sldChg chg="modSp add mod">
        <pc:chgData name="Markella Nikolopoulou-Themeli" userId="da9cb5e2-4d8b-46eb-898e-a612e4aaf597" providerId="ADAL" clId="{86B7C1FB-EFBC-4EEC-9326-0952F857DDFC}" dt="2022-11-02T08:55:44.782" v="4834" actId="27636"/>
        <pc:sldMkLst>
          <pc:docMk/>
          <pc:sldMk cId="3352491394" sldId="2839"/>
        </pc:sldMkLst>
        <pc:spChg chg="mod">
          <ac:chgData name="Markella Nikolopoulou-Themeli" userId="da9cb5e2-4d8b-46eb-898e-a612e4aaf597" providerId="ADAL" clId="{86B7C1FB-EFBC-4EEC-9326-0952F857DDFC}" dt="2022-11-02T08:55:44.782" v="4834" actId="27636"/>
          <ac:spMkLst>
            <pc:docMk/>
            <pc:sldMk cId="3352491394" sldId="2839"/>
            <ac:spMk id="2" creationId="{ED2B4108-7FA4-7473-34B4-DBA913520C74}"/>
          </ac:spMkLst>
        </pc:spChg>
      </pc:sldChg>
      <pc:sldChg chg="modSp add mod">
        <pc:chgData name="Markella Nikolopoulou-Themeli" userId="da9cb5e2-4d8b-46eb-898e-a612e4aaf597" providerId="ADAL" clId="{86B7C1FB-EFBC-4EEC-9326-0952F857DDFC}" dt="2022-11-02T08:56:23.373" v="4836"/>
        <pc:sldMkLst>
          <pc:docMk/>
          <pc:sldMk cId="1992303796" sldId="2840"/>
        </pc:sldMkLst>
        <pc:spChg chg="mod">
          <ac:chgData name="Markella Nikolopoulou-Themeli" userId="da9cb5e2-4d8b-46eb-898e-a612e4aaf597" providerId="ADAL" clId="{86B7C1FB-EFBC-4EEC-9326-0952F857DDFC}" dt="2022-11-02T08:56:23.373" v="4836"/>
          <ac:spMkLst>
            <pc:docMk/>
            <pc:sldMk cId="1992303796" sldId="2840"/>
            <ac:spMk id="2" creationId="{ED2B4108-7FA4-7473-34B4-DBA913520C74}"/>
          </ac:spMkLst>
        </pc:spChg>
      </pc:sldChg>
      <pc:sldChg chg="modSp add mod">
        <pc:chgData name="Markella Nikolopoulou-Themeli" userId="da9cb5e2-4d8b-46eb-898e-a612e4aaf597" providerId="ADAL" clId="{86B7C1FB-EFBC-4EEC-9326-0952F857DDFC}" dt="2022-11-02T08:56:49.406" v="4848" actId="27636"/>
        <pc:sldMkLst>
          <pc:docMk/>
          <pc:sldMk cId="494223320" sldId="2841"/>
        </pc:sldMkLst>
        <pc:spChg chg="mod">
          <ac:chgData name="Markella Nikolopoulou-Themeli" userId="da9cb5e2-4d8b-46eb-898e-a612e4aaf597" providerId="ADAL" clId="{86B7C1FB-EFBC-4EEC-9326-0952F857DDFC}" dt="2022-11-02T08:56:49.406" v="4848" actId="27636"/>
          <ac:spMkLst>
            <pc:docMk/>
            <pc:sldMk cId="494223320" sldId="2841"/>
            <ac:spMk id="2" creationId="{ED2B4108-7FA4-7473-34B4-DBA913520C74}"/>
          </ac:spMkLst>
        </pc:spChg>
      </pc:sldChg>
      <pc:sldChg chg="modSp add mod modNotesTx">
        <pc:chgData name="Markella Nikolopoulou-Themeli" userId="da9cb5e2-4d8b-46eb-898e-a612e4aaf597" providerId="ADAL" clId="{86B7C1FB-EFBC-4EEC-9326-0952F857DDFC}" dt="2022-11-02T13:14:57.640" v="6691" actId="20577"/>
        <pc:sldMkLst>
          <pc:docMk/>
          <pc:sldMk cId="1750262334" sldId="2842"/>
        </pc:sldMkLst>
        <pc:spChg chg="mod">
          <ac:chgData name="Markella Nikolopoulou-Themeli" userId="da9cb5e2-4d8b-46eb-898e-a612e4aaf597" providerId="ADAL" clId="{86B7C1FB-EFBC-4EEC-9326-0952F857DDFC}" dt="2022-11-02T09:04:12.698" v="4972" actId="20577"/>
          <ac:spMkLst>
            <pc:docMk/>
            <pc:sldMk cId="1750262334" sldId="2842"/>
            <ac:spMk id="2" creationId="{BBAAB0D3-98CF-1688-5230-6D600F9E7E2D}"/>
          </ac:spMkLst>
        </pc:spChg>
        <pc:graphicFrameChg chg="mod">
          <ac:chgData name="Markella Nikolopoulou-Themeli" userId="da9cb5e2-4d8b-46eb-898e-a612e4aaf597" providerId="ADAL" clId="{86B7C1FB-EFBC-4EEC-9326-0952F857DDFC}" dt="2022-11-02T13:14:57.640" v="6691" actId="20577"/>
          <ac:graphicFrameMkLst>
            <pc:docMk/>
            <pc:sldMk cId="1750262334" sldId="2842"/>
            <ac:graphicFrameMk id="6" creationId="{165BD30E-D171-F945-E87F-CFD11067A2AB}"/>
          </ac:graphicFrameMkLst>
        </pc:graphicFrameChg>
      </pc:sldChg>
      <pc:sldChg chg="modSp add">
        <pc:chgData name="Markella Nikolopoulou-Themeli" userId="da9cb5e2-4d8b-46eb-898e-a612e4aaf597" providerId="ADAL" clId="{86B7C1FB-EFBC-4EEC-9326-0952F857DDFC}" dt="2022-11-02T10:00:17.948" v="5764" actId="313"/>
        <pc:sldMkLst>
          <pc:docMk/>
          <pc:sldMk cId="153615361" sldId="2843"/>
        </pc:sldMkLst>
        <pc:graphicFrameChg chg="mod">
          <ac:chgData name="Markella Nikolopoulou-Themeli" userId="da9cb5e2-4d8b-46eb-898e-a612e4aaf597" providerId="ADAL" clId="{86B7C1FB-EFBC-4EEC-9326-0952F857DDFC}" dt="2022-11-02T10:00:17.948" v="5764" actId="313"/>
          <ac:graphicFrameMkLst>
            <pc:docMk/>
            <pc:sldMk cId="153615361" sldId="2843"/>
            <ac:graphicFrameMk id="6" creationId="{165BD30E-D171-F945-E87F-CFD11067A2AB}"/>
          </ac:graphicFrameMkLst>
        </pc:graphicFrameChg>
      </pc:sldChg>
    </pc:docChg>
  </pc:docChgLst>
  <pc:docChgLst>
    <pc:chgData name="Markella Nikolopoulou-Themeli" userId="da9cb5e2-4d8b-46eb-898e-a612e4aaf597" providerId="ADAL" clId="{A45562DB-75CF-4EBC-8FCD-F03B0B7ACAC4}"/>
    <pc:docChg chg="undo redo custSel addSld delSld modSld sldOrd">
      <pc:chgData name="Markella Nikolopoulou-Themeli" userId="da9cb5e2-4d8b-46eb-898e-a612e4aaf597" providerId="ADAL" clId="{A45562DB-75CF-4EBC-8FCD-F03B0B7ACAC4}" dt="2022-11-30T13:44:41.161" v="7342"/>
      <pc:docMkLst>
        <pc:docMk/>
      </pc:docMkLst>
      <pc:sldChg chg="modSp add mod modNotesTx">
        <pc:chgData name="Markella Nikolopoulou-Themeli" userId="da9cb5e2-4d8b-46eb-898e-a612e4aaf597" providerId="ADAL" clId="{A45562DB-75CF-4EBC-8FCD-F03B0B7ACAC4}" dt="2022-11-29T16:07:28.818" v="6768"/>
        <pc:sldMkLst>
          <pc:docMk/>
          <pc:sldMk cId="3300122424" sldId="553"/>
        </pc:sldMkLst>
        <pc:spChg chg="mod">
          <ac:chgData name="Markella Nikolopoulou-Themeli" userId="da9cb5e2-4d8b-46eb-898e-a612e4aaf597" providerId="ADAL" clId="{A45562DB-75CF-4EBC-8FCD-F03B0B7ACAC4}" dt="2022-11-29T15:05:53.933" v="6723" actId="790"/>
          <ac:spMkLst>
            <pc:docMk/>
            <pc:sldMk cId="3300122424" sldId="553"/>
            <ac:spMk id="4" creationId="{B25970BB-A7A0-4B3B-8380-0272E65C10F3}"/>
          </ac:spMkLst>
        </pc:spChg>
        <pc:spChg chg="mod">
          <ac:chgData name="Markella Nikolopoulou-Themeli" userId="da9cb5e2-4d8b-46eb-898e-a612e4aaf597" providerId="ADAL" clId="{A45562DB-75CF-4EBC-8FCD-F03B0B7ACAC4}" dt="2022-11-29T15:05:53.933" v="6723" actId="790"/>
          <ac:spMkLst>
            <pc:docMk/>
            <pc:sldMk cId="3300122424" sldId="553"/>
            <ac:spMk id="11" creationId="{873ABDA8-9A86-4C3A-93E4-0DC8B995AEF3}"/>
          </ac:spMkLst>
        </pc:spChg>
        <pc:spChg chg="mod">
          <ac:chgData name="Markella Nikolopoulou-Themeli" userId="da9cb5e2-4d8b-46eb-898e-a612e4aaf597" providerId="ADAL" clId="{A45562DB-75CF-4EBC-8FCD-F03B0B7ACAC4}" dt="2022-11-29T15:05:53.933" v="6723" actId="790"/>
          <ac:spMkLst>
            <pc:docMk/>
            <pc:sldMk cId="3300122424" sldId="553"/>
            <ac:spMk id="12" creationId="{1FB8A036-0B6B-4C23-A0B0-F4274936032C}"/>
          </ac:spMkLst>
        </pc:spChg>
        <pc:spChg chg="mod">
          <ac:chgData name="Markella Nikolopoulou-Themeli" userId="da9cb5e2-4d8b-46eb-898e-a612e4aaf597" providerId="ADAL" clId="{A45562DB-75CF-4EBC-8FCD-F03B0B7ACAC4}" dt="2022-11-29T15:05:53.933" v="6723" actId="790"/>
          <ac:spMkLst>
            <pc:docMk/>
            <pc:sldMk cId="3300122424" sldId="553"/>
            <ac:spMk id="13" creationId="{3771DFFC-87AB-4C19-8A92-2ED0FB31C45B}"/>
          </ac:spMkLst>
        </pc:spChg>
        <pc:spChg chg="mod">
          <ac:chgData name="Markella Nikolopoulou-Themeli" userId="da9cb5e2-4d8b-46eb-898e-a612e4aaf597" providerId="ADAL" clId="{A45562DB-75CF-4EBC-8FCD-F03B0B7ACAC4}" dt="2022-11-29T15:05:53.933" v="6723" actId="790"/>
          <ac:spMkLst>
            <pc:docMk/>
            <pc:sldMk cId="3300122424" sldId="553"/>
            <ac:spMk id="15" creationId="{88E2B2D7-A1AB-4E2C-81EB-F841A938902F}"/>
          </ac:spMkLst>
        </pc:spChg>
        <pc:spChg chg="mod">
          <ac:chgData name="Markella Nikolopoulou-Themeli" userId="da9cb5e2-4d8b-46eb-898e-a612e4aaf597" providerId="ADAL" clId="{A45562DB-75CF-4EBC-8FCD-F03B0B7ACAC4}" dt="2022-11-29T15:05:53.933" v="6723" actId="790"/>
          <ac:spMkLst>
            <pc:docMk/>
            <pc:sldMk cId="3300122424" sldId="553"/>
            <ac:spMk id="16" creationId="{2E88CEB0-72BD-4B3B-8832-7B0161006FC3}"/>
          </ac:spMkLst>
        </pc:spChg>
        <pc:spChg chg="mod">
          <ac:chgData name="Markella Nikolopoulou-Themeli" userId="da9cb5e2-4d8b-46eb-898e-a612e4aaf597" providerId="ADAL" clId="{A45562DB-75CF-4EBC-8FCD-F03B0B7ACAC4}" dt="2022-11-29T15:05:53.933" v="6723" actId="790"/>
          <ac:spMkLst>
            <pc:docMk/>
            <pc:sldMk cId="3300122424" sldId="553"/>
            <ac:spMk id="18" creationId="{6F40874E-FB21-45B0-A789-0F2C5711EE6E}"/>
          </ac:spMkLst>
        </pc:spChg>
        <pc:spChg chg="mod">
          <ac:chgData name="Markella Nikolopoulou-Themeli" userId="da9cb5e2-4d8b-46eb-898e-a612e4aaf597" providerId="ADAL" clId="{A45562DB-75CF-4EBC-8FCD-F03B0B7ACAC4}" dt="2022-11-29T15:05:53.933" v="6723" actId="790"/>
          <ac:spMkLst>
            <pc:docMk/>
            <pc:sldMk cId="3300122424" sldId="553"/>
            <ac:spMk id="19" creationId="{51CE8997-F5C5-4B5D-BC03-15FA4606D790}"/>
          </ac:spMkLst>
        </pc:spChg>
        <pc:spChg chg="mod">
          <ac:chgData name="Markella Nikolopoulou-Themeli" userId="da9cb5e2-4d8b-46eb-898e-a612e4aaf597" providerId="ADAL" clId="{A45562DB-75CF-4EBC-8FCD-F03B0B7ACAC4}" dt="2022-11-29T15:05:53.933" v="6723" actId="790"/>
          <ac:spMkLst>
            <pc:docMk/>
            <pc:sldMk cId="3300122424" sldId="553"/>
            <ac:spMk id="20" creationId="{C1AAD147-3544-4976-8C81-A4511E983AF9}"/>
          </ac:spMkLst>
        </pc:spChg>
        <pc:spChg chg="mod">
          <ac:chgData name="Markella Nikolopoulou-Themeli" userId="da9cb5e2-4d8b-46eb-898e-a612e4aaf597" providerId="ADAL" clId="{A45562DB-75CF-4EBC-8FCD-F03B0B7ACAC4}" dt="2022-11-29T15:05:53.933" v="6723" actId="790"/>
          <ac:spMkLst>
            <pc:docMk/>
            <pc:sldMk cId="3300122424" sldId="553"/>
            <ac:spMk id="22" creationId="{ABE19A2D-041D-4FAD-85FC-A0F978CC928A}"/>
          </ac:spMkLst>
        </pc:spChg>
        <pc:spChg chg="mod">
          <ac:chgData name="Markella Nikolopoulou-Themeli" userId="da9cb5e2-4d8b-46eb-898e-a612e4aaf597" providerId="ADAL" clId="{A45562DB-75CF-4EBC-8FCD-F03B0B7ACAC4}" dt="2022-11-29T15:05:53.933" v="6723" actId="790"/>
          <ac:spMkLst>
            <pc:docMk/>
            <pc:sldMk cId="3300122424" sldId="553"/>
            <ac:spMk id="23" creationId="{B4EF0FBC-E505-4839-A219-E2DBBC011007}"/>
          </ac:spMkLst>
        </pc:spChg>
        <pc:spChg chg="mod">
          <ac:chgData name="Markella Nikolopoulou-Themeli" userId="da9cb5e2-4d8b-46eb-898e-a612e4aaf597" providerId="ADAL" clId="{A45562DB-75CF-4EBC-8FCD-F03B0B7ACAC4}" dt="2022-11-29T15:05:53.933" v="6723" actId="790"/>
          <ac:spMkLst>
            <pc:docMk/>
            <pc:sldMk cId="3300122424" sldId="553"/>
            <ac:spMk id="24" creationId="{6B5B359A-EE2F-4A02-9C23-BB912A30A6F0}"/>
          </ac:spMkLst>
        </pc:spChg>
        <pc:spChg chg="mod">
          <ac:chgData name="Markella Nikolopoulou-Themeli" userId="da9cb5e2-4d8b-46eb-898e-a612e4aaf597" providerId="ADAL" clId="{A45562DB-75CF-4EBC-8FCD-F03B0B7ACAC4}" dt="2022-11-29T15:05:53.933" v="6723" actId="790"/>
          <ac:spMkLst>
            <pc:docMk/>
            <pc:sldMk cId="3300122424" sldId="553"/>
            <ac:spMk id="25" creationId="{C891F829-F40D-4F9E-9F41-6905A0CBEA1A}"/>
          </ac:spMkLst>
        </pc:spChg>
        <pc:spChg chg="mod">
          <ac:chgData name="Markella Nikolopoulou-Themeli" userId="da9cb5e2-4d8b-46eb-898e-a612e4aaf597" providerId="ADAL" clId="{A45562DB-75CF-4EBC-8FCD-F03B0B7ACAC4}" dt="2022-11-29T15:05:53.933" v="6723" actId="790"/>
          <ac:spMkLst>
            <pc:docMk/>
            <pc:sldMk cId="3300122424" sldId="553"/>
            <ac:spMk id="26" creationId="{833019F1-877B-49F3-A463-C9F049FD83C5}"/>
          </ac:spMkLst>
        </pc:spChg>
        <pc:spChg chg="mod">
          <ac:chgData name="Markella Nikolopoulou-Themeli" userId="da9cb5e2-4d8b-46eb-898e-a612e4aaf597" providerId="ADAL" clId="{A45562DB-75CF-4EBC-8FCD-F03B0B7ACAC4}" dt="2022-11-29T15:05:53.933" v="6723" actId="790"/>
          <ac:spMkLst>
            <pc:docMk/>
            <pc:sldMk cId="3300122424" sldId="553"/>
            <ac:spMk id="27" creationId="{4B0185B9-1005-4648-A477-E478E5F02C86}"/>
          </ac:spMkLst>
        </pc:spChg>
        <pc:spChg chg="mod">
          <ac:chgData name="Markella Nikolopoulou-Themeli" userId="da9cb5e2-4d8b-46eb-898e-a612e4aaf597" providerId="ADAL" clId="{A45562DB-75CF-4EBC-8FCD-F03B0B7ACAC4}" dt="2022-11-29T15:05:53.933" v="6723" actId="790"/>
          <ac:spMkLst>
            <pc:docMk/>
            <pc:sldMk cId="3300122424" sldId="553"/>
            <ac:spMk id="29" creationId="{11E3D4B2-331D-436A-86F2-5555C0F11A90}"/>
          </ac:spMkLst>
        </pc:spChg>
        <pc:spChg chg="mod">
          <ac:chgData name="Markella Nikolopoulou-Themeli" userId="da9cb5e2-4d8b-46eb-898e-a612e4aaf597" providerId="ADAL" clId="{A45562DB-75CF-4EBC-8FCD-F03B0B7ACAC4}" dt="2022-11-29T15:05:53.933" v="6723" actId="790"/>
          <ac:spMkLst>
            <pc:docMk/>
            <pc:sldMk cId="3300122424" sldId="553"/>
            <ac:spMk id="30" creationId="{890C4FFB-BA42-47F5-A02D-B18CCFC1DAFF}"/>
          </ac:spMkLst>
        </pc:spChg>
        <pc:spChg chg="mod">
          <ac:chgData name="Markella Nikolopoulou-Themeli" userId="da9cb5e2-4d8b-46eb-898e-a612e4aaf597" providerId="ADAL" clId="{A45562DB-75CF-4EBC-8FCD-F03B0B7ACAC4}" dt="2022-11-29T15:05:53.933" v="6723" actId="790"/>
          <ac:spMkLst>
            <pc:docMk/>
            <pc:sldMk cId="3300122424" sldId="553"/>
            <ac:spMk id="31" creationId="{034F1100-070B-4DAC-A6CB-E0A0C2D033E4}"/>
          </ac:spMkLst>
        </pc:spChg>
        <pc:spChg chg="mod">
          <ac:chgData name="Markella Nikolopoulou-Themeli" userId="da9cb5e2-4d8b-46eb-898e-a612e4aaf597" providerId="ADAL" clId="{A45562DB-75CF-4EBC-8FCD-F03B0B7ACAC4}" dt="2022-11-29T15:05:53.933" v="6723" actId="790"/>
          <ac:spMkLst>
            <pc:docMk/>
            <pc:sldMk cId="3300122424" sldId="553"/>
            <ac:spMk id="65" creationId="{CCF097C9-9370-441F-9994-19FF92083FF9}"/>
          </ac:spMkLst>
        </pc:spChg>
        <pc:spChg chg="mod">
          <ac:chgData name="Markella Nikolopoulou-Themeli" userId="da9cb5e2-4d8b-46eb-898e-a612e4aaf597" providerId="ADAL" clId="{A45562DB-75CF-4EBC-8FCD-F03B0B7ACAC4}" dt="2022-11-29T15:05:53.933" v="6723" actId="790"/>
          <ac:spMkLst>
            <pc:docMk/>
            <pc:sldMk cId="3300122424" sldId="553"/>
            <ac:spMk id="66" creationId="{15503608-F5B3-4595-8DC0-2663FC429B47}"/>
          </ac:spMkLst>
        </pc:spChg>
        <pc:spChg chg="mod">
          <ac:chgData name="Markella Nikolopoulou-Themeli" userId="da9cb5e2-4d8b-46eb-898e-a612e4aaf597" providerId="ADAL" clId="{A45562DB-75CF-4EBC-8FCD-F03B0B7ACAC4}" dt="2022-11-29T15:05:53.933" v="6723" actId="790"/>
          <ac:spMkLst>
            <pc:docMk/>
            <pc:sldMk cId="3300122424" sldId="553"/>
            <ac:spMk id="67" creationId="{F29844BF-6578-4E3D-99C9-3B108F5DF5FC}"/>
          </ac:spMkLst>
        </pc:spChg>
        <pc:spChg chg="mod">
          <ac:chgData name="Markella Nikolopoulou-Themeli" userId="da9cb5e2-4d8b-46eb-898e-a612e4aaf597" providerId="ADAL" clId="{A45562DB-75CF-4EBC-8FCD-F03B0B7ACAC4}" dt="2022-11-29T15:05:53.933" v="6723" actId="790"/>
          <ac:spMkLst>
            <pc:docMk/>
            <pc:sldMk cId="3300122424" sldId="553"/>
            <ac:spMk id="68" creationId="{8ECDC698-8A5D-44F8-817E-8F1BB1ECE230}"/>
          </ac:spMkLst>
        </pc:spChg>
        <pc:spChg chg="mod">
          <ac:chgData name="Markella Nikolopoulou-Themeli" userId="da9cb5e2-4d8b-46eb-898e-a612e4aaf597" providerId="ADAL" clId="{A45562DB-75CF-4EBC-8FCD-F03B0B7ACAC4}" dt="2022-11-29T15:05:53.933" v="6723" actId="790"/>
          <ac:spMkLst>
            <pc:docMk/>
            <pc:sldMk cId="3300122424" sldId="553"/>
            <ac:spMk id="69" creationId="{9EACFC2C-D74B-4B93-9760-EA8D1ABFA990}"/>
          </ac:spMkLst>
        </pc:spChg>
        <pc:spChg chg="mod">
          <ac:chgData name="Markella Nikolopoulou-Themeli" userId="da9cb5e2-4d8b-46eb-898e-a612e4aaf597" providerId="ADAL" clId="{A45562DB-75CF-4EBC-8FCD-F03B0B7ACAC4}" dt="2022-11-29T15:05:53.933" v="6723" actId="790"/>
          <ac:spMkLst>
            <pc:docMk/>
            <pc:sldMk cId="3300122424" sldId="553"/>
            <ac:spMk id="72" creationId="{9F1D949F-E38C-4E4F-9CDB-31791E1481C5}"/>
          </ac:spMkLst>
        </pc:spChg>
        <pc:spChg chg="mod">
          <ac:chgData name="Markella Nikolopoulou-Themeli" userId="da9cb5e2-4d8b-46eb-898e-a612e4aaf597" providerId="ADAL" clId="{A45562DB-75CF-4EBC-8FCD-F03B0B7ACAC4}" dt="2022-11-29T15:06:05.032" v="6724" actId="108"/>
          <ac:spMkLst>
            <pc:docMk/>
            <pc:sldMk cId="3300122424" sldId="553"/>
            <ac:spMk id="73" creationId="{D5C476D3-3F6D-45BA-9940-3B2381EB27BB}"/>
          </ac:spMkLst>
        </pc:spChg>
        <pc:spChg chg="mod">
          <ac:chgData name="Markella Nikolopoulou-Themeli" userId="da9cb5e2-4d8b-46eb-898e-a612e4aaf597" providerId="ADAL" clId="{A45562DB-75CF-4EBC-8FCD-F03B0B7ACAC4}" dt="2022-11-29T15:05:53.933" v="6723" actId="790"/>
          <ac:spMkLst>
            <pc:docMk/>
            <pc:sldMk cId="3300122424" sldId="553"/>
            <ac:spMk id="76" creationId="{2415F92B-460A-47BF-B617-F7FA1FAA07EF}"/>
          </ac:spMkLst>
        </pc:spChg>
      </pc:sldChg>
      <pc:sldChg chg="modSp mod">
        <pc:chgData name="Markella Nikolopoulou-Themeli" userId="da9cb5e2-4d8b-46eb-898e-a612e4aaf597" providerId="ADAL" clId="{A45562DB-75CF-4EBC-8FCD-F03B0B7ACAC4}" dt="2022-11-25T09:26:51.002" v="73" actId="14100"/>
        <pc:sldMkLst>
          <pc:docMk/>
          <pc:sldMk cId="1780776563" sldId="736"/>
        </pc:sldMkLst>
        <pc:spChg chg="mod">
          <ac:chgData name="Markella Nikolopoulou-Themeli" userId="da9cb5e2-4d8b-46eb-898e-a612e4aaf597" providerId="ADAL" clId="{A45562DB-75CF-4EBC-8FCD-F03B0B7ACAC4}" dt="2022-11-25T09:26:51.002" v="73" actId="14100"/>
          <ac:spMkLst>
            <pc:docMk/>
            <pc:sldMk cId="1780776563" sldId="736"/>
            <ac:spMk id="2" creationId="{8E76C2CD-B2CF-47EC-8005-D002E7D396B8}"/>
          </ac:spMkLst>
        </pc:spChg>
      </pc:sldChg>
      <pc:sldChg chg="modSp add mod ord modNotesTx">
        <pc:chgData name="Markella Nikolopoulou-Themeli" userId="da9cb5e2-4d8b-46eb-898e-a612e4aaf597" providerId="ADAL" clId="{A45562DB-75CF-4EBC-8FCD-F03B0B7ACAC4}" dt="2022-11-29T16:05:28.953" v="6754" actId="20577"/>
        <pc:sldMkLst>
          <pc:docMk/>
          <pc:sldMk cId="1919193017" sldId="2091"/>
        </pc:sldMkLst>
        <pc:spChg chg="mod">
          <ac:chgData name="Markella Nikolopoulou-Themeli" userId="da9cb5e2-4d8b-46eb-898e-a612e4aaf597" providerId="ADAL" clId="{A45562DB-75CF-4EBC-8FCD-F03B0B7ACAC4}" dt="2022-11-29T16:01:39.516" v="6728" actId="108"/>
          <ac:spMkLst>
            <pc:docMk/>
            <pc:sldMk cId="1919193017" sldId="2091"/>
            <ac:spMk id="2" creationId="{8274B0ED-C5CF-633D-41C7-93C53B4B5051}"/>
          </ac:spMkLst>
        </pc:spChg>
      </pc:sldChg>
      <pc:sldChg chg="modSp modNotesTx">
        <pc:chgData name="Markella Nikolopoulou-Themeli" userId="da9cb5e2-4d8b-46eb-898e-a612e4aaf597" providerId="ADAL" clId="{A45562DB-75CF-4EBC-8FCD-F03B0B7ACAC4}" dt="2022-11-29T14:07:52.954" v="6528"/>
        <pc:sldMkLst>
          <pc:docMk/>
          <pc:sldMk cId="615597824" sldId="2813"/>
        </pc:sldMkLst>
        <pc:graphicFrameChg chg="mod">
          <ac:chgData name="Markella Nikolopoulou-Themeli" userId="da9cb5e2-4d8b-46eb-898e-a612e4aaf597" providerId="ADAL" clId="{A45562DB-75CF-4EBC-8FCD-F03B0B7ACAC4}" dt="2022-11-25T10:44:06.977" v="182" actId="20577"/>
          <ac:graphicFrameMkLst>
            <pc:docMk/>
            <pc:sldMk cId="615597824" sldId="2813"/>
            <ac:graphicFrameMk id="7" creationId="{EFC53B01-9348-D87F-D051-77B4EF0BC322}"/>
          </ac:graphicFrameMkLst>
        </pc:graphicFrameChg>
      </pc:sldChg>
      <pc:sldChg chg="modSp add mod ord modNotesTx">
        <pc:chgData name="Markella Nikolopoulou-Themeli" userId="da9cb5e2-4d8b-46eb-898e-a612e4aaf597" providerId="ADAL" clId="{A45562DB-75CF-4EBC-8FCD-F03B0B7ACAC4}" dt="2022-11-30T12:35:29.406" v="7126" actId="20577"/>
        <pc:sldMkLst>
          <pc:docMk/>
          <pc:sldMk cId="1253883287" sldId="2818"/>
        </pc:sldMkLst>
        <pc:spChg chg="mod">
          <ac:chgData name="Markella Nikolopoulou-Themeli" userId="da9cb5e2-4d8b-46eb-898e-a612e4aaf597" providerId="ADAL" clId="{A45562DB-75CF-4EBC-8FCD-F03B0B7ACAC4}" dt="2022-11-29T15:05:43.587" v="6722" actId="790"/>
          <ac:spMkLst>
            <pc:docMk/>
            <pc:sldMk cId="1253883287" sldId="2818"/>
            <ac:spMk id="2" creationId="{7A4A5CF7-C45F-4D58-8821-ED64B2430A10}"/>
          </ac:spMkLst>
        </pc:spChg>
        <pc:spChg chg="mod">
          <ac:chgData name="Markella Nikolopoulou-Themeli" userId="da9cb5e2-4d8b-46eb-898e-a612e4aaf597" providerId="ADAL" clId="{A45562DB-75CF-4EBC-8FCD-F03B0B7ACAC4}" dt="2022-11-29T15:05:43.587" v="6722" actId="790"/>
          <ac:spMkLst>
            <pc:docMk/>
            <pc:sldMk cId="1253883287" sldId="2818"/>
            <ac:spMk id="7" creationId="{15251675-FCF9-4806-A896-5A557EB6ACD3}"/>
          </ac:spMkLst>
        </pc:spChg>
        <pc:spChg chg="mod">
          <ac:chgData name="Markella Nikolopoulou-Themeli" userId="da9cb5e2-4d8b-46eb-898e-a612e4aaf597" providerId="ADAL" clId="{A45562DB-75CF-4EBC-8FCD-F03B0B7ACAC4}" dt="2022-11-29T15:05:43.587" v="6722" actId="790"/>
          <ac:spMkLst>
            <pc:docMk/>
            <pc:sldMk cId="1253883287" sldId="2818"/>
            <ac:spMk id="34" creationId="{E21563C5-68BC-458E-9E62-B603CD43760C}"/>
          </ac:spMkLst>
        </pc:spChg>
        <pc:spChg chg="mod">
          <ac:chgData name="Markella Nikolopoulou-Themeli" userId="da9cb5e2-4d8b-46eb-898e-a612e4aaf597" providerId="ADAL" clId="{A45562DB-75CF-4EBC-8FCD-F03B0B7ACAC4}" dt="2022-11-29T15:05:43.587" v="6722" actId="790"/>
          <ac:spMkLst>
            <pc:docMk/>
            <pc:sldMk cId="1253883287" sldId="2818"/>
            <ac:spMk id="43" creationId="{140DE549-EB2F-47EB-8C0D-3A9A0E2D7771}"/>
          </ac:spMkLst>
        </pc:spChg>
      </pc:sldChg>
      <pc:sldChg chg="modSp modNotesTx">
        <pc:chgData name="Markella Nikolopoulou-Themeli" userId="da9cb5e2-4d8b-46eb-898e-a612e4aaf597" providerId="ADAL" clId="{A45562DB-75CF-4EBC-8FCD-F03B0B7ACAC4}" dt="2022-11-29T16:10:05.503" v="6787"/>
        <pc:sldMkLst>
          <pc:docMk/>
          <pc:sldMk cId="1408099738" sldId="2821"/>
        </pc:sldMkLst>
        <pc:graphicFrameChg chg="mod">
          <ac:chgData name="Markella Nikolopoulou-Themeli" userId="da9cb5e2-4d8b-46eb-898e-a612e4aaf597" providerId="ADAL" clId="{A45562DB-75CF-4EBC-8FCD-F03B0B7ACAC4}" dt="2022-11-25T14:11:06.422" v="1125" actId="313"/>
          <ac:graphicFrameMkLst>
            <pc:docMk/>
            <pc:sldMk cId="1408099738" sldId="2821"/>
            <ac:graphicFrameMk id="6" creationId="{213266F8-52AB-D765-A233-C16EA1C01772}"/>
          </ac:graphicFrameMkLst>
        </pc:graphicFrameChg>
      </pc:sldChg>
      <pc:sldChg chg="modSp modNotesTx">
        <pc:chgData name="Markella Nikolopoulou-Themeli" userId="da9cb5e2-4d8b-46eb-898e-a612e4aaf597" providerId="ADAL" clId="{A45562DB-75CF-4EBC-8FCD-F03B0B7ACAC4}" dt="2022-11-29T16:25:44.622" v="6809"/>
        <pc:sldMkLst>
          <pc:docMk/>
          <pc:sldMk cId="3590389547" sldId="2822"/>
        </pc:sldMkLst>
        <pc:graphicFrameChg chg="mod">
          <ac:chgData name="Markella Nikolopoulou-Themeli" userId="da9cb5e2-4d8b-46eb-898e-a612e4aaf597" providerId="ADAL" clId="{A45562DB-75CF-4EBC-8FCD-F03B0B7ACAC4}" dt="2022-11-25T15:24:33.630" v="1964" actId="13782"/>
          <ac:graphicFrameMkLst>
            <pc:docMk/>
            <pc:sldMk cId="3590389547" sldId="2822"/>
            <ac:graphicFrameMk id="6" creationId="{165BD30E-D171-F945-E87F-CFD11067A2AB}"/>
          </ac:graphicFrameMkLst>
        </pc:graphicFrameChg>
      </pc:sldChg>
      <pc:sldChg chg="del">
        <pc:chgData name="Markella Nikolopoulou-Themeli" userId="da9cb5e2-4d8b-46eb-898e-a612e4aaf597" providerId="ADAL" clId="{A45562DB-75CF-4EBC-8FCD-F03B0B7ACAC4}" dt="2022-11-28T13:37:50.038" v="4198" actId="47"/>
        <pc:sldMkLst>
          <pc:docMk/>
          <pc:sldMk cId="346461996" sldId="2824"/>
        </pc:sldMkLst>
      </pc:sldChg>
      <pc:sldChg chg="modNotesTx">
        <pc:chgData name="Markella Nikolopoulou-Themeli" userId="da9cb5e2-4d8b-46eb-898e-a612e4aaf597" providerId="ADAL" clId="{A45562DB-75CF-4EBC-8FCD-F03B0B7ACAC4}" dt="2022-11-29T14:15:42.381" v="6529"/>
        <pc:sldMkLst>
          <pc:docMk/>
          <pc:sldMk cId="2764514761" sldId="2829"/>
        </pc:sldMkLst>
      </pc:sldChg>
      <pc:sldChg chg="modSp mod modNotesTx">
        <pc:chgData name="Markella Nikolopoulou-Themeli" userId="da9cb5e2-4d8b-46eb-898e-a612e4aaf597" providerId="ADAL" clId="{A45562DB-75CF-4EBC-8FCD-F03B0B7ACAC4}" dt="2022-11-29T14:55:15.268" v="6713" actId="20577"/>
        <pc:sldMkLst>
          <pc:docMk/>
          <pc:sldMk cId="3950186170" sldId="2832"/>
        </pc:sldMkLst>
        <pc:spChg chg="mod">
          <ac:chgData name="Markella Nikolopoulou-Themeli" userId="da9cb5e2-4d8b-46eb-898e-a612e4aaf597" providerId="ADAL" clId="{A45562DB-75CF-4EBC-8FCD-F03B0B7ACAC4}" dt="2022-11-29T14:16:41.839" v="6530" actId="14100"/>
          <ac:spMkLst>
            <pc:docMk/>
            <pc:sldMk cId="3950186170" sldId="2832"/>
            <ac:spMk id="2" creationId="{1D6D23A3-3DA2-807B-C209-6DF8B356C43C}"/>
          </ac:spMkLst>
        </pc:spChg>
        <pc:graphicFrameChg chg="mod">
          <ac:chgData name="Markella Nikolopoulou-Themeli" userId="da9cb5e2-4d8b-46eb-898e-a612e4aaf597" providerId="ADAL" clId="{A45562DB-75CF-4EBC-8FCD-F03B0B7ACAC4}" dt="2022-11-29T14:45:37.139" v="6694" actId="20577"/>
          <ac:graphicFrameMkLst>
            <pc:docMk/>
            <pc:sldMk cId="3950186170" sldId="2832"/>
            <ac:graphicFrameMk id="7" creationId="{6A7FDD56-C919-2200-E8AE-E2E28B43DFEB}"/>
          </ac:graphicFrameMkLst>
        </pc:graphicFrameChg>
      </pc:sldChg>
      <pc:sldChg chg="del">
        <pc:chgData name="Markella Nikolopoulou-Themeli" userId="da9cb5e2-4d8b-46eb-898e-a612e4aaf597" providerId="ADAL" clId="{A45562DB-75CF-4EBC-8FCD-F03B0B7ACAC4}" dt="2022-11-25T13:46:31.882" v="892" actId="47"/>
        <pc:sldMkLst>
          <pc:docMk/>
          <pc:sldMk cId="4210799123" sldId="2833"/>
        </pc:sldMkLst>
      </pc:sldChg>
      <pc:sldChg chg="del">
        <pc:chgData name="Markella Nikolopoulou-Themeli" userId="da9cb5e2-4d8b-46eb-898e-a612e4aaf597" providerId="ADAL" clId="{A45562DB-75CF-4EBC-8FCD-F03B0B7ACAC4}" dt="2022-11-25T13:08:46.545" v="839" actId="47"/>
        <pc:sldMkLst>
          <pc:docMk/>
          <pc:sldMk cId="1561627738" sldId="2834"/>
        </pc:sldMkLst>
      </pc:sldChg>
      <pc:sldChg chg="del">
        <pc:chgData name="Markella Nikolopoulou-Themeli" userId="da9cb5e2-4d8b-46eb-898e-a612e4aaf597" providerId="ADAL" clId="{A45562DB-75CF-4EBC-8FCD-F03B0B7ACAC4}" dt="2022-11-25T15:34:41.528" v="1966" actId="47"/>
        <pc:sldMkLst>
          <pc:docMk/>
          <pc:sldMk cId="4271486510" sldId="2835"/>
        </pc:sldMkLst>
      </pc:sldChg>
      <pc:sldChg chg="modSp modNotesTx">
        <pc:chgData name="Markella Nikolopoulou-Themeli" userId="da9cb5e2-4d8b-46eb-898e-a612e4aaf597" providerId="ADAL" clId="{A45562DB-75CF-4EBC-8FCD-F03B0B7ACAC4}" dt="2022-11-30T11:51:41.291" v="7096"/>
        <pc:sldMkLst>
          <pc:docMk/>
          <pc:sldMk cId="860906382" sldId="2836"/>
        </pc:sldMkLst>
        <pc:graphicFrameChg chg="mod">
          <ac:chgData name="Markella Nikolopoulou-Themeli" userId="da9cb5e2-4d8b-46eb-898e-a612e4aaf597" providerId="ADAL" clId="{A45562DB-75CF-4EBC-8FCD-F03B0B7ACAC4}" dt="2022-11-28T15:02:24.492" v="5205" actId="20577"/>
          <ac:graphicFrameMkLst>
            <pc:docMk/>
            <pc:sldMk cId="860906382" sldId="2836"/>
            <ac:graphicFrameMk id="6" creationId="{165BD30E-D171-F945-E87F-CFD11067A2AB}"/>
          </ac:graphicFrameMkLst>
        </pc:graphicFrameChg>
      </pc:sldChg>
      <pc:sldChg chg="addSp delSp modSp add del mod modNotesTx">
        <pc:chgData name="Markella Nikolopoulou-Themeli" userId="da9cb5e2-4d8b-46eb-898e-a612e4aaf597" providerId="ADAL" clId="{A45562DB-75CF-4EBC-8FCD-F03B0B7ACAC4}" dt="2022-11-30T12:58:08.330" v="7300" actId="20577"/>
        <pc:sldMkLst>
          <pc:docMk/>
          <pc:sldMk cId="1407291172" sldId="2837"/>
        </pc:sldMkLst>
        <pc:spChg chg="mod">
          <ac:chgData name="Markella Nikolopoulou-Themeli" userId="da9cb5e2-4d8b-46eb-898e-a612e4aaf597" providerId="ADAL" clId="{A45562DB-75CF-4EBC-8FCD-F03B0B7ACAC4}" dt="2022-11-28T16:08:50.380" v="5346" actId="790"/>
          <ac:spMkLst>
            <pc:docMk/>
            <pc:sldMk cId="1407291172" sldId="2837"/>
            <ac:spMk id="2" creationId="{BBAAB0D3-98CF-1688-5230-6D600F9E7E2D}"/>
          </ac:spMkLst>
        </pc:spChg>
        <pc:spChg chg="add mod">
          <ac:chgData name="Markella Nikolopoulou-Themeli" userId="da9cb5e2-4d8b-46eb-898e-a612e4aaf597" providerId="ADAL" clId="{A45562DB-75CF-4EBC-8FCD-F03B0B7ACAC4}" dt="2022-11-30T12:42:19.932" v="7152" actId="208"/>
          <ac:spMkLst>
            <pc:docMk/>
            <pc:sldMk cId="1407291172" sldId="2837"/>
            <ac:spMk id="3" creationId="{EEB990CB-4336-E1B8-F964-9D5E9BEAAD1C}"/>
          </ac:spMkLst>
        </pc:spChg>
        <pc:spChg chg="add mod">
          <ac:chgData name="Markella Nikolopoulou-Themeli" userId="da9cb5e2-4d8b-46eb-898e-a612e4aaf597" providerId="ADAL" clId="{A45562DB-75CF-4EBC-8FCD-F03B0B7ACAC4}" dt="2022-11-30T12:30:37.224" v="7099" actId="14100"/>
          <ac:spMkLst>
            <pc:docMk/>
            <pc:sldMk cId="1407291172" sldId="2837"/>
            <ac:spMk id="4" creationId="{3FD0A863-F7FB-D567-3C39-E6762E26827E}"/>
          </ac:spMkLst>
        </pc:spChg>
        <pc:spChg chg="add mod">
          <ac:chgData name="Markella Nikolopoulou-Themeli" userId="da9cb5e2-4d8b-46eb-898e-a612e4aaf597" providerId="ADAL" clId="{A45562DB-75CF-4EBC-8FCD-F03B0B7ACAC4}" dt="2022-11-30T12:53:25.289" v="7274" actId="1037"/>
          <ac:spMkLst>
            <pc:docMk/>
            <pc:sldMk cId="1407291172" sldId="2837"/>
            <ac:spMk id="5" creationId="{AFE4FE70-E8E9-5588-A958-ACC9A03D1E2E}"/>
          </ac:spMkLst>
        </pc:spChg>
        <pc:spChg chg="add mod">
          <ac:chgData name="Markella Nikolopoulou-Themeli" userId="da9cb5e2-4d8b-46eb-898e-a612e4aaf597" providerId="ADAL" clId="{A45562DB-75CF-4EBC-8FCD-F03B0B7ACAC4}" dt="2022-11-30T12:53:18.905" v="7273" actId="1037"/>
          <ac:spMkLst>
            <pc:docMk/>
            <pc:sldMk cId="1407291172" sldId="2837"/>
            <ac:spMk id="6" creationId="{E59CFDF5-9F8D-6131-0CB9-F98D01AC9F33}"/>
          </ac:spMkLst>
        </pc:spChg>
        <pc:spChg chg="mod">
          <ac:chgData name="Markella Nikolopoulou-Themeli" userId="da9cb5e2-4d8b-46eb-898e-a612e4aaf597" providerId="ADAL" clId="{A45562DB-75CF-4EBC-8FCD-F03B0B7ACAC4}" dt="2022-11-28T16:08:50.380" v="5346" actId="790"/>
          <ac:spMkLst>
            <pc:docMk/>
            <pc:sldMk cId="1407291172" sldId="2837"/>
            <ac:spMk id="7" creationId="{57B81040-C303-3DC8-187F-4E9AB160F643}"/>
          </ac:spMkLst>
        </pc:spChg>
        <pc:spChg chg="mod">
          <ac:chgData name="Markella Nikolopoulou-Themeli" userId="da9cb5e2-4d8b-46eb-898e-a612e4aaf597" providerId="ADAL" clId="{A45562DB-75CF-4EBC-8FCD-F03B0B7ACAC4}" dt="2022-11-28T16:08:50.380" v="5346" actId="790"/>
          <ac:spMkLst>
            <pc:docMk/>
            <pc:sldMk cId="1407291172" sldId="2837"/>
            <ac:spMk id="8" creationId="{168E9341-6BF1-58D4-1C20-E62706DDE144}"/>
          </ac:spMkLst>
        </pc:spChg>
        <pc:spChg chg="add del mod">
          <ac:chgData name="Markella Nikolopoulou-Themeli" userId="da9cb5e2-4d8b-46eb-898e-a612e4aaf597" providerId="ADAL" clId="{A45562DB-75CF-4EBC-8FCD-F03B0B7ACAC4}" dt="2022-11-30T12:45:09.167" v="7260" actId="478"/>
          <ac:spMkLst>
            <pc:docMk/>
            <pc:sldMk cId="1407291172" sldId="2837"/>
            <ac:spMk id="9" creationId="{20A0E422-39A0-ABEC-704E-F2AC8990C584}"/>
          </ac:spMkLst>
        </pc:spChg>
        <pc:spChg chg="add del mod">
          <ac:chgData name="Markella Nikolopoulou-Themeli" userId="da9cb5e2-4d8b-46eb-898e-a612e4aaf597" providerId="ADAL" clId="{A45562DB-75CF-4EBC-8FCD-F03B0B7ACAC4}" dt="2022-11-28T15:16:24.046" v="5213" actId="931"/>
          <ac:spMkLst>
            <pc:docMk/>
            <pc:sldMk cId="1407291172" sldId="2837"/>
            <ac:spMk id="9" creationId="{45F76BF5-49CC-08E0-A2D3-493104D4C9A7}"/>
          </ac:spMkLst>
        </pc:spChg>
        <pc:graphicFrameChg chg="del mod">
          <ac:chgData name="Markella Nikolopoulou-Themeli" userId="da9cb5e2-4d8b-46eb-898e-a612e4aaf597" providerId="ADAL" clId="{A45562DB-75CF-4EBC-8FCD-F03B0B7ACAC4}" dt="2022-11-28T15:10:47.006" v="5211" actId="478"/>
          <ac:graphicFrameMkLst>
            <pc:docMk/>
            <pc:sldMk cId="1407291172" sldId="2837"/>
            <ac:graphicFrameMk id="6" creationId="{165BD30E-D171-F945-E87F-CFD11067A2AB}"/>
          </ac:graphicFrameMkLst>
        </pc:graphicFrameChg>
        <pc:picChg chg="add mod">
          <ac:chgData name="Markella Nikolopoulou-Themeli" userId="da9cb5e2-4d8b-46eb-898e-a612e4aaf597" providerId="ADAL" clId="{A45562DB-75CF-4EBC-8FCD-F03B0B7ACAC4}" dt="2022-11-30T12:31:01.983" v="7104" actId="14100"/>
          <ac:picMkLst>
            <pc:docMk/>
            <pc:sldMk cId="1407291172" sldId="2837"/>
            <ac:picMk id="11" creationId="{9EB26770-5F34-5765-E7A4-76338F21EF9B}"/>
          </ac:picMkLst>
        </pc:picChg>
        <pc:picChg chg="del">
          <ac:chgData name="Markella Nikolopoulou-Themeli" userId="da9cb5e2-4d8b-46eb-898e-a612e4aaf597" providerId="ADAL" clId="{A45562DB-75CF-4EBC-8FCD-F03B0B7ACAC4}" dt="2022-11-28T15:10:49.083" v="5212" actId="478"/>
          <ac:picMkLst>
            <pc:docMk/>
            <pc:sldMk cId="1407291172" sldId="2837"/>
            <ac:picMk id="13" creationId="{8266EDD6-D734-31F3-01B0-E6F06CCB8E7D}"/>
          </ac:picMkLst>
        </pc:picChg>
      </pc:sldChg>
      <pc:sldChg chg="del">
        <pc:chgData name="Markella Nikolopoulou-Themeli" userId="da9cb5e2-4d8b-46eb-898e-a612e4aaf597" providerId="ADAL" clId="{A45562DB-75CF-4EBC-8FCD-F03B0B7ACAC4}" dt="2022-11-28T16:15:05.444" v="5436" actId="47"/>
        <pc:sldMkLst>
          <pc:docMk/>
          <pc:sldMk cId="194956480" sldId="2838"/>
        </pc:sldMkLst>
      </pc:sldChg>
      <pc:sldChg chg="modNotesTx">
        <pc:chgData name="Markella Nikolopoulou-Themeli" userId="da9cb5e2-4d8b-46eb-898e-a612e4aaf597" providerId="ADAL" clId="{A45562DB-75CF-4EBC-8FCD-F03B0B7ACAC4}" dt="2022-11-29T16:18:32.868" v="6796"/>
        <pc:sldMkLst>
          <pc:docMk/>
          <pc:sldMk cId="3352491394" sldId="2839"/>
        </pc:sldMkLst>
      </pc:sldChg>
      <pc:sldChg chg="modSp mod modNotesTx">
        <pc:chgData name="Markella Nikolopoulou-Themeli" userId="da9cb5e2-4d8b-46eb-898e-a612e4aaf597" providerId="ADAL" clId="{A45562DB-75CF-4EBC-8FCD-F03B0B7ACAC4}" dt="2022-11-30T10:46:28.620" v="7058"/>
        <pc:sldMkLst>
          <pc:docMk/>
          <pc:sldMk cId="1992303796" sldId="2840"/>
        </pc:sldMkLst>
        <pc:spChg chg="mod">
          <ac:chgData name="Markella Nikolopoulou-Themeli" userId="da9cb5e2-4d8b-46eb-898e-a612e4aaf597" providerId="ADAL" clId="{A45562DB-75CF-4EBC-8FCD-F03B0B7ACAC4}" dt="2022-11-28T14:33:04.360" v="5178" actId="20577"/>
          <ac:spMkLst>
            <pc:docMk/>
            <pc:sldMk cId="1992303796" sldId="2840"/>
            <ac:spMk id="2" creationId="{ED2B4108-7FA4-7473-34B4-DBA913520C74}"/>
          </ac:spMkLst>
        </pc:spChg>
      </pc:sldChg>
      <pc:sldChg chg="modNotesTx">
        <pc:chgData name="Markella Nikolopoulou-Themeli" userId="da9cb5e2-4d8b-46eb-898e-a612e4aaf597" providerId="ADAL" clId="{A45562DB-75CF-4EBC-8FCD-F03B0B7ACAC4}" dt="2022-11-30T13:25:13.904" v="7321"/>
        <pc:sldMkLst>
          <pc:docMk/>
          <pc:sldMk cId="494223320" sldId="2841"/>
        </pc:sldMkLst>
      </pc:sldChg>
      <pc:sldChg chg="modSp modNotesTx">
        <pc:chgData name="Markella Nikolopoulou-Themeli" userId="da9cb5e2-4d8b-46eb-898e-a612e4aaf597" providerId="ADAL" clId="{A45562DB-75CF-4EBC-8FCD-F03B0B7ACAC4}" dt="2022-11-30T13:37:15.993" v="7331" actId="20577"/>
        <pc:sldMkLst>
          <pc:docMk/>
          <pc:sldMk cId="1750262334" sldId="2842"/>
        </pc:sldMkLst>
        <pc:graphicFrameChg chg="mod">
          <ac:chgData name="Markella Nikolopoulou-Themeli" userId="da9cb5e2-4d8b-46eb-898e-a612e4aaf597" providerId="ADAL" clId="{A45562DB-75CF-4EBC-8FCD-F03B0B7ACAC4}" dt="2022-11-29T12:26:29.311" v="5737" actId="313"/>
          <ac:graphicFrameMkLst>
            <pc:docMk/>
            <pc:sldMk cId="1750262334" sldId="2842"/>
            <ac:graphicFrameMk id="6" creationId="{165BD30E-D171-F945-E87F-CFD11067A2AB}"/>
          </ac:graphicFrameMkLst>
        </pc:graphicFrameChg>
      </pc:sldChg>
      <pc:sldChg chg="modSp modNotesTx">
        <pc:chgData name="Markella Nikolopoulou-Themeli" userId="da9cb5e2-4d8b-46eb-898e-a612e4aaf597" providerId="ADAL" clId="{A45562DB-75CF-4EBC-8FCD-F03B0B7ACAC4}" dt="2022-11-30T13:44:41.161" v="7342"/>
        <pc:sldMkLst>
          <pc:docMk/>
          <pc:sldMk cId="153615361" sldId="2843"/>
        </pc:sldMkLst>
        <pc:graphicFrameChg chg="mod">
          <ac:chgData name="Markella Nikolopoulou-Themeli" userId="da9cb5e2-4d8b-46eb-898e-a612e4aaf597" providerId="ADAL" clId="{A45562DB-75CF-4EBC-8FCD-F03B0B7ACAC4}" dt="2022-11-30T10:14:31.753" v="6980" actId="20577"/>
          <ac:graphicFrameMkLst>
            <pc:docMk/>
            <pc:sldMk cId="153615361" sldId="2843"/>
            <ac:graphicFrameMk id="6" creationId="{165BD30E-D171-F945-E87F-CFD11067A2AB}"/>
          </ac:graphicFrameMkLst>
        </pc:graphicFrameChg>
      </pc:sldChg>
      <pc:sldChg chg="addSp delSp modSp add mod modClrScheme chgLayout modNotesTx">
        <pc:chgData name="Markella Nikolopoulou-Themeli" userId="da9cb5e2-4d8b-46eb-898e-a612e4aaf597" providerId="ADAL" clId="{A45562DB-75CF-4EBC-8FCD-F03B0B7ACAC4}" dt="2022-11-29T16:49:53.026" v="6831"/>
        <pc:sldMkLst>
          <pc:docMk/>
          <pc:sldMk cId="624274373" sldId="2844"/>
        </pc:sldMkLst>
        <pc:spChg chg="mod ord">
          <ac:chgData name="Markella Nikolopoulou-Themeli" userId="da9cb5e2-4d8b-46eb-898e-a612e4aaf597" providerId="ADAL" clId="{A45562DB-75CF-4EBC-8FCD-F03B0B7ACAC4}" dt="2022-11-25T14:50:34.719" v="1423"/>
          <ac:spMkLst>
            <pc:docMk/>
            <pc:sldMk cId="624274373" sldId="2844"/>
            <ac:spMk id="2" creationId="{BBAAB0D3-98CF-1688-5230-6D600F9E7E2D}"/>
          </ac:spMkLst>
        </pc:spChg>
        <pc:spChg chg="add del mod ord">
          <ac:chgData name="Markella Nikolopoulou-Themeli" userId="da9cb5e2-4d8b-46eb-898e-a612e4aaf597" providerId="ADAL" clId="{A45562DB-75CF-4EBC-8FCD-F03B0B7ACAC4}" dt="2022-11-25T14:48:42.579" v="1332" actId="478"/>
          <ac:spMkLst>
            <pc:docMk/>
            <pc:sldMk cId="624274373" sldId="2844"/>
            <ac:spMk id="3" creationId="{C7D7FA96-5C0C-0461-4FA2-6C49B1937B52}"/>
          </ac:spMkLst>
        </pc:spChg>
        <pc:spChg chg="add del mod ord">
          <ac:chgData name="Markella Nikolopoulou-Themeli" userId="da9cb5e2-4d8b-46eb-898e-a612e4aaf597" providerId="ADAL" clId="{A45562DB-75CF-4EBC-8FCD-F03B0B7ACAC4}" dt="2022-11-25T14:48:23.668" v="1328" actId="478"/>
          <ac:spMkLst>
            <pc:docMk/>
            <pc:sldMk cId="624274373" sldId="2844"/>
            <ac:spMk id="4" creationId="{45697DFC-2FB5-3449-71B6-A5B7100ABD65}"/>
          </ac:spMkLst>
        </pc:spChg>
        <pc:spChg chg="add del mod ord">
          <ac:chgData name="Markella Nikolopoulou-Themeli" userId="da9cb5e2-4d8b-46eb-898e-a612e4aaf597" providerId="ADAL" clId="{A45562DB-75CF-4EBC-8FCD-F03B0B7ACAC4}" dt="2022-11-25T14:48:20.399" v="1325" actId="931"/>
          <ac:spMkLst>
            <pc:docMk/>
            <pc:sldMk cId="624274373" sldId="2844"/>
            <ac:spMk id="5" creationId="{8C80A7D2-66C7-8426-7D29-5C591BDE4305}"/>
          </ac:spMkLst>
        </pc:spChg>
        <pc:spChg chg="mod ord">
          <ac:chgData name="Markella Nikolopoulou-Themeli" userId="da9cb5e2-4d8b-46eb-898e-a612e4aaf597" providerId="ADAL" clId="{A45562DB-75CF-4EBC-8FCD-F03B0B7ACAC4}" dt="2022-11-25T14:46:19.491" v="1311" actId="700"/>
          <ac:spMkLst>
            <pc:docMk/>
            <pc:sldMk cId="624274373" sldId="2844"/>
            <ac:spMk id="7" creationId="{57B81040-C303-3DC8-187F-4E9AB160F643}"/>
          </ac:spMkLst>
        </pc:spChg>
        <pc:spChg chg="mod ord">
          <ac:chgData name="Markella Nikolopoulou-Themeli" userId="da9cb5e2-4d8b-46eb-898e-a612e4aaf597" providerId="ADAL" clId="{A45562DB-75CF-4EBC-8FCD-F03B0B7ACAC4}" dt="2022-11-25T14:46:19.491" v="1311" actId="700"/>
          <ac:spMkLst>
            <pc:docMk/>
            <pc:sldMk cId="624274373" sldId="2844"/>
            <ac:spMk id="8" creationId="{168E9341-6BF1-58D4-1C20-E62706DDE144}"/>
          </ac:spMkLst>
        </pc:spChg>
        <pc:spChg chg="add mod">
          <ac:chgData name="Markella Nikolopoulou-Themeli" userId="da9cb5e2-4d8b-46eb-898e-a612e4aaf597" providerId="ADAL" clId="{A45562DB-75CF-4EBC-8FCD-F03B0B7ACAC4}" dt="2022-11-25T15:23:19.523" v="1963" actId="20577"/>
          <ac:spMkLst>
            <pc:docMk/>
            <pc:sldMk cId="624274373" sldId="2844"/>
            <ac:spMk id="12" creationId="{AF8A6E6B-DAAB-E10B-15A2-70C1B9A7FF84}"/>
          </ac:spMkLst>
        </pc:spChg>
        <pc:graphicFrameChg chg="del mod ord">
          <ac:chgData name="Markella Nikolopoulou-Themeli" userId="da9cb5e2-4d8b-46eb-898e-a612e4aaf597" providerId="ADAL" clId="{A45562DB-75CF-4EBC-8FCD-F03B0B7ACAC4}" dt="2022-11-25T14:50:41.431" v="1425" actId="478"/>
          <ac:graphicFrameMkLst>
            <pc:docMk/>
            <pc:sldMk cId="624274373" sldId="2844"/>
            <ac:graphicFrameMk id="6" creationId="{165BD30E-D171-F945-E87F-CFD11067A2AB}"/>
          </ac:graphicFrameMkLst>
        </pc:graphicFrameChg>
        <pc:picChg chg="add mod">
          <ac:chgData name="Markella Nikolopoulou-Themeli" userId="da9cb5e2-4d8b-46eb-898e-a612e4aaf597" providerId="ADAL" clId="{A45562DB-75CF-4EBC-8FCD-F03B0B7ACAC4}" dt="2022-11-25T14:48:58.445" v="1335" actId="14100"/>
          <ac:picMkLst>
            <pc:docMk/>
            <pc:sldMk cId="624274373" sldId="2844"/>
            <ac:picMk id="10" creationId="{3D789FD7-09EA-EB50-094F-9D5BAF90C30B}"/>
          </ac:picMkLst>
        </pc:picChg>
      </pc:sldChg>
      <pc:sldChg chg="addSp delSp modSp new mod modClrScheme chgLayout modNotesTx">
        <pc:chgData name="Markella Nikolopoulou-Themeli" userId="da9cb5e2-4d8b-46eb-898e-a612e4aaf597" providerId="ADAL" clId="{A45562DB-75CF-4EBC-8FCD-F03B0B7ACAC4}" dt="2022-11-30T12:38:30.750" v="7149" actId="27636"/>
        <pc:sldMkLst>
          <pc:docMk/>
          <pc:sldMk cId="3750815485" sldId="2845"/>
        </pc:sldMkLst>
        <pc:spChg chg="mod ord">
          <ac:chgData name="Markella Nikolopoulou-Themeli" userId="da9cb5e2-4d8b-46eb-898e-a612e4aaf597" providerId="ADAL" clId="{A45562DB-75CF-4EBC-8FCD-F03B0B7ACAC4}" dt="2022-11-30T12:36:57.592" v="7127" actId="14100"/>
          <ac:spMkLst>
            <pc:docMk/>
            <pc:sldMk cId="3750815485" sldId="2845"/>
            <ac:spMk id="2" creationId="{32D9BD03-8743-58C0-B0B0-9D337A72B1DD}"/>
          </ac:spMkLst>
        </pc:spChg>
        <pc:spChg chg="del mod ord">
          <ac:chgData name="Markella Nikolopoulou-Themeli" userId="da9cb5e2-4d8b-46eb-898e-a612e4aaf597" providerId="ADAL" clId="{A45562DB-75CF-4EBC-8FCD-F03B0B7ACAC4}" dt="2022-11-25T15:13:48.712" v="1607" actId="700"/>
          <ac:spMkLst>
            <pc:docMk/>
            <pc:sldMk cId="3750815485" sldId="2845"/>
            <ac:spMk id="3" creationId="{1F11BC35-7530-5549-5B59-123A86AC207A}"/>
          </ac:spMkLst>
        </pc:spChg>
        <pc:spChg chg="mod ord">
          <ac:chgData name="Markella Nikolopoulou-Themeli" userId="da9cb5e2-4d8b-46eb-898e-a612e4aaf597" providerId="ADAL" clId="{A45562DB-75CF-4EBC-8FCD-F03B0B7ACAC4}" dt="2022-11-28T10:31:19.215" v="2912" actId="790"/>
          <ac:spMkLst>
            <pc:docMk/>
            <pc:sldMk cId="3750815485" sldId="2845"/>
            <ac:spMk id="4" creationId="{9C444E3F-CA6D-CA27-761E-B83C48897DC6}"/>
          </ac:spMkLst>
        </pc:spChg>
        <pc:spChg chg="mod ord">
          <ac:chgData name="Markella Nikolopoulou-Themeli" userId="da9cb5e2-4d8b-46eb-898e-a612e4aaf597" providerId="ADAL" clId="{A45562DB-75CF-4EBC-8FCD-F03B0B7ACAC4}" dt="2022-11-28T10:31:19.215" v="2912" actId="790"/>
          <ac:spMkLst>
            <pc:docMk/>
            <pc:sldMk cId="3750815485" sldId="2845"/>
            <ac:spMk id="5" creationId="{81C8B871-C670-A0FF-8863-0DA048B48E21}"/>
          </ac:spMkLst>
        </pc:spChg>
        <pc:spChg chg="add mod ord">
          <ac:chgData name="Markella Nikolopoulou-Themeli" userId="da9cb5e2-4d8b-46eb-898e-a612e4aaf597" providerId="ADAL" clId="{A45562DB-75CF-4EBC-8FCD-F03B0B7ACAC4}" dt="2022-11-30T12:37:04.616" v="7131" actId="1076"/>
          <ac:spMkLst>
            <pc:docMk/>
            <pc:sldMk cId="3750815485" sldId="2845"/>
            <ac:spMk id="6" creationId="{32DF560A-3B22-71C1-9831-1D9D617D3341}"/>
          </ac:spMkLst>
        </pc:spChg>
        <pc:spChg chg="add mod ord">
          <ac:chgData name="Markella Nikolopoulou-Themeli" userId="da9cb5e2-4d8b-46eb-898e-a612e4aaf597" providerId="ADAL" clId="{A45562DB-75CF-4EBC-8FCD-F03B0B7ACAC4}" dt="2022-11-30T12:38:30.750" v="7149" actId="27636"/>
          <ac:spMkLst>
            <pc:docMk/>
            <pc:sldMk cId="3750815485" sldId="2845"/>
            <ac:spMk id="7" creationId="{EB8761B8-74EB-E5F8-01BB-D2E86C8E8B54}"/>
          </ac:spMkLst>
        </pc:spChg>
        <pc:spChg chg="add mod ord">
          <ac:chgData name="Markella Nikolopoulou-Themeli" userId="da9cb5e2-4d8b-46eb-898e-a612e4aaf597" providerId="ADAL" clId="{A45562DB-75CF-4EBC-8FCD-F03B0B7ACAC4}" dt="2022-11-30T12:37:26.605" v="7139" actId="1076"/>
          <ac:spMkLst>
            <pc:docMk/>
            <pc:sldMk cId="3750815485" sldId="2845"/>
            <ac:spMk id="8" creationId="{4E50B2AA-39ED-7852-A2BC-693BC15272A5}"/>
          </ac:spMkLst>
        </pc:spChg>
        <pc:spChg chg="add mod ord">
          <ac:chgData name="Markella Nikolopoulou-Themeli" userId="da9cb5e2-4d8b-46eb-898e-a612e4aaf597" providerId="ADAL" clId="{A45562DB-75CF-4EBC-8FCD-F03B0B7ACAC4}" dt="2022-11-30T12:38:30.749" v="7148" actId="27636"/>
          <ac:spMkLst>
            <pc:docMk/>
            <pc:sldMk cId="3750815485" sldId="2845"/>
            <ac:spMk id="9" creationId="{4C60DE8C-3424-5A1D-3BF7-C170F4FBA056}"/>
          </ac:spMkLst>
        </pc:spChg>
      </pc:sldChg>
      <pc:sldChg chg="addSp delSp modSp new mod modNotesTx">
        <pc:chgData name="Markella Nikolopoulou-Themeli" userId="da9cb5e2-4d8b-46eb-898e-a612e4aaf597" providerId="ADAL" clId="{A45562DB-75CF-4EBC-8FCD-F03B0B7ACAC4}" dt="2022-11-30T10:11:40.402" v="6899" actId="313"/>
        <pc:sldMkLst>
          <pc:docMk/>
          <pc:sldMk cId="1327368092" sldId="2846"/>
        </pc:sldMkLst>
        <pc:spChg chg="mod">
          <ac:chgData name="Markella Nikolopoulou-Themeli" userId="da9cb5e2-4d8b-46eb-898e-a612e4aaf597" providerId="ADAL" clId="{A45562DB-75CF-4EBC-8FCD-F03B0B7ACAC4}" dt="2022-11-29T16:53:02.080" v="6844" actId="27636"/>
          <ac:spMkLst>
            <pc:docMk/>
            <pc:sldMk cId="1327368092" sldId="2846"/>
            <ac:spMk id="2" creationId="{3B725D8F-4FB6-6AF9-5B29-92C5E9C03FE3}"/>
          </ac:spMkLst>
        </pc:spChg>
        <pc:spChg chg="del">
          <ac:chgData name="Markella Nikolopoulou-Themeli" userId="da9cb5e2-4d8b-46eb-898e-a612e4aaf597" providerId="ADAL" clId="{A45562DB-75CF-4EBC-8FCD-F03B0B7ACAC4}" dt="2022-11-25T15:35:37.400" v="1989" actId="478"/>
          <ac:spMkLst>
            <pc:docMk/>
            <pc:sldMk cId="1327368092" sldId="2846"/>
            <ac:spMk id="3" creationId="{DBF538CB-5CD8-DEEF-817A-847894FE896A}"/>
          </ac:spMkLst>
        </pc:spChg>
        <pc:spChg chg="mod">
          <ac:chgData name="Markella Nikolopoulou-Themeli" userId="da9cb5e2-4d8b-46eb-898e-a612e4aaf597" providerId="ADAL" clId="{A45562DB-75CF-4EBC-8FCD-F03B0B7ACAC4}" dt="2022-11-30T10:11:40.402" v="6899" actId="313"/>
          <ac:spMkLst>
            <pc:docMk/>
            <pc:sldMk cId="1327368092" sldId="2846"/>
            <ac:spMk id="4" creationId="{6586E4A0-6941-A1E7-65F7-BCED235A2404}"/>
          </ac:spMkLst>
        </pc:spChg>
        <pc:spChg chg="del">
          <ac:chgData name="Markella Nikolopoulou-Themeli" userId="da9cb5e2-4d8b-46eb-898e-a612e4aaf597" providerId="ADAL" clId="{A45562DB-75CF-4EBC-8FCD-F03B0B7ACAC4}" dt="2022-11-25T15:35:45.293" v="1991" actId="478"/>
          <ac:spMkLst>
            <pc:docMk/>
            <pc:sldMk cId="1327368092" sldId="2846"/>
            <ac:spMk id="5" creationId="{9C2A4174-2F48-2890-C886-10ACE90763AF}"/>
          </ac:spMkLst>
        </pc:spChg>
        <pc:spChg chg="del mod">
          <ac:chgData name="Markella Nikolopoulou-Themeli" userId="da9cb5e2-4d8b-46eb-898e-a612e4aaf597" providerId="ADAL" clId="{A45562DB-75CF-4EBC-8FCD-F03B0B7ACAC4}" dt="2022-11-28T13:20:29" v="4155" actId="931"/>
          <ac:spMkLst>
            <pc:docMk/>
            <pc:sldMk cId="1327368092" sldId="2846"/>
            <ac:spMk id="6" creationId="{7C9B0406-9C6E-8490-5248-BD1ABF272C86}"/>
          </ac:spMkLst>
        </pc:spChg>
        <pc:spChg chg="mod">
          <ac:chgData name="Markella Nikolopoulou-Themeli" userId="da9cb5e2-4d8b-46eb-898e-a612e4aaf597" providerId="ADAL" clId="{A45562DB-75CF-4EBC-8FCD-F03B0B7ACAC4}" dt="2022-11-28T12:57:42.156" v="4006" actId="790"/>
          <ac:spMkLst>
            <pc:docMk/>
            <pc:sldMk cId="1327368092" sldId="2846"/>
            <ac:spMk id="7" creationId="{E99EC53A-0812-7D94-CC14-BDB0A92D5E7D}"/>
          </ac:spMkLst>
        </pc:spChg>
        <pc:spChg chg="mod">
          <ac:chgData name="Markella Nikolopoulou-Themeli" userId="da9cb5e2-4d8b-46eb-898e-a612e4aaf597" providerId="ADAL" clId="{A45562DB-75CF-4EBC-8FCD-F03B0B7ACAC4}" dt="2022-11-28T12:57:42.156" v="4006" actId="790"/>
          <ac:spMkLst>
            <pc:docMk/>
            <pc:sldMk cId="1327368092" sldId="2846"/>
            <ac:spMk id="8" creationId="{F0DDC648-128E-430E-FB11-38BDDDB00653}"/>
          </ac:spMkLst>
        </pc:spChg>
        <pc:picChg chg="add mod modCrop">
          <ac:chgData name="Markella Nikolopoulou-Themeli" userId="da9cb5e2-4d8b-46eb-898e-a612e4aaf597" providerId="ADAL" clId="{A45562DB-75CF-4EBC-8FCD-F03B0B7ACAC4}" dt="2022-11-29T16:53:47.588" v="6879" actId="1076"/>
          <ac:picMkLst>
            <pc:docMk/>
            <pc:sldMk cId="1327368092" sldId="2846"/>
            <ac:picMk id="5" creationId="{927291A9-C412-5D3E-CB20-7963B694F03C}"/>
          </ac:picMkLst>
        </pc:picChg>
        <pc:picChg chg="add mod modCrop">
          <ac:chgData name="Markella Nikolopoulou-Themeli" userId="da9cb5e2-4d8b-46eb-898e-a612e4aaf597" providerId="ADAL" clId="{A45562DB-75CF-4EBC-8FCD-F03B0B7ACAC4}" dt="2022-11-29T16:53:43.115" v="6878" actId="1076"/>
          <ac:picMkLst>
            <pc:docMk/>
            <pc:sldMk cId="1327368092" sldId="2846"/>
            <ac:picMk id="10" creationId="{E7AFF6CE-2599-86BF-CD54-C39E9D0C450C}"/>
          </ac:picMkLst>
        </pc:picChg>
        <pc:picChg chg="add mod modCrop">
          <ac:chgData name="Markella Nikolopoulou-Themeli" userId="da9cb5e2-4d8b-46eb-898e-a612e4aaf597" providerId="ADAL" clId="{A45562DB-75CF-4EBC-8FCD-F03B0B7ACAC4}" dt="2022-11-29T16:53:31.710" v="6876" actId="1038"/>
          <ac:picMkLst>
            <pc:docMk/>
            <pc:sldMk cId="1327368092" sldId="2846"/>
            <ac:picMk id="12" creationId="{9A478F90-F369-0BCD-B5FE-FBC8AEC9CD7E}"/>
          </ac:picMkLst>
        </pc:picChg>
        <pc:picChg chg="add mod modCrop">
          <ac:chgData name="Markella Nikolopoulou-Themeli" userId="da9cb5e2-4d8b-46eb-898e-a612e4aaf597" providerId="ADAL" clId="{A45562DB-75CF-4EBC-8FCD-F03B0B7ACAC4}" dt="2022-11-29T16:53:36.385" v="6877" actId="1076"/>
          <ac:picMkLst>
            <pc:docMk/>
            <pc:sldMk cId="1327368092" sldId="2846"/>
            <ac:picMk id="14" creationId="{6326AC66-3766-2781-8A04-3316980EAC92}"/>
          </ac:picMkLst>
        </pc:picChg>
      </pc:sldChg>
      <pc:sldChg chg="addSp delSp modSp new mod modClrScheme chgLayout modNotesTx">
        <pc:chgData name="Markella Nikolopoulou-Themeli" userId="da9cb5e2-4d8b-46eb-898e-a612e4aaf597" providerId="ADAL" clId="{A45562DB-75CF-4EBC-8FCD-F03B0B7ACAC4}" dt="2022-11-29T16:52:16.866" v="6841"/>
        <pc:sldMkLst>
          <pc:docMk/>
          <pc:sldMk cId="1844955961" sldId="2847"/>
        </pc:sldMkLst>
        <pc:spChg chg="del mod ord">
          <ac:chgData name="Markella Nikolopoulou-Themeli" userId="da9cb5e2-4d8b-46eb-898e-a612e4aaf597" providerId="ADAL" clId="{A45562DB-75CF-4EBC-8FCD-F03B0B7ACAC4}" dt="2022-11-28T12:46:23.299" v="3857" actId="700"/>
          <ac:spMkLst>
            <pc:docMk/>
            <pc:sldMk cId="1844955961" sldId="2847"/>
            <ac:spMk id="2" creationId="{9A131459-0F08-B0A4-EF3F-FA141CF57C5A}"/>
          </ac:spMkLst>
        </pc:spChg>
        <pc:spChg chg="del">
          <ac:chgData name="Markella Nikolopoulou-Themeli" userId="da9cb5e2-4d8b-46eb-898e-a612e4aaf597" providerId="ADAL" clId="{A45562DB-75CF-4EBC-8FCD-F03B0B7ACAC4}" dt="2022-11-28T12:46:23.299" v="3857" actId="700"/>
          <ac:spMkLst>
            <pc:docMk/>
            <pc:sldMk cId="1844955961" sldId="2847"/>
            <ac:spMk id="3" creationId="{07D8EA49-C5DD-34A9-D459-1EE9DF0BB5AB}"/>
          </ac:spMkLst>
        </pc:spChg>
        <pc:spChg chg="del mod ord">
          <ac:chgData name="Markella Nikolopoulou-Themeli" userId="da9cb5e2-4d8b-46eb-898e-a612e4aaf597" providerId="ADAL" clId="{A45562DB-75CF-4EBC-8FCD-F03B0B7ACAC4}" dt="2022-11-28T12:46:23.299" v="3857" actId="700"/>
          <ac:spMkLst>
            <pc:docMk/>
            <pc:sldMk cId="1844955961" sldId="2847"/>
            <ac:spMk id="4" creationId="{7627631B-F422-64C4-95B4-9B3DBD96D0C4}"/>
          </ac:spMkLst>
        </pc:spChg>
        <pc:spChg chg="del">
          <ac:chgData name="Markella Nikolopoulou-Themeli" userId="da9cb5e2-4d8b-46eb-898e-a612e4aaf597" providerId="ADAL" clId="{A45562DB-75CF-4EBC-8FCD-F03B0B7ACAC4}" dt="2022-11-28T12:46:23.299" v="3857" actId="700"/>
          <ac:spMkLst>
            <pc:docMk/>
            <pc:sldMk cId="1844955961" sldId="2847"/>
            <ac:spMk id="5" creationId="{8911FF89-71DA-808E-081D-0A2678B86BE1}"/>
          </ac:spMkLst>
        </pc:spChg>
        <pc:spChg chg="del">
          <ac:chgData name="Markella Nikolopoulou-Themeli" userId="da9cb5e2-4d8b-46eb-898e-a612e4aaf597" providerId="ADAL" clId="{A45562DB-75CF-4EBC-8FCD-F03B0B7ACAC4}" dt="2022-11-28T12:46:23.299" v="3857" actId="700"/>
          <ac:spMkLst>
            <pc:docMk/>
            <pc:sldMk cId="1844955961" sldId="2847"/>
            <ac:spMk id="6" creationId="{93E6AC89-3F46-FB53-FA56-E992C7ED2F67}"/>
          </ac:spMkLst>
        </pc:spChg>
        <pc:spChg chg="mod ord">
          <ac:chgData name="Markella Nikolopoulou-Themeli" userId="da9cb5e2-4d8b-46eb-898e-a612e4aaf597" providerId="ADAL" clId="{A45562DB-75CF-4EBC-8FCD-F03B0B7ACAC4}" dt="2022-11-28T12:46:23.299" v="3857" actId="700"/>
          <ac:spMkLst>
            <pc:docMk/>
            <pc:sldMk cId="1844955961" sldId="2847"/>
            <ac:spMk id="7" creationId="{B2367B9D-E9B8-D78E-F77F-226D06A259BA}"/>
          </ac:spMkLst>
        </pc:spChg>
        <pc:spChg chg="mod ord">
          <ac:chgData name="Markella Nikolopoulou-Themeli" userId="da9cb5e2-4d8b-46eb-898e-a612e4aaf597" providerId="ADAL" clId="{A45562DB-75CF-4EBC-8FCD-F03B0B7ACAC4}" dt="2022-11-28T12:46:23.299" v="3857" actId="700"/>
          <ac:spMkLst>
            <pc:docMk/>
            <pc:sldMk cId="1844955961" sldId="2847"/>
            <ac:spMk id="8" creationId="{DCA4A356-0BAB-A04E-08B6-D03FFA169ACD}"/>
          </ac:spMkLst>
        </pc:spChg>
        <pc:spChg chg="add mod ord">
          <ac:chgData name="Markella Nikolopoulou-Themeli" userId="da9cb5e2-4d8b-46eb-898e-a612e4aaf597" providerId="ADAL" clId="{A45562DB-75CF-4EBC-8FCD-F03B0B7ACAC4}" dt="2022-11-28T12:46:31.249" v="3874" actId="20577"/>
          <ac:spMkLst>
            <pc:docMk/>
            <pc:sldMk cId="1844955961" sldId="2847"/>
            <ac:spMk id="9" creationId="{829D4034-3FA7-DB63-7E37-6EBFB66B9274}"/>
          </ac:spMkLst>
        </pc:spChg>
        <pc:spChg chg="add mod ord">
          <ac:chgData name="Markella Nikolopoulou-Themeli" userId="da9cb5e2-4d8b-46eb-898e-a612e4aaf597" providerId="ADAL" clId="{A45562DB-75CF-4EBC-8FCD-F03B0B7ACAC4}" dt="2022-11-29T16:51:22.788" v="6832" actId="20577"/>
          <ac:spMkLst>
            <pc:docMk/>
            <pc:sldMk cId="1844955961" sldId="2847"/>
            <ac:spMk id="10" creationId="{796C6892-6B47-9AA9-B894-2D44D9F1D0F4}"/>
          </ac:spMkLst>
        </pc:spChg>
      </pc:sldChg>
      <pc:sldChg chg="addSp delSp modSp new mod modClrScheme chgLayout modNotesTx">
        <pc:chgData name="Markella Nikolopoulou-Themeli" userId="da9cb5e2-4d8b-46eb-898e-a612e4aaf597" providerId="ADAL" clId="{A45562DB-75CF-4EBC-8FCD-F03B0B7ACAC4}" dt="2022-11-30T10:45:32.868" v="7032" actId="313"/>
        <pc:sldMkLst>
          <pc:docMk/>
          <pc:sldMk cId="852730678" sldId="2848"/>
        </pc:sldMkLst>
        <pc:spChg chg="mod ord">
          <ac:chgData name="Markella Nikolopoulou-Themeli" userId="da9cb5e2-4d8b-46eb-898e-a612e4aaf597" providerId="ADAL" clId="{A45562DB-75CF-4EBC-8FCD-F03B0B7ACAC4}" dt="2022-11-30T10:35:09.544" v="7020" actId="1076"/>
          <ac:spMkLst>
            <pc:docMk/>
            <pc:sldMk cId="852730678" sldId="2848"/>
            <ac:spMk id="2" creationId="{DB32518B-9159-0B56-19E2-D9DF578C6CA7}"/>
          </ac:spMkLst>
        </pc:spChg>
        <pc:spChg chg="del mod ord">
          <ac:chgData name="Markella Nikolopoulou-Themeli" userId="da9cb5e2-4d8b-46eb-898e-a612e4aaf597" providerId="ADAL" clId="{A45562DB-75CF-4EBC-8FCD-F03B0B7ACAC4}" dt="2022-11-28T14:05:36.257" v="4254" actId="700"/>
          <ac:spMkLst>
            <pc:docMk/>
            <pc:sldMk cId="852730678" sldId="2848"/>
            <ac:spMk id="3" creationId="{93959B7C-5176-46D7-E290-1770CCC32216}"/>
          </ac:spMkLst>
        </pc:spChg>
        <pc:spChg chg="mod ord">
          <ac:chgData name="Markella Nikolopoulou-Themeli" userId="da9cb5e2-4d8b-46eb-898e-a612e4aaf597" providerId="ADAL" clId="{A45562DB-75CF-4EBC-8FCD-F03B0B7ACAC4}" dt="2022-11-28T14:12:50.264" v="4381" actId="790"/>
          <ac:spMkLst>
            <pc:docMk/>
            <pc:sldMk cId="852730678" sldId="2848"/>
            <ac:spMk id="4" creationId="{D443C46D-351D-0A54-9CB4-DA735BE6C9BF}"/>
          </ac:spMkLst>
        </pc:spChg>
        <pc:spChg chg="mod ord">
          <ac:chgData name="Markella Nikolopoulou-Themeli" userId="da9cb5e2-4d8b-46eb-898e-a612e4aaf597" providerId="ADAL" clId="{A45562DB-75CF-4EBC-8FCD-F03B0B7ACAC4}" dt="2022-11-28T14:12:50.264" v="4381" actId="790"/>
          <ac:spMkLst>
            <pc:docMk/>
            <pc:sldMk cId="852730678" sldId="2848"/>
            <ac:spMk id="5" creationId="{1C83D7F7-6B48-DE32-4818-76E66CFCF830}"/>
          </ac:spMkLst>
        </pc:spChg>
        <pc:spChg chg="add del mod ord">
          <ac:chgData name="Markella Nikolopoulou-Themeli" userId="da9cb5e2-4d8b-46eb-898e-a612e4aaf597" providerId="ADAL" clId="{A45562DB-75CF-4EBC-8FCD-F03B0B7ACAC4}" dt="2022-11-28T14:05:38.225" v="4255" actId="478"/>
          <ac:spMkLst>
            <pc:docMk/>
            <pc:sldMk cId="852730678" sldId="2848"/>
            <ac:spMk id="6" creationId="{1F355C84-9924-46A6-F7A9-C1674C4B28AC}"/>
          </ac:spMkLst>
        </pc:spChg>
        <pc:spChg chg="add mod ord">
          <ac:chgData name="Markella Nikolopoulou-Themeli" userId="da9cb5e2-4d8b-46eb-898e-a612e4aaf597" providerId="ADAL" clId="{A45562DB-75CF-4EBC-8FCD-F03B0B7ACAC4}" dt="2022-11-30T10:26:54.913" v="7014" actId="14100"/>
          <ac:spMkLst>
            <pc:docMk/>
            <pc:sldMk cId="852730678" sldId="2848"/>
            <ac:spMk id="7" creationId="{2066B7EB-1EEC-9129-6348-3F4CB53A758B}"/>
          </ac:spMkLst>
        </pc:spChg>
        <pc:spChg chg="add del mod ord">
          <ac:chgData name="Markella Nikolopoulou-Themeli" userId="da9cb5e2-4d8b-46eb-898e-a612e4aaf597" providerId="ADAL" clId="{A45562DB-75CF-4EBC-8FCD-F03B0B7ACAC4}" dt="2022-11-28T14:06:10.147" v="4262" actId="478"/>
          <ac:spMkLst>
            <pc:docMk/>
            <pc:sldMk cId="852730678" sldId="2848"/>
            <ac:spMk id="8" creationId="{96DD42AF-FB75-37B8-2DD5-905B5D566C55}"/>
          </ac:spMkLst>
        </pc:spChg>
        <pc:spChg chg="add del mod ord">
          <ac:chgData name="Markella Nikolopoulou-Themeli" userId="da9cb5e2-4d8b-46eb-898e-a612e4aaf597" providerId="ADAL" clId="{A45562DB-75CF-4EBC-8FCD-F03B0B7ACAC4}" dt="2022-11-28T14:11:05.291" v="4264" actId="931"/>
          <ac:spMkLst>
            <pc:docMk/>
            <pc:sldMk cId="852730678" sldId="2848"/>
            <ac:spMk id="9" creationId="{0B0E13CF-AD95-31BB-86D0-C3AC6962B408}"/>
          </ac:spMkLst>
        </pc:spChg>
        <pc:picChg chg="add mod ord">
          <ac:chgData name="Markella Nikolopoulou-Themeli" userId="da9cb5e2-4d8b-46eb-898e-a612e4aaf597" providerId="ADAL" clId="{A45562DB-75CF-4EBC-8FCD-F03B0B7ACAC4}" dt="2022-11-30T10:35:07.658" v="7019" actId="166"/>
          <ac:picMkLst>
            <pc:docMk/>
            <pc:sldMk cId="852730678" sldId="2848"/>
            <ac:picMk id="11" creationId="{F7BD431C-5652-C409-6E7F-B9CE3552436D}"/>
          </ac:picMkLst>
        </pc:picChg>
      </pc:sldChg>
      <pc:sldChg chg="addSp delSp modSp add mod ord modNotesTx">
        <pc:chgData name="Markella Nikolopoulou-Themeli" userId="da9cb5e2-4d8b-46eb-898e-a612e4aaf597" providerId="ADAL" clId="{A45562DB-75CF-4EBC-8FCD-F03B0B7ACAC4}" dt="2022-11-30T12:34:37.771" v="7122" actId="20577"/>
        <pc:sldMkLst>
          <pc:docMk/>
          <pc:sldMk cId="1622264988" sldId="2849"/>
        </pc:sldMkLst>
        <pc:spChg chg="mod">
          <ac:chgData name="Markella Nikolopoulou-Themeli" userId="da9cb5e2-4d8b-46eb-898e-a612e4aaf597" providerId="ADAL" clId="{A45562DB-75CF-4EBC-8FCD-F03B0B7ACAC4}" dt="2022-11-28T14:15:45.367" v="4431" actId="20577"/>
          <ac:spMkLst>
            <pc:docMk/>
            <pc:sldMk cId="1622264988" sldId="2849"/>
            <ac:spMk id="2" creationId="{3B725D8F-4FB6-6AF9-5B29-92C5E9C03FE3}"/>
          </ac:spMkLst>
        </pc:spChg>
        <pc:spChg chg="mod">
          <ac:chgData name="Markella Nikolopoulou-Themeli" userId="da9cb5e2-4d8b-46eb-898e-a612e4aaf597" providerId="ADAL" clId="{A45562DB-75CF-4EBC-8FCD-F03B0B7ACAC4}" dt="2022-11-28T14:31:23.052" v="5167" actId="113"/>
          <ac:spMkLst>
            <pc:docMk/>
            <pc:sldMk cId="1622264988" sldId="2849"/>
            <ac:spMk id="4" creationId="{6586E4A0-6941-A1E7-65F7-BCED235A2404}"/>
          </ac:spMkLst>
        </pc:spChg>
        <pc:spChg chg="add del mod">
          <ac:chgData name="Markella Nikolopoulou-Themeli" userId="da9cb5e2-4d8b-46eb-898e-a612e4aaf597" providerId="ADAL" clId="{A45562DB-75CF-4EBC-8FCD-F03B0B7ACAC4}" dt="2022-11-28T14:30:09.887" v="5143" actId="931"/>
          <ac:spMkLst>
            <pc:docMk/>
            <pc:sldMk cId="1622264988" sldId="2849"/>
            <ac:spMk id="6" creationId="{DD17A081-ED4A-8CA0-8EF4-B914DCEDE376}"/>
          </ac:spMkLst>
        </pc:spChg>
        <pc:picChg chg="del">
          <ac:chgData name="Markella Nikolopoulou-Themeli" userId="da9cb5e2-4d8b-46eb-898e-a612e4aaf597" providerId="ADAL" clId="{A45562DB-75CF-4EBC-8FCD-F03B0B7ACAC4}" dt="2022-11-28T14:15:50.390" v="4435" actId="478"/>
          <ac:picMkLst>
            <pc:docMk/>
            <pc:sldMk cId="1622264988" sldId="2849"/>
            <ac:picMk id="5" creationId="{927291A9-C412-5D3E-CB20-7963B694F03C}"/>
          </ac:picMkLst>
        </pc:picChg>
        <pc:picChg chg="del">
          <ac:chgData name="Markella Nikolopoulou-Themeli" userId="da9cb5e2-4d8b-46eb-898e-a612e4aaf597" providerId="ADAL" clId="{A45562DB-75CF-4EBC-8FCD-F03B0B7ACAC4}" dt="2022-11-28T14:15:53.097" v="4436" actId="478"/>
          <ac:picMkLst>
            <pc:docMk/>
            <pc:sldMk cId="1622264988" sldId="2849"/>
            <ac:picMk id="10" creationId="{E7AFF6CE-2599-86BF-CD54-C39E9D0C450C}"/>
          </ac:picMkLst>
        </pc:picChg>
        <pc:picChg chg="add mod">
          <ac:chgData name="Markella Nikolopoulou-Themeli" userId="da9cb5e2-4d8b-46eb-898e-a612e4aaf597" providerId="ADAL" clId="{A45562DB-75CF-4EBC-8FCD-F03B0B7ACAC4}" dt="2022-11-28T14:31:11.962" v="5164" actId="14100"/>
          <ac:picMkLst>
            <pc:docMk/>
            <pc:sldMk cId="1622264988" sldId="2849"/>
            <ac:picMk id="11" creationId="{DF0CDAE6-5236-4AB8-C8B5-DF259755EBDD}"/>
          </ac:picMkLst>
        </pc:picChg>
        <pc:picChg chg="del">
          <ac:chgData name="Markella Nikolopoulou-Themeli" userId="da9cb5e2-4d8b-46eb-898e-a612e4aaf597" providerId="ADAL" clId="{A45562DB-75CF-4EBC-8FCD-F03B0B7ACAC4}" dt="2022-11-28T14:15:48.951" v="4434" actId="478"/>
          <ac:picMkLst>
            <pc:docMk/>
            <pc:sldMk cId="1622264988" sldId="2849"/>
            <ac:picMk id="12" creationId="{9A478F90-F369-0BCD-B5FE-FBC8AEC9CD7E}"/>
          </ac:picMkLst>
        </pc:picChg>
        <pc:picChg chg="del mod">
          <ac:chgData name="Markella Nikolopoulou-Themeli" userId="da9cb5e2-4d8b-46eb-898e-a612e4aaf597" providerId="ADAL" clId="{A45562DB-75CF-4EBC-8FCD-F03B0B7ACAC4}" dt="2022-11-28T14:15:47.635" v="4433" actId="478"/>
          <ac:picMkLst>
            <pc:docMk/>
            <pc:sldMk cId="1622264988" sldId="2849"/>
            <ac:picMk id="14" creationId="{6326AC66-3766-2781-8A04-3316980EAC92}"/>
          </ac:picMkLst>
        </pc:picChg>
        <pc:picChg chg="add mod">
          <ac:chgData name="Markella Nikolopoulou-Themeli" userId="da9cb5e2-4d8b-46eb-898e-a612e4aaf597" providerId="ADAL" clId="{A45562DB-75CF-4EBC-8FCD-F03B0B7ACAC4}" dt="2022-11-28T14:31:20.064" v="5166" actId="14100"/>
          <ac:picMkLst>
            <pc:docMk/>
            <pc:sldMk cId="1622264988" sldId="2849"/>
            <ac:picMk id="15" creationId="{603D628F-2165-A623-24C2-DA93F93A771F}"/>
          </ac:picMkLst>
        </pc:picChg>
      </pc:sldChg>
      <pc:sldChg chg="add del">
        <pc:chgData name="Markella Nikolopoulou-Themeli" userId="da9cb5e2-4d8b-46eb-898e-a612e4aaf597" providerId="ADAL" clId="{A45562DB-75CF-4EBC-8FCD-F03B0B7ACAC4}" dt="2022-11-28T16:17:05.212" v="5438"/>
        <pc:sldMkLst>
          <pc:docMk/>
          <pc:sldMk cId="809585884" sldId="2850"/>
        </pc:sldMkLst>
      </pc:sldChg>
      <pc:sldChg chg="addSp delSp modSp add mod modNotesTx">
        <pc:chgData name="Markella Nikolopoulou-Themeli" userId="da9cb5e2-4d8b-46eb-898e-a612e4aaf597" providerId="ADAL" clId="{A45562DB-75CF-4EBC-8FCD-F03B0B7ACAC4}" dt="2022-11-30T13:22:53.067" v="7312"/>
        <pc:sldMkLst>
          <pc:docMk/>
          <pc:sldMk cId="3860802860" sldId="2850"/>
        </pc:sldMkLst>
        <pc:spChg chg="mod">
          <ac:chgData name="Markella Nikolopoulou-Themeli" userId="da9cb5e2-4d8b-46eb-898e-a612e4aaf597" providerId="ADAL" clId="{A45562DB-75CF-4EBC-8FCD-F03B0B7ACAC4}" dt="2022-11-28T16:25:18.723" v="5571" actId="20577"/>
          <ac:spMkLst>
            <pc:docMk/>
            <pc:sldMk cId="3860802860" sldId="2850"/>
            <ac:spMk id="2" creationId="{BBAAB0D3-98CF-1688-5230-6D600F9E7E2D}"/>
          </ac:spMkLst>
        </pc:spChg>
        <pc:spChg chg="mod">
          <ac:chgData name="Markella Nikolopoulou-Themeli" userId="da9cb5e2-4d8b-46eb-898e-a612e4aaf597" providerId="ADAL" clId="{A45562DB-75CF-4EBC-8FCD-F03B0B7ACAC4}" dt="2022-11-29T13:09:03.033" v="5949" actId="20577"/>
          <ac:spMkLst>
            <pc:docMk/>
            <pc:sldMk cId="3860802860" sldId="2850"/>
            <ac:spMk id="4" creationId="{3FD0A863-F7FB-D567-3C39-E6762E26827E}"/>
          </ac:spMkLst>
        </pc:spChg>
        <pc:spChg chg="add del mod">
          <ac:chgData name="Markella Nikolopoulou-Themeli" userId="da9cb5e2-4d8b-46eb-898e-a612e4aaf597" providerId="ADAL" clId="{A45562DB-75CF-4EBC-8FCD-F03B0B7ACAC4}" dt="2022-11-28T16:17:39.833" v="5442" actId="931"/>
          <ac:spMkLst>
            <pc:docMk/>
            <pc:sldMk cId="3860802860" sldId="2850"/>
            <ac:spMk id="5" creationId="{CF4569CC-4BBC-7BC7-48F5-BE786B0D49A3}"/>
          </ac:spMkLst>
        </pc:spChg>
        <pc:picChg chg="add mod">
          <ac:chgData name="Markella Nikolopoulou-Themeli" userId="da9cb5e2-4d8b-46eb-898e-a612e4aaf597" providerId="ADAL" clId="{A45562DB-75CF-4EBC-8FCD-F03B0B7ACAC4}" dt="2022-11-29T13:05:06.304" v="5852" actId="14100"/>
          <ac:picMkLst>
            <pc:docMk/>
            <pc:sldMk cId="3860802860" sldId="2850"/>
            <ac:picMk id="9" creationId="{7D0F95B0-33BC-0302-D813-C486F93C6CED}"/>
          </ac:picMkLst>
        </pc:picChg>
        <pc:picChg chg="del">
          <ac:chgData name="Markella Nikolopoulou-Themeli" userId="da9cb5e2-4d8b-46eb-898e-a612e4aaf597" providerId="ADAL" clId="{A45562DB-75CF-4EBC-8FCD-F03B0B7ACAC4}" dt="2022-11-28T16:17:14.276" v="5441" actId="478"/>
          <ac:picMkLst>
            <pc:docMk/>
            <pc:sldMk cId="3860802860" sldId="2850"/>
            <ac:picMk id="11" creationId="{9EB26770-5F34-5765-E7A4-76338F21EF9B}"/>
          </ac:picMkLst>
        </pc:picChg>
        <pc:picChg chg="add mod">
          <ac:chgData name="Markella Nikolopoulou-Themeli" userId="da9cb5e2-4d8b-46eb-898e-a612e4aaf597" providerId="ADAL" clId="{A45562DB-75CF-4EBC-8FCD-F03B0B7ACAC4}" dt="2022-11-29T13:04:57.512" v="5850" actId="14100"/>
          <ac:picMkLst>
            <pc:docMk/>
            <pc:sldMk cId="3860802860" sldId="2850"/>
            <ac:picMk id="12" creationId="{0DB91C2B-CA8B-320C-54FE-612C51912E05}"/>
          </ac:picMkLst>
        </pc:picChg>
        <pc:picChg chg="add mod">
          <ac:chgData name="Markella Nikolopoulou-Themeli" userId="da9cb5e2-4d8b-46eb-898e-a612e4aaf597" providerId="ADAL" clId="{A45562DB-75CF-4EBC-8FCD-F03B0B7ACAC4}" dt="2022-11-29T13:05:31.103" v="5856" actId="14100"/>
          <ac:picMkLst>
            <pc:docMk/>
            <pc:sldMk cId="3860802860" sldId="2850"/>
            <ac:picMk id="14" creationId="{8C85431D-FCB5-395F-7931-F9C928CC27A7}"/>
          </ac:picMkLst>
        </pc:picChg>
        <pc:picChg chg="add mod">
          <ac:chgData name="Markella Nikolopoulou-Themeli" userId="da9cb5e2-4d8b-46eb-898e-a612e4aaf597" providerId="ADAL" clId="{A45562DB-75CF-4EBC-8FCD-F03B0B7ACAC4}" dt="2022-11-29T13:05:23.744" v="5855" actId="14100"/>
          <ac:picMkLst>
            <pc:docMk/>
            <pc:sldMk cId="3860802860" sldId="2850"/>
            <ac:picMk id="16" creationId="{1177A0E1-65DB-CCD6-36B3-94C8C2DA9AA2}"/>
          </ac:picMkLst>
        </pc:picChg>
      </pc:sldChg>
      <pc:sldChg chg="add del">
        <pc:chgData name="Markella Nikolopoulou-Themeli" userId="da9cb5e2-4d8b-46eb-898e-a612e4aaf597" providerId="ADAL" clId="{A45562DB-75CF-4EBC-8FCD-F03B0B7ACAC4}" dt="2022-11-28T16:30:38.006" v="5624" actId="47"/>
        <pc:sldMkLst>
          <pc:docMk/>
          <pc:sldMk cId="63465981" sldId="285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32F10-52EC-448B-BF39-2C4A6C09A5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A43235-4E7A-4FB7-8765-31A9EE0F9B4D}">
      <dgm:prSet/>
      <dgm:spPr/>
      <dgm:t>
        <a:bodyPr/>
        <a:lstStyle/>
        <a:p>
          <a:pPr>
            <a:lnSpc>
              <a:spcPct val="100000"/>
            </a:lnSpc>
          </a:pPr>
          <a:r>
            <a:rPr lang="en-US" dirty="0"/>
            <a:t>Background &amp; Timeline</a:t>
          </a:r>
        </a:p>
      </dgm:t>
    </dgm:pt>
    <dgm:pt modelId="{52C4AA54-1EDD-4A19-9407-F81C7EB0A4DA}" type="parTrans" cxnId="{F3315F3E-9A5B-4DA0-93F3-3650AE5BBD38}">
      <dgm:prSet/>
      <dgm:spPr/>
      <dgm:t>
        <a:bodyPr/>
        <a:lstStyle/>
        <a:p>
          <a:endParaRPr lang="en-US"/>
        </a:p>
      </dgm:t>
    </dgm:pt>
    <dgm:pt modelId="{819FDFCA-F7C3-42E2-A62E-B5B73DE100C5}" type="sibTrans" cxnId="{F3315F3E-9A5B-4DA0-93F3-3650AE5BBD38}">
      <dgm:prSet/>
      <dgm:spPr/>
      <dgm:t>
        <a:bodyPr/>
        <a:lstStyle/>
        <a:p>
          <a:endParaRPr lang="en-US"/>
        </a:p>
      </dgm:t>
    </dgm:pt>
    <dgm:pt modelId="{658B3EE9-6091-4635-B749-0D26F5D55634}">
      <dgm:prSet/>
      <dgm:spPr/>
      <dgm:t>
        <a:bodyPr/>
        <a:lstStyle/>
        <a:p>
          <a:pPr>
            <a:lnSpc>
              <a:spcPct val="100000"/>
            </a:lnSpc>
          </a:pPr>
          <a:r>
            <a:rPr lang="en-US" dirty="0"/>
            <a:t>Data and analysis</a:t>
          </a:r>
        </a:p>
      </dgm:t>
    </dgm:pt>
    <dgm:pt modelId="{40AD5675-CB85-45F1-B59A-BBC3C3635E2F}" type="parTrans" cxnId="{89886697-F6B2-47DD-B60D-16B19F9CB7AA}">
      <dgm:prSet/>
      <dgm:spPr/>
      <dgm:t>
        <a:bodyPr/>
        <a:lstStyle/>
        <a:p>
          <a:endParaRPr lang="en-US"/>
        </a:p>
      </dgm:t>
    </dgm:pt>
    <dgm:pt modelId="{D2EC785D-42E1-4489-8FC7-CCC068C1CE8C}" type="sibTrans" cxnId="{89886697-F6B2-47DD-B60D-16B19F9CB7AA}">
      <dgm:prSet/>
      <dgm:spPr/>
      <dgm:t>
        <a:bodyPr/>
        <a:lstStyle/>
        <a:p>
          <a:endParaRPr lang="en-US"/>
        </a:p>
      </dgm:t>
    </dgm:pt>
    <dgm:pt modelId="{5DC4D204-E985-4C75-926F-D8FA6192CD7D}">
      <dgm:prSet/>
      <dgm:spPr/>
      <dgm:t>
        <a:bodyPr/>
        <a:lstStyle/>
        <a:p>
          <a:pPr>
            <a:lnSpc>
              <a:spcPct val="100000"/>
            </a:lnSpc>
          </a:pPr>
          <a:r>
            <a:rPr lang="en-US" dirty="0"/>
            <a:t>Attrition prediction model</a:t>
          </a:r>
        </a:p>
      </dgm:t>
    </dgm:pt>
    <dgm:pt modelId="{F08E5508-4F3F-4377-9533-808A565D074C}" type="parTrans" cxnId="{69F8A080-58C8-4711-9877-187F7BAF299E}">
      <dgm:prSet/>
      <dgm:spPr/>
      <dgm:t>
        <a:bodyPr/>
        <a:lstStyle/>
        <a:p>
          <a:endParaRPr lang="en-US"/>
        </a:p>
      </dgm:t>
    </dgm:pt>
    <dgm:pt modelId="{7C2C8491-2D02-48D1-A043-4EC5B8BD88F2}" type="sibTrans" cxnId="{69F8A080-58C8-4711-9877-187F7BAF299E}">
      <dgm:prSet/>
      <dgm:spPr/>
      <dgm:t>
        <a:bodyPr/>
        <a:lstStyle/>
        <a:p>
          <a:endParaRPr lang="en-US"/>
        </a:p>
      </dgm:t>
    </dgm:pt>
    <dgm:pt modelId="{DF6C8D27-B786-4FB7-98D2-06E1C75CA469}">
      <dgm:prSet/>
      <dgm:spPr/>
      <dgm:t>
        <a:bodyPr/>
        <a:lstStyle/>
        <a:p>
          <a:pPr>
            <a:lnSpc>
              <a:spcPct val="100000"/>
            </a:lnSpc>
          </a:pPr>
          <a:r>
            <a:rPr lang="en-US" dirty="0"/>
            <a:t>Next steps</a:t>
          </a:r>
        </a:p>
      </dgm:t>
    </dgm:pt>
    <dgm:pt modelId="{A78E52AD-6610-4EB0-9586-6E471A42A0E5}" type="parTrans" cxnId="{802C3DF9-B087-406E-9B8C-154E0867D27A}">
      <dgm:prSet/>
      <dgm:spPr/>
      <dgm:t>
        <a:bodyPr/>
        <a:lstStyle/>
        <a:p>
          <a:endParaRPr lang="sv-SE"/>
        </a:p>
      </dgm:t>
    </dgm:pt>
    <dgm:pt modelId="{45A32D65-3738-4E99-8E1E-B3EA98E291C2}" type="sibTrans" cxnId="{802C3DF9-B087-406E-9B8C-154E0867D27A}">
      <dgm:prSet/>
      <dgm:spPr/>
      <dgm:t>
        <a:bodyPr/>
        <a:lstStyle/>
        <a:p>
          <a:endParaRPr lang="sv-SE"/>
        </a:p>
      </dgm:t>
    </dgm:pt>
    <dgm:pt modelId="{B0DCDF70-1A03-4D3A-9139-B6B5D6383C5A}" type="pres">
      <dgm:prSet presAssocID="{1A832F10-52EC-448B-BF39-2C4A6C09A555}" presName="root" presStyleCnt="0">
        <dgm:presLayoutVars>
          <dgm:dir/>
          <dgm:resizeHandles val="exact"/>
        </dgm:presLayoutVars>
      </dgm:prSet>
      <dgm:spPr/>
    </dgm:pt>
    <dgm:pt modelId="{9BC34A55-B10E-466A-8A31-77EF9B8CA056}" type="pres">
      <dgm:prSet presAssocID="{1DA43235-4E7A-4FB7-8765-31A9EE0F9B4D}" presName="compNode" presStyleCnt="0"/>
      <dgm:spPr/>
    </dgm:pt>
    <dgm:pt modelId="{63302379-C8E3-4C89-B46B-C9D3E687D150}" type="pres">
      <dgm:prSet presAssocID="{1DA43235-4E7A-4FB7-8765-31A9EE0F9B4D}" presName="bgRect" presStyleLbl="bgShp" presStyleIdx="0" presStyleCnt="4"/>
      <dgm:spPr/>
    </dgm:pt>
    <dgm:pt modelId="{2ECAC909-F55F-4CAA-AA1E-57B09A81EDD7}" type="pres">
      <dgm:prSet presAssocID="{1DA43235-4E7A-4FB7-8765-31A9EE0F9B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7828F4D6-17E3-45FC-A822-2BF311675ED2}" type="pres">
      <dgm:prSet presAssocID="{1DA43235-4E7A-4FB7-8765-31A9EE0F9B4D}" presName="spaceRect" presStyleCnt="0"/>
      <dgm:spPr/>
    </dgm:pt>
    <dgm:pt modelId="{3BFFA69F-8460-4ABD-A9AD-4405DA7BBB16}" type="pres">
      <dgm:prSet presAssocID="{1DA43235-4E7A-4FB7-8765-31A9EE0F9B4D}" presName="parTx" presStyleLbl="revTx" presStyleIdx="0" presStyleCnt="4">
        <dgm:presLayoutVars>
          <dgm:chMax val="0"/>
          <dgm:chPref val="0"/>
        </dgm:presLayoutVars>
      </dgm:prSet>
      <dgm:spPr/>
    </dgm:pt>
    <dgm:pt modelId="{CC07B6F3-790E-4A06-8145-2E7921A81FCE}" type="pres">
      <dgm:prSet presAssocID="{819FDFCA-F7C3-42E2-A62E-B5B73DE100C5}" presName="sibTrans" presStyleCnt="0"/>
      <dgm:spPr/>
    </dgm:pt>
    <dgm:pt modelId="{46026245-B975-4D54-8B73-B6D1FA890A00}" type="pres">
      <dgm:prSet presAssocID="{658B3EE9-6091-4635-B749-0D26F5D55634}" presName="compNode" presStyleCnt="0"/>
      <dgm:spPr/>
    </dgm:pt>
    <dgm:pt modelId="{22BF58FF-01DD-4DD8-8C9F-5B4BA4850223}" type="pres">
      <dgm:prSet presAssocID="{658B3EE9-6091-4635-B749-0D26F5D55634}" presName="bgRect" presStyleLbl="bgShp" presStyleIdx="1" presStyleCnt="4"/>
      <dgm:spPr/>
    </dgm:pt>
    <dgm:pt modelId="{1CAB8C58-A8EB-4D96-B880-4B7AC5A5E81A}" type="pres">
      <dgm:prSet presAssocID="{658B3EE9-6091-4635-B749-0D26F5D556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7E763F3-501D-441D-B70E-EF8293AF1830}" type="pres">
      <dgm:prSet presAssocID="{658B3EE9-6091-4635-B749-0D26F5D55634}" presName="spaceRect" presStyleCnt="0"/>
      <dgm:spPr/>
    </dgm:pt>
    <dgm:pt modelId="{6697A415-84DD-4CB2-A3C6-0A8B35604BBE}" type="pres">
      <dgm:prSet presAssocID="{658B3EE9-6091-4635-B749-0D26F5D55634}" presName="parTx" presStyleLbl="revTx" presStyleIdx="1" presStyleCnt="4">
        <dgm:presLayoutVars>
          <dgm:chMax val="0"/>
          <dgm:chPref val="0"/>
        </dgm:presLayoutVars>
      </dgm:prSet>
      <dgm:spPr/>
    </dgm:pt>
    <dgm:pt modelId="{9DDAB769-F038-44BB-9928-89858407E94B}" type="pres">
      <dgm:prSet presAssocID="{D2EC785D-42E1-4489-8FC7-CCC068C1CE8C}" presName="sibTrans" presStyleCnt="0"/>
      <dgm:spPr/>
    </dgm:pt>
    <dgm:pt modelId="{E11A2CB0-67FF-4FA4-BAD1-04B10688B380}" type="pres">
      <dgm:prSet presAssocID="{5DC4D204-E985-4C75-926F-D8FA6192CD7D}" presName="compNode" presStyleCnt="0"/>
      <dgm:spPr/>
    </dgm:pt>
    <dgm:pt modelId="{5E34815D-F8C0-4209-B3AA-F35F9A1E1332}" type="pres">
      <dgm:prSet presAssocID="{5DC4D204-E985-4C75-926F-D8FA6192CD7D}" presName="bgRect" presStyleLbl="bgShp" presStyleIdx="2" presStyleCnt="4"/>
      <dgm:spPr/>
    </dgm:pt>
    <dgm:pt modelId="{4A91D838-C61C-4695-91C5-854083A07A78}" type="pres">
      <dgm:prSet presAssocID="{5DC4D204-E985-4C75-926F-D8FA6192CD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olf Ball"/>
        </a:ext>
      </dgm:extLst>
    </dgm:pt>
    <dgm:pt modelId="{DA28DE8C-CE89-4CF5-920B-6573D7707061}" type="pres">
      <dgm:prSet presAssocID="{5DC4D204-E985-4C75-926F-D8FA6192CD7D}" presName="spaceRect" presStyleCnt="0"/>
      <dgm:spPr/>
    </dgm:pt>
    <dgm:pt modelId="{8DBD5364-33B1-4DC3-AFCF-CE36493C3444}" type="pres">
      <dgm:prSet presAssocID="{5DC4D204-E985-4C75-926F-D8FA6192CD7D}" presName="parTx" presStyleLbl="revTx" presStyleIdx="2" presStyleCnt="4">
        <dgm:presLayoutVars>
          <dgm:chMax val="0"/>
          <dgm:chPref val="0"/>
        </dgm:presLayoutVars>
      </dgm:prSet>
      <dgm:spPr/>
    </dgm:pt>
    <dgm:pt modelId="{CE6097F3-D785-4BDE-9573-BB0614D4DEB1}" type="pres">
      <dgm:prSet presAssocID="{7C2C8491-2D02-48D1-A043-4EC5B8BD88F2}" presName="sibTrans" presStyleCnt="0"/>
      <dgm:spPr/>
    </dgm:pt>
    <dgm:pt modelId="{54DE0FC4-48B8-407A-9354-E0F593EBBC95}" type="pres">
      <dgm:prSet presAssocID="{DF6C8D27-B786-4FB7-98D2-06E1C75CA469}" presName="compNode" presStyleCnt="0"/>
      <dgm:spPr/>
    </dgm:pt>
    <dgm:pt modelId="{DDE39123-C4BA-4AAE-9889-70406D173201}" type="pres">
      <dgm:prSet presAssocID="{DF6C8D27-B786-4FB7-98D2-06E1C75CA469}" presName="bgRect" presStyleLbl="bgShp" presStyleIdx="3" presStyleCnt="4"/>
      <dgm:spPr/>
    </dgm:pt>
    <dgm:pt modelId="{2C75EBB3-C583-4D8D-AB13-E388ABADB05E}" type="pres">
      <dgm:prSet presAssocID="{DF6C8D27-B786-4FB7-98D2-06E1C75CA4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usiness Growth with solid fill"/>
        </a:ext>
      </dgm:extLst>
    </dgm:pt>
    <dgm:pt modelId="{454B0E01-D639-409E-B45C-A758252589F7}" type="pres">
      <dgm:prSet presAssocID="{DF6C8D27-B786-4FB7-98D2-06E1C75CA469}" presName="spaceRect" presStyleCnt="0"/>
      <dgm:spPr/>
    </dgm:pt>
    <dgm:pt modelId="{1C2EACBE-FAE0-411E-985C-B4E6FE8B67FE}" type="pres">
      <dgm:prSet presAssocID="{DF6C8D27-B786-4FB7-98D2-06E1C75CA469}" presName="parTx" presStyleLbl="revTx" presStyleIdx="3" presStyleCnt="4">
        <dgm:presLayoutVars>
          <dgm:chMax val="0"/>
          <dgm:chPref val="0"/>
        </dgm:presLayoutVars>
      </dgm:prSet>
      <dgm:spPr/>
    </dgm:pt>
  </dgm:ptLst>
  <dgm:cxnLst>
    <dgm:cxn modelId="{F3315F3E-9A5B-4DA0-93F3-3650AE5BBD38}" srcId="{1A832F10-52EC-448B-BF39-2C4A6C09A555}" destId="{1DA43235-4E7A-4FB7-8765-31A9EE0F9B4D}" srcOrd="0" destOrd="0" parTransId="{52C4AA54-1EDD-4A19-9407-F81C7EB0A4DA}" sibTransId="{819FDFCA-F7C3-42E2-A62E-B5B73DE100C5}"/>
    <dgm:cxn modelId="{9255BA50-0F67-4398-8C27-AAA82D769817}" type="presOf" srcId="{658B3EE9-6091-4635-B749-0D26F5D55634}" destId="{6697A415-84DD-4CB2-A3C6-0A8B35604BBE}" srcOrd="0" destOrd="0" presId="urn:microsoft.com/office/officeart/2018/2/layout/IconVerticalSolidList"/>
    <dgm:cxn modelId="{69F8A080-58C8-4711-9877-187F7BAF299E}" srcId="{1A832F10-52EC-448B-BF39-2C4A6C09A555}" destId="{5DC4D204-E985-4C75-926F-D8FA6192CD7D}" srcOrd="2" destOrd="0" parTransId="{F08E5508-4F3F-4377-9533-808A565D074C}" sibTransId="{7C2C8491-2D02-48D1-A043-4EC5B8BD88F2}"/>
    <dgm:cxn modelId="{89886697-F6B2-47DD-B60D-16B19F9CB7AA}" srcId="{1A832F10-52EC-448B-BF39-2C4A6C09A555}" destId="{658B3EE9-6091-4635-B749-0D26F5D55634}" srcOrd="1" destOrd="0" parTransId="{40AD5675-CB85-45F1-B59A-BBC3C3635E2F}" sibTransId="{D2EC785D-42E1-4489-8FC7-CCC068C1CE8C}"/>
    <dgm:cxn modelId="{EB73D49F-2F4B-48D1-9B55-E1E69555F247}" type="presOf" srcId="{1A832F10-52EC-448B-BF39-2C4A6C09A555}" destId="{B0DCDF70-1A03-4D3A-9139-B6B5D6383C5A}" srcOrd="0" destOrd="0" presId="urn:microsoft.com/office/officeart/2018/2/layout/IconVerticalSolidList"/>
    <dgm:cxn modelId="{EF5FFCC5-7642-4774-8620-19D07C3A1DF3}" type="presOf" srcId="{5DC4D204-E985-4C75-926F-D8FA6192CD7D}" destId="{8DBD5364-33B1-4DC3-AFCF-CE36493C3444}" srcOrd="0" destOrd="0" presId="urn:microsoft.com/office/officeart/2018/2/layout/IconVerticalSolidList"/>
    <dgm:cxn modelId="{8A9DA6C7-ED32-49C0-94BC-F5BACEBC83AA}" type="presOf" srcId="{DF6C8D27-B786-4FB7-98D2-06E1C75CA469}" destId="{1C2EACBE-FAE0-411E-985C-B4E6FE8B67FE}" srcOrd="0" destOrd="0" presId="urn:microsoft.com/office/officeart/2018/2/layout/IconVerticalSolidList"/>
    <dgm:cxn modelId="{1F0654D1-CD14-4270-8246-469AF83696F5}" type="presOf" srcId="{1DA43235-4E7A-4FB7-8765-31A9EE0F9B4D}" destId="{3BFFA69F-8460-4ABD-A9AD-4405DA7BBB16}" srcOrd="0" destOrd="0" presId="urn:microsoft.com/office/officeart/2018/2/layout/IconVerticalSolidList"/>
    <dgm:cxn modelId="{802C3DF9-B087-406E-9B8C-154E0867D27A}" srcId="{1A832F10-52EC-448B-BF39-2C4A6C09A555}" destId="{DF6C8D27-B786-4FB7-98D2-06E1C75CA469}" srcOrd="3" destOrd="0" parTransId="{A78E52AD-6610-4EB0-9586-6E471A42A0E5}" sibTransId="{45A32D65-3738-4E99-8E1E-B3EA98E291C2}"/>
    <dgm:cxn modelId="{1CE2E9ED-807E-4EC8-9062-83CF59640C9C}" type="presParOf" srcId="{B0DCDF70-1A03-4D3A-9139-B6B5D6383C5A}" destId="{9BC34A55-B10E-466A-8A31-77EF9B8CA056}" srcOrd="0" destOrd="0" presId="urn:microsoft.com/office/officeart/2018/2/layout/IconVerticalSolidList"/>
    <dgm:cxn modelId="{F9ADF6A5-5178-4D42-97DC-27CADDB8142D}" type="presParOf" srcId="{9BC34A55-B10E-466A-8A31-77EF9B8CA056}" destId="{63302379-C8E3-4C89-B46B-C9D3E687D150}" srcOrd="0" destOrd="0" presId="urn:microsoft.com/office/officeart/2018/2/layout/IconVerticalSolidList"/>
    <dgm:cxn modelId="{05C6342F-4887-47DD-A4B2-FFB87A4D6528}" type="presParOf" srcId="{9BC34A55-B10E-466A-8A31-77EF9B8CA056}" destId="{2ECAC909-F55F-4CAA-AA1E-57B09A81EDD7}" srcOrd="1" destOrd="0" presId="urn:microsoft.com/office/officeart/2018/2/layout/IconVerticalSolidList"/>
    <dgm:cxn modelId="{2D2719A8-08FE-462E-A9EB-0DBEC1C34C97}" type="presParOf" srcId="{9BC34A55-B10E-466A-8A31-77EF9B8CA056}" destId="{7828F4D6-17E3-45FC-A822-2BF311675ED2}" srcOrd="2" destOrd="0" presId="urn:microsoft.com/office/officeart/2018/2/layout/IconVerticalSolidList"/>
    <dgm:cxn modelId="{140DA3FC-E18D-4E4A-B8E0-9F8349BE22E1}" type="presParOf" srcId="{9BC34A55-B10E-466A-8A31-77EF9B8CA056}" destId="{3BFFA69F-8460-4ABD-A9AD-4405DA7BBB16}" srcOrd="3" destOrd="0" presId="urn:microsoft.com/office/officeart/2018/2/layout/IconVerticalSolidList"/>
    <dgm:cxn modelId="{73144907-4C11-47BB-A1DB-F208B78C92B1}" type="presParOf" srcId="{B0DCDF70-1A03-4D3A-9139-B6B5D6383C5A}" destId="{CC07B6F3-790E-4A06-8145-2E7921A81FCE}" srcOrd="1" destOrd="0" presId="urn:microsoft.com/office/officeart/2018/2/layout/IconVerticalSolidList"/>
    <dgm:cxn modelId="{55E4C36F-59A9-4975-B4C1-6725E4F19634}" type="presParOf" srcId="{B0DCDF70-1A03-4D3A-9139-B6B5D6383C5A}" destId="{46026245-B975-4D54-8B73-B6D1FA890A00}" srcOrd="2" destOrd="0" presId="urn:microsoft.com/office/officeart/2018/2/layout/IconVerticalSolidList"/>
    <dgm:cxn modelId="{6C51043A-C915-44CE-B13D-872B3FF49F86}" type="presParOf" srcId="{46026245-B975-4D54-8B73-B6D1FA890A00}" destId="{22BF58FF-01DD-4DD8-8C9F-5B4BA4850223}" srcOrd="0" destOrd="0" presId="urn:microsoft.com/office/officeart/2018/2/layout/IconVerticalSolidList"/>
    <dgm:cxn modelId="{AE797919-2005-4991-8B3B-8E64FE78DF16}" type="presParOf" srcId="{46026245-B975-4D54-8B73-B6D1FA890A00}" destId="{1CAB8C58-A8EB-4D96-B880-4B7AC5A5E81A}" srcOrd="1" destOrd="0" presId="urn:microsoft.com/office/officeart/2018/2/layout/IconVerticalSolidList"/>
    <dgm:cxn modelId="{72145403-1FA6-48B3-B6AE-D3C341B8DD62}" type="presParOf" srcId="{46026245-B975-4D54-8B73-B6D1FA890A00}" destId="{97E763F3-501D-441D-B70E-EF8293AF1830}" srcOrd="2" destOrd="0" presId="urn:microsoft.com/office/officeart/2018/2/layout/IconVerticalSolidList"/>
    <dgm:cxn modelId="{CACA5B4E-0FFF-4078-AE06-A686D4A4D05F}" type="presParOf" srcId="{46026245-B975-4D54-8B73-B6D1FA890A00}" destId="{6697A415-84DD-4CB2-A3C6-0A8B35604BBE}" srcOrd="3" destOrd="0" presId="urn:microsoft.com/office/officeart/2018/2/layout/IconVerticalSolidList"/>
    <dgm:cxn modelId="{DBA21295-EB59-4D38-BC46-DCC19E7663BB}" type="presParOf" srcId="{B0DCDF70-1A03-4D3A-9139-B6B5D6383C5A}" destId="{9DDAB769-F038-44BB-9928-89858407E94B}" srcOrd="3" destOrd="0" presId="urn:microsoft.com/office/officeart/2018/2/layout/IconVerticalSolidList"/>
    <dgm:cxn modelId="{0CF8E649-4540-49B1-89FC-6EE847750C32}" type="presParOf" srcId="{B0DCDF70-1A03-4D3A-9139-B6B5D6383C5A}" destId="{E11A2CB0-67FF-4FA4-BAD1-04B10688B380}" srcOrd="4" destOrd="0" presId="urn:microsoft.com/office/officeart/2018/2/layout/IconVerticalSolidList"/>
    <dgm:cxn modelId="{CB1F69BC-C527-4AB5-9749-26BB4CBB1619}" type="presParOf" srcId="{E11A2CB0-67FF-4FA4-BAD1-04B10688B380}" destId="{5E34815D-F8C0-4209-B3AA-F35F9A1E1332}" srcOrd="0" destOrd="0" presId="urn:microsoft.com/office/officeart/2018/2/layout/IconVerticalSolidList"/>
    <dgm:cxn modelId="{953734EB-8713-48D5-82F1-D7EEFBF4257D}" type="presParOf" srcId="{E11A2CB0-67FF-4FA4-BAD1-04B10688B380}" destId="{4A91D838-C61C-4695-91C5-854083A07A78}" srcOrd="1" destOrd="0" presId="urn:microsoft.com/office/officeart/2018/2/layout/IconVerticalSolidList"/>
    <dgm:cxn modelId="{9AAEB374-98FA-4BC9-B9A9-BAE4C204CBF6}" type="presParOf" srcId="{E11A2CB0-67FF-4FA4-BAD1-04B10688B380}" destId="{DA28DE8C-CE89-4CF5-920B-6573D7707061}" srcOrd="2" destOrd="0" presId="urn:microsoft.com/office/officeart/2018/2/layout/IconVerticalSolidList"/>
    <dgm:cxn modelId="{AB4F628A-BCF8-49F5-85FC-CC894C75103A}" type="presParOf" srcId="{E11A2CB0-67FF-4FA4-BAD1-04B10688B380}" destId="{8DBD5364-33B1-4DC3-AFCF-CE36493C3444}" srcOrd="3" destOrd="0" presId="urn:microsoft.com/office/officeart/2018/2/layout/IconVerticalSolidList"/>
    <dgm:cxn modelId="{C221EAF4-94FC-4419-AE25-CAE37572E7FE}" type="presParOf" srcId="{B0DCDF70-1A03-4D3A-9139-B6B5D6383C5A}" destId="{CE6097F3-D785-4BDE-9573-BB0614D4DEB1}" srcOrd="5" destOrd="0" presId="urn:microsoft.com/office/officeart/2018/2/layout/IconVerticalSolidList"/>
    <dgm:cxn modelId="{115B868C-97D2-40EB-969E-49F1DD569A38}" type="presParOf" srcId="{B0DCDF70-1A03-4D3A-9139-B6B5D6383C5A}" destId="{54DE0FC4-48B8-407A-9354-E0F593EBBC95}" srcOrd="6" destOrd="0" presId="urn:microsoft.com/office/officeart/2018/2/layout/IconVerticalSolidList"/>
    <dgm:cxn modelId="{F9FB93BA-847E-42B8-929D-A5187227CDFD}" type="presParOf" srcId="{54DE0FC4-48B8-407A-9354-E0F593EBBC95}" destId="{DDE39123-C4BA-4AAE-9889-70406D173201}" srcOrd="0" destOrd="0" presId="urn:microsoft.com/office/officeart/2018/2/layout/IconVerticalSolidList"/>
    <dgm:cxn modelId="{B95ACBCC-C1EB-4CC4-B1C1-96BF5B58C335}" type="presParOf" srcId="{54DE0FC4-48B8-407A-9354-E0F593EBBC95}" destId="{2C75EBB3-C583-4D8D-AB13-E388ABADB05E}" srcOrd="1" destOrd="0" presId="urn:microsoft.com/office/officeart/2018/2/layout/IconVerticalSolidList"/>
    <dgm:cxn modelId="{1E484E45-3312-4441-AFE4-246DD998BF98}" type="presParOf" srcId="{54DE0FC4-48B8-407A-9354-E0F593EBBC95}" destId="{454B0E01-D639-409E-B45C-A758252589F7}" srcOrd="2" destOrd="0" presId="urn:microsoft.com/office/officeart/2018/2/layout/IconVerticalSolidList"/>
    <dgm:cxn modelId="{45766648-C60B-4B42-981D-22C27C8B6A1E}" type="presParOf" srcId="{54DE0FC4-48B8-407A-9354-E0F593EBBC95}" destId="{1C2EACBE-FAE0-411E-985C-B4E6FE8B67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D1944-9791-4121-AF91-C565380BE58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1937014-CA57-4F48-9440-E7492E596D8B}">
      <dgm:prSet/>
      <dgm:spPr/>
      <dgm:t>
        <a:bodyPr/>
        <a:lstStyle/>
        <a:p>
          <a:r>
            <a:rPr lang="en-US" dirty="0"/>
            <a:t>Situation</a:t>
          </a:r>
        </a:p>
      </dgm:t>
    </dgm:pt>
    <dgm:pt modelId="{C108C262-0117-4190-8023-B9BAB1CCF1EB}" type="parTrans" cxnId="{7860AE0B-324E-4AE4-B8CE-65FA906E3BAD}">
      <dgm:prSet/>
      <dgm:spPr/>
      <dgm:t>
        <a:bodyPr/>
        <a:lstStyle/>
        <a:p>
          <a:endParaRPr lang="en-US"/>
        </a:p>
      </dgm:t>
    </dgm:pt>
    <dgm:pt modelId="{338B54F5-FCBF-4A26-AC08-9B39349AD8E3}" type="sibTrans" cxnId="{7860AE0B-324E-4AE4-B8CE-65FA906E3BAD}">
      <dgm:prSet/>
      <dgm:spPr/>
      <dgm:t>
        <a:bodyPr/>
        <a:lstStyle/>
        <a:p>
          <a:endParaRPr lang="en-US"/>
        </a:p>
      </dgm:t>
    </dgm:pt>
    <dgm:pt modelId="{963A34B0-C391-4DE9-B076-F184A8F0E2B8}">
      <dgm:prSet/>
      <dgm:spPr/>
      <dgm:t>
        <a:bodyPr/>
        <a:lstStyle/>
        <a:p>
          <a:r>
            <a:rPr lang="en-US" dirty="0"/>
            <a:t>Complication</a:t>
          </a:r>
        </a:p>
      </dgm:t>
    </dgm:pt>
    <dgm:pt modelId="{FF464C43-119C-4CA8-80BF-95DDB7C988FA}" type="parTrans" cxnId="{06297469-61DF-4B40-8ACD-380C561D71AB}">
      <dgm:prSet/>
      <dgm:spPr/>
      <dgm:t>
        <a:bodyPr/>
        <a:lstStyle/>
        <a:p>
          <a:endParaRPr lang="sv-SE"/>
        </a:p>
      </dgm:t>
    </dgm:pt>
    <dgm:pt modelId="{BF1E7D35-4B3A-40A0-A606-BEDFA6CC9EFD}" type="sibTrans" cxnId="{06297469-61DF-4B40-8ACD-380C561D71AB}">
      <dgm:prSet/>
      <dgm:spPr/>
      <dgm:t>
        <a:bodyPr/>
        <a:lstStyle/>
        <a:p>
          <a:endParaRPr lang="sv-SE"/>
        </a:p>
      </dgm:t>
    </dgm:pt>
    <dgm:pt modelId="{D37A0EE3-0209-4B09-A5F4-DC737959031A}">
      <dgm:prSet/>
      <dgm:spPr/>
      <dgm:t>
        <a:bodyPr/>
        <a:lstStyle/>
        <a:p>
          <a:r>
            <a:rPr lang="en-US" dirty="0"/>
            <a:t>Tech company in the medical</a:t>
          </a:r>
          <a:r>
            <a:rPr lang="sv-SE" dirty="0"/>
            <a:t>/</a:t>
          </a:r>
          <a:r>
            <a:rPr lang="en-US" dirty="0"/>
            <a:t>pharma field </a:t>
          </a:r>
        </a:p>
      </dgm:t>
    </dgm:pt>
    <dgm:pt modelId="{8F85DFB6-7EA2-4491-BA83-DDC0FB61E7F8}" type="parTrans" cxnId="{43E06D96-8965-4363-8A00-C2982CB07E5C}">
      <dgm:prSet/>
      <dgm:spPr/>
      <dgm:t>
        <a:bodyPr/>
        <a:lstStyle/>
        <a:p>
          <a:endParaRPr lang="sv-SE"/>
        </a:p>
      </dgm:t>
    </dgm:pt>
    <dgm:pt modelId="{3CD91EAA-1333-4C32-A9F0-9B972018FE37}" type="sibTrans" cxnId="{43E06D96-8965-4363-8A00-C2982CB07E5C}">
      <dgm:prSet/>
      <dgm:spPr/>
      <dgm:t>
        <a:bodyPr/>
        <a:lstStyle/>
        <a:p>
          <a:endParaRPr lang="sv-SE"/>
        </a:p>
      </dgm:t>
    </dgm:pt>
    <dgm:pt modelId="{4ECE9A3C-5BC2-4313-8FE4-045B335A5DAB}">
      <dgm:prSet/>
      <dgm:spPr/>
      <dgm:t>
        <a:bodyPr/>
        <a:lstStyle/>
        <a:p>
          <a:r>
            <a:rPr lang="en-US" dirty="0"/>
            <a:t>Employment has been steady and declining</a:t>
          </a:r>
        </a:p>
      </dgm:t>
    </dgm:pt>
    <dgm:pt modelId="{23339375-8BCD-4415-BAC4-355230652A3A}" type="parTrans" cxnId="{FEA9F830-8C90-408D-873F-8D9B41E065EA}">
      <dgm:prSet/>
      <dgm:spPr/>
      <dgm:t>
        <a:bodyPr/>
        <a:lstStyle/>
        <a:p>
          <a:endParaRPr lang="sv-SE"/>
        </a:p>
      </dgm:t>
    </dgm:pt>
    <dgm:pt modelId="{F3595E97-8AA1-4B26-89CB-E5F6309B064D}" type="sibTrans" cxnId="{FEA9F830-8C90-408D-873F-8D9B41E065EA}">
      <dgm:prSet/>
      <dgm:spPr/>
      <dgm:t>
        <a:bodyPr/>
        <a:lstStyle/>
        <a:p>
          <a:endParaRPr lang="sv-SE"/>
        </a:p>
      </dgm:t>
    </dgm:pt>
    <dgm:pt modelId="{8C5A1CE6-B78C-4271-A722-4813B2387A03}">
      <dgm:prSet/>
      <dgm:spPr/>
      <dgm:t>
        <a:bodyPr/>
        <a:lstStyle/>
        <a:p>
          <a:r>
            <a:rPr lang="en-US" dirty="0"/>
            <a:t>Is it possible to identify what are the characteristics of people that have resigned so far?</a:t>
          </a:r>
        </a:p>
      </dgm:t>
    </dgm:pt>
    <dgm:pt modelId="{A88F6926-0E9F-4513-90E0-BA5400E1CCB2}" type="parTrans" cxnId="{950F7C0E-9DD4-457C-829F-5FD829E1499F}">
      <dgm:prSet/>
      <dgm:spPr/>
      <dgm:t>
        <a:bodyPr/>
        <a:lstStyle/>
        <a:p>
          <a:endParaRPr lang="sv-SE"/>
        </a:p>
      </dgm:t>
    </dgm:pt>
    <dgm:pt modelId="{531041F6-056C-4D3D-8F96-A8BECB447133}" type="sibTrans" cxnId="{950F7C0E-9DD4-457C-829F-5FD829E1499F}">
      <dgm:prSet/>
      <dgm:spPr/>
      <dgm:t>
        <a:bodyPr/>
        <a:lstStyle/>
        <a:p>
          <a:endParaRPr lang="sv-SE"/>
        </a:p>
      </dgm:t>
    </dgm:pt>
    <dgm:pt modelId="{AE67F92F-7C34-4842-A884-DA58E2BEC1AF}">
      <dgm:prSet/>
      <dgm:spPr/>
      <dgm:t>
        <a:bodyPr/>
        <a:lstStyle/>
        <a:p>
          <a:r>
            <a:rPr lang="en-US" dirty="0"/>
            <a:t>Question</a:t>
          </a:r>
        </a:p>
      </dgm:t>
    </dgm:pt>
    <dgm:pt modelId="{44056CC3-AB5F-4D6F-98C4-AF0555C74990}" type="parTrans" cxnId="{1F203F3A-9F5A-42DA-AF9E-F696BEBC9E5E}">
      <dgm:prSet/>
      <dgm:spPr/>
      <dgm:t>
        <a:bodyPr/>
        <a:lstStyle/>
        <a:p>
          <a:endParaRPr lang="sv-SE"/>
        </a:p>
      </dgm:t>
    </dgm:pt>
    <dgm:pt modelId="{094A1CB4-D456-43CD-82A3-E6D8F1E6C467}" type="sibTrans" cxnId="{1F203F3A-9F5A-42DA-AF9E-F696BEBC9E5E}">
      <dgm:prSet/>
      <dgm:spPr/>
      <dgm:t>
        <a:bodyPr/>
        <a:lstStyle/>
        <a:p>
          <a:endParaRPr lang="sv-SE"/>
        </a:p>
      </dgm:t>
    </dgm:pt>
    <dgm:pt modelId="{6194B060-4438-46CE-8015-FD0F14731475}">
      <dgm:prSet/>
      <dgm:spPr/>
      <dgm:t>
        <a:bodyPr/>
        <a:lstStyle/>
        <a:p>
          <a:r>
            <a:rPr lang="en-US" dirty="0"/>
            <a:t>Employment is being reported to stakeholders monthly</a:t>
          </a:r>
        </a:p>
      </dgm:t>
    </dgm:pt>
    <dgm:pt modelId="{DA5D99F3-9D8B-4CC1-A307-90C86C34B806}" type="parTrans" cxnId="{7B091BBC-97BC-4D1B-A952-300E37E7AB00}">
      <dgm:prSet/>
      <dgm:spPr/>
      <dgm:t>
        <a:bodyPr/>
        <a:lstStyle/>
        <a:p>
          <a:endParaRPr lang="sv-SE"/>
        </a:p>
      </dgm:t>
    </dgm:pt>
    <dgm:pt modelId="{5C704D2E-8824-4129-A003-39D1E20D916A}" type="sibTrans" cxnId="{7B091BBC-97BC-4D1B-A952-300E37E7AB00}">
      <dgm:prSet/>
      <dgm:spPr/>
      <dgm:t>
        <a:bodyPr/>
        <a:lstStyle/>
        <a:p>
          <a:endParaRPr lang="sv-SE"/>
        </a:p>
      </dgm:t>
    </dgm:pt>
    <dgm:pt modelId="{F49E9FA0-56F2-4622-B302-8466DDDBEA28}">
      <dgm:prSet/>
      <dgm:spPr/>
      <dgm:t>
        <a:bodyPr/>
        <a:lstStyle/>
        <a:p>
          <a:r>
            <a:rPr lang="en-US" dirty="0"/>
            <a:t>Employment records are being kept </a:t>
          </a:r>
        </a:p>
      </dgm:t>
    </dgm:pt>
    <dgm:pt modelId="{46045AB3-1EB7-4F58-906D-25BD3C5104CD}" type="parTrans" cxnId="{D2728071-E5BA-4736-B694-728904B6B8C8}">
      <dgm:prSet/>
      <dgm:spPr/>
      <dgm:t>
        <a:bodyPr/>
        <a:lstStyle/>
        <a:p>
          <a:endParaRPr lang="sv-SE"/>
        </a:p>
      </dgm:t>
    </dgm:pt>
    <dgm:pt modelId="{302E391C-BE92-414D-A7D4-F5B9CC93BCFF}" type="sibTrans" cxnId="{D2728071-E5BA-4736-B694-728904B6B8C8}">
      <dgm:prSet/>
      <dgm:spPr/>
      <dgm:t>
        <a:bodyPr/>
        <a:lstStyle/>
        <a:p>
          <a:endParaRPr lang="sv-SE"/>
        </a:p>
      </dgm:t>
    </dgm:pt>
    <dgm:pt modelId="{123039FF-54E0-44FD-A0F9-69F63A07668F}">
      <dgm:prSet/>
      <dgm:spPr/>
      <dgm:t>
        <a:bodyPr/>
        <a:lstStyle/>
        <a:p>
          <a:r>
            <a:rPr lang="en-US" dirty="0"/>
            <a:t>Satisfaction is being tracked quarterly</a:t>
          </a:r>
        </a:p>
      </dgm:t>
    </dgm:pt>
    <dgm:pt modelId="{CB7B72BF-EA57-4588-813C-B22BF1D333A6}" type="parTrans" cxnId="{9623057D-909C-4E78-A143-E188629671CB}">
      <dgm:prSet/>
      <dgm:spPr/>
      <dgm:t>
        <a:bodyPr/>
        <a:lstStyle/>
        <a:p>
          <a:endParaRPr lang="sv-SE"/>
        </a:p>
      </dgm:t>
    </dgm:pt>
    <dgm:pt modelId="{D95CDF5D-6ED3-45B7-B458-E368D7569EFE}" type="sibTrans" cxnId="{9623057D-909C-4E78-A143-E188629671CB}">
      <dgm:prSet/>
      <dgm:spPr/>
      <dgm:t>
        <a:bodyPr/>
        <a:lstStyle/>
        <a:p>
          <a:endParaRPr lang="sv-SE"/>
        </a:p>
      </dgm:t>
    </dgm:pt>
    <dgm:pt modelId="{FA6AA4BF-FB04-48A1-8D38-A4ABD3801A7A}">
      <dgm:prSet/>
      <dgm:spPr/>
      <dgm:t>
        <a:bodyPr/>
        <a:lstStyle/>
        <a:p>
          <a:r>
            <a:rPr lang="en-US" dirty="0"/>
            <a:t>Answer</a:t>
          </a:r>
        </a:p>
      </dgm:t>
    </dgm:pt>
    <dgm:pt modelId="{AAE548DA-6003-46C7-9303-46BBA3BA15E3}" type="parTrans" cxnId="{CAE22F1B-379F-435E-8B66-8B1A11AC87CF}">
      <dgm:prSet/>
      <dgm:spPr/>
      <dgm:t>
        <a:bodyPr/>
        <a:lstStyle/>
        <a:p>
          <a:endParaRPr lang="sv-SE"/>
        </a:p>
      </dgm:t>
    </dgm:pt>
    <dgm:pt modelId="{3C984AC3-2C33-462D-AA7F-15122CEB7E8C}" type="sibTrans" cxnId="{CAE22F1B-379F-435E-8B66-8B1A11AC87CF}">
      <dgm:prSet/>
      <dgm:spPr/>
      <dgm:t>
        <a:bodyPr/>
        <a:lstStyle/>
        <a:p>
          <a:endParaRPr lang="sv-SE"/>
        </a:p>
      </dgm:t>
    </dgm:pt>
    <dgm:pt modelId="{CF87506D-8D35-42B9-BF3C-739B3F72EF9D}">
      <dgm:prSet/>
      <dgm:spPr/>
      <dgm:t>
        <a:bodyPr/>
        <a:lstStyle/>
        <a:p>
          <a:r>
            <a:rPr lang="en-US" dirty="0"/>
            <a:t>Predictive model estimating attrition</a:t>
          </a:r>
        </a:p>
      </dgm:t>
    </dgm:pt>
    <dgm:pt modelId="{0C9944D1-B55A-41EF-A3A0-2FBCF5856A10}" type="parTrans" cxnId="{EFE3C12F-13DD-490D-9971-0B1CA265CA8E}">
      <dgm:prSet/>
      <dgm:spPr/>
      <dgm:t>
        <a:bodyPr/>
        <a:lstStyle/>
        <a:p>
          <a:endParaRPr lang="sv-SE"/>
        </a:p>
      </dgm:t>
    </dgm:pt>
    <dgm:pt modelId="{52E8867D-7749-494F-8456-D3255106EE31}" type="sibTrans" cxnId="{EFE3C12F-13DD-490D-9971-0B1CA265CA8E}">
      <dgm:prSet/>
      <dgm:spPr/>
      <dgm:t>
        <a:bodyPr/>
        <a:lstStyle/>
        <a:p>
          <a:endParaRPr lang="sv-SE"/>
        </a:p>
      </dgm:t>
    </dgm:pt>
    <dgm:pt modelId="{E6B357C8-F9B5-47B3-9530-5E4D2E393C45}" type="pres">
      <dgm:prSet presAssocID="{895D1944-9791-4121-AF91-C565380BE586}" presName="linear" presStyleCnt="0">
        <dgm:presLayoutVars>
          <dgm:dir/>
          <dgm:animLvl val="lvl"/>
          <dgm:resizeHandles val="exact"/>
        </dgm:presLayoutVars>
      </dgm:prSet>
      <dgm:spPr/>
    </dgm:pt>
    <dgm:pt modelId="{2B2DED88-C928-47B2-AC70-7E75A9F80F96}" type="pres">
      <dgm:prSet presAssocID="{D1937014-CA57-4F48-9440-E7492E596D8B}" presName="parentLin" presStyleCnt="0"/>
      <dgm:spPr/>
    </dgm:pt>
    <dgm:pt modelId="{A17B90DD-1E63-4C8A-B127-A9EA467FCA20}" type="pres">
      <dgm:prSet presAssocID="{D1937014-CA57-4F48-9440-E7492E596D8B}" presName="parentLeftMargin" presStyleLbl="node1" presStyleIdx="0" presStyleCnt="4"/>
      <dgm:spPr/>
    </dgm:pt>
    <dgm:pt modelId="{395F4FF5-748E-4FAB-A1E4-A869CBA6CCB1}" type="pres">
      <dgm:prSet presAssocID="{D1937014-CA57-4F48-9440-E7492E596D8B}" presName="parentText" presStyleLbl="node1" presStyleIdx="0" presStyleCnt="4">
        <dgm:presLayoutVars>
          <dgm:chMax val="0"/>
          <dgm:bulletEnabled val="1"/>
        </dgm:presLayoutVars>
      </dgm:prSet>
      <dgm:spPr/>
    </dgm:pt>
    <dgm:pt modelId="{07DE5493-6A51-4E57-8988-D5AFFAAF8EEA}" type="pres">
      <dgm:prSet presAssocID="{D1937014-CA57-4F48-9440-E7492E596D8B}" presName="negativeSpace" presStyleCnt="0"/>
      <dgm:spPr/>
    </dgm:pt>
    <dgm:pt modelId="{31834A90-B2D3-4BC8-9AFD-782803C6D14E}" type="pres">
      <dgm:prSet presAssocID="{D1937014-CA57-4F48-9440-E7492E596D8B}" presName="childText" presStyleLbl="conFgAcc1" presStyleIdx="0" presStyleCnt="4">
        <dgm:presLayoutVars>
          <dgm:bulletEnabled val="1"/>
        </dgm:presLayoutVars>
      </dgm:prSet>
      <dgm:spPr/>
    </dgm:pt>
    <dgm:pt modelId="{9D5571CF-F24D-43CE-A607-6815BA520AF4}" type="pres">
      <dgm:prSet presAssocID="{338B54F5-FCBF-4A26-AC08-9B39349AD8E3}" presName="spaceBetweenRectangles" presStyleCnt="0"/>
      <dgm:spPr/>
    </dgm:pt>
    <dgm:pt modelId="{35FD0681-78EB-426F-B54A-399B0691439C}" type="pres">
      <dgm:prSet presAssocID="{963A34B0-C391-4DE9-B076-F184A8F0E2B8}" presName="parentLin" presStyleCnt="0"/>
      <dgm:spPr/>
    </dgm:pt>
    <dgm:pt modelId="{D31B8F2C-2772-4B00-BF9F-B7795262A112}" type="pres">
      <dgm:prSet presAssocID="{963A34B0-C391-4DE9-B076-F184A8F0E2B8}" presName="parentLeftMargin" presStyleLbl="node1" presStyleIdx="0" presStyleCnt="4"/>
      <dgm:spPr/>
    </dgm:pt>
    <dgm:pt modelId="{E360F310-E4F7-4993-9944-9B77AD342BF3}" type="pres">
      <dgm:prSet presAssocID="{963A34B0-C391-4DE9-B076-F184A8F0E2B8}" presName="parentText" presStyleLbl="node1" presStyleIdx="1" presStyleCnt="4">
        <dgm:presLayoutVars>
          <dgm:chMax val="0"/>
          <dgm:bulletEnabled val="1"/>
        </dgm:presLayoutVars>
      </dgm:prSet>
      <dgm:spPr/>
    </dgm:pt>
    <dgm:pt modelId="{CBC1B47B-4D8F-443E-B16A-18A45730C9EF}" type="pres">
      <dgm:prSet presAssocID="{963A34B0-C391-4DE9-B076-F184A8F0E2B8}" presName="negativeSpace" presStyleCnt="0"/>
      <dgm:spPr/>
    </dgm:pt>
    <dgm:pt modelId="{5BF23C32-420A-4E33-A016-6C875D9FF299}" type="pres">
      <dgm:prSet presAssocID="{963A34B0-C391-4DE9-B076-F184A8F0E2B8}" presName="childText" presStyleLbl="conFgAcc1" presStyleIdx="1" presStyleCnt="4">
        <dgm:presLayoutVars>
          <dgm:bulletEnabled val="1"/>
        </dgm:presLayoutVars>
      </dgm:prSet>
      <dgm:spPr/>
    </dgm:pt>
    <dgm:pt modelId="{AD898FC8-9454-4D1B-9D87-F7BAD265A6F6}" type="pres">
      <dgm:prSet presAssocID="{BF1E7D35-4B3A-40A0-A606-BEDFA6CC9EFD}" presName="spaceBetweenRectangles" presStyleCnt="0"/>
      <dgm:spPr/>
    </dgm:pt>
    <dgm:pt modelId="{8ACC2FEC-FD33-42BD-89DB-2AFE7D340411}" type="pres">
      <dgm:prSet presAssocID="{AE67F92F-7C34-4842-A884-DA58E2BEC1AF}" presName="parentLin" presStyleCnt="0"/>
      <dgm:spPr/>
    </dgm:pt>
    <dgm:pt modelId="{B877880B-2EAB-4638-B222-CDAA884EE96D}" type="pres">
      <dgm:prSet presAssocID="{AE67F92F-7C34-4842-A884-DA58E2BEC1AF}" presName="parentLeftMargin" presStyleLbl="node1" presStyleIdx="1" presStyleCnt="4"/>
      <dgm:spPr/>
    </dgm:pt>
    <dgm:pt modelId="{89A35818-563A-4A20-A439-44D57A3A4089}" type="pres">
      <dgm:prSet presAssocID="{AE67F92F-7C34-4842-A884-DA58E2BEC1AF}" presName="parentText" presStyleLbl="node1" presStyleIdx="2" presStyleCnt="4">
        <dgm:presLayoutVars>
          <dgm:chMax val="0"/>
          <dgm:bulletEnabled val="1"/>
        </dgm:presLayoutVars>
      </dgm:prSet>
      <dgm:spPr/>
    </dgm:pt>
    <dgm:pt modelId="{F04B0018-366A-4579-8804-FDA9FEEDFED3}" type="pres">
      <dgm:prSet presAssocID="{AE67F92F-7C34-4842-A884-DA58E2BEC1AF}" presName="negativeSpace" presStyleCnt="0"/>
      <dgm:spPr/>
    </dgm:pt>
    <dgm:pt modelId="{449D3848-F0E7-4041-92AA-36576672FC18}" type="pres">
      <dgm:prSet presAssocID="{AE67F92F-7C34-4842-A884-DA58E2BEC1AF}" presName="childText" presStyleLbl="conFgAcc1" presStyleIdx="2" presStyleCnt="4">
        <dgm:presLayoutVars>
          <dgm:bulletEnabled val="1"/>
        </dgm:presLayoutVars>
      </dgm:prSet>
      <dgm:spPr/>
    </dgm:pt>
    <dgm:pt modelId="{D8EC8321-B4A5-4F17-923F-077C45C83EF0}" type="pres">
      <dgm:prSet presAssocID="{094A1CB4-D456-43CD-82A3-E6D8F1E6C467}" presName="spaceBetweenRectangles" presStyleCnt="0"/>
      <dgm:spPr/>
    </dgm:pt>
    <dgm:pt modelId="{86DC77EB-33FD-40B3-8D2C-172AE447858F}" type="pres">
      <dgm:prSet presAssocID="{FA6AA4BF-FB04-48A1-8D38-A4ABD3801A7A}" presName="parentLin" presStyleCnt="0"/>
      <dgm:spPr/>
    </dgm:pt>
    <dgm:pt modelId="{4ECED744-F92F-4ECF-8334-A48B78363629}" type="pres">
      <dgm:prSet presAssocID="{FA6AA4BF-FB04-48A1-8D38-A4ABD3801A7A}" presName="parentLeftMargin" presStyleLbl="node1" presStyleIdx="2" presStyleCnt="4"/>
      <dgm:spPr/>
    </dgm:pt>
    <dgm:pt modelId="{5F601DC2-1290-4492-A30D-758FE1D64C6B}" type="pres">
      <dgm:prSet presAssocID="{FA6AA4BF-FB04-48A1-8D38-A4ABD3801A7A}" presName="parentText" presStyleLbl="node1" presStyleIdx="3" presStyleCnt="4">
        <dgm:presLayoutVars>
          <dgm:chMax val="0"/>
          <dgm:bulletEnabled val="1"/>
        </dgm:presLayoutVars>
      </dgm:prSet>
      <dgm:spPr/>
    </dgm:pt>
    <dgm:pt modelId="{7606F2C8-5C32-4343-A2C5-4632A1280D28}" type="pres">
      <dgm:prSet presAssocID="{FA6AA4BF-FB04-48A1-8D38-A4ABD3801A7A}" presName="negativeSpace" presStyleCnt="0"/>
      <dgm:spPr/>
    </dgm:pt>
    <dgm:pt modelId="{4BFE13B3-3090-4547-9B0A-00F3A9BFF47D}" type="pres">
      <dgm:prSet presAssocID="{FA6AA4BF-FB04-48A1-8D38-A4ABD3801A7A}" presName="childText" presStyleLbl="conFgAcc1" presStyleIdx="3" presStyleCnt="4">
        <dgm:presLayoutVars>
          <dgm:bulletEnabled val="1"/>
        </dgm:presLayoutVars>
      </dgm:prSet>
      <dgm:spPr/>
    </dgm:pt>
  </dgm:ptLst>
  <dgm:cxnLst>
    <dgm:cxn modelId="{798BF200-F6F4-42A9-9F1B-95B8F8B0AF72}" type="presOf" srcId="{D1937014-CA57-4F48-9440-E7492E596D8B}" destId="{A17B90DD-1E63-4C8A-B127-A9EA467FCA20}" srcOrd="0" destOrd="0" presId="urn:microsoft.com/office/officeart/2005/8/layout/list1"/>
    <dgm:cxn modelId="{AAD68F01-301F-40EF-BCA3-A45750C1920B}" type="presOf" srcId="{8C5A1CE6-B78C-4271-A722-4813B2387A03}" destId="{449D3848-F0E7-4041-92AA-36576672FC18}" srcOrd="0" destOrd="0" presId="urn:microsoft.com/office/officeart/2005/8/layout/list1"/>
    <dgm:cxn modelId="{7860AE0B-324E-4AE4-B8CE-65FA906E3BAD}" srcId="{895D1944-9791-4121-AF91-C565380BE586}" destId="{D1937014-CA57-4F48-9440-E7492E596D8B}" srcOrd="0" destOrd="0" parTransId="{C108C262-0117-4190-8023-B9BAB1CCF1EB}" sibTransId="{338B54F5-FCBF-4A26-AC08-9B39349AD8E3}"/>
    <dgm:cxn modelId="{64CF750E-174E-45A6-85AD-44274162B0D8}" type="presOf" srcId="{895D1944-9791-4121-AF91-C565380BE586}" destId="{E6B357C8-F9B5-47B3-9530-5E4D2E393C45}" srcOrd="0" destOrd="0" presId="urn:microsoft.com/office/officeart/2005/8/layout/list1"/>
    <dgm:cxn modelId="{950F7C0E-9DD4-457C-829F-5FD829E1499F}" srcId="{AE67F92F-7C34-4842-A884-DA58E2BEC1AF}" destId="{8C5A1CE6-B78C-4271-A722-4813B2387A03}" srcOrd="0" destOrd="0" parTransId="{A88F6926-0E9F-4513-90E0-BA5400E1CCB2}" sibTransId="{531041F6-056C-4D3D-8F96-A8BECB447133}"/>
    <dgm:cxn modelId="{53582B19-0F09-40D4-B8E2-30DF869F913F}" type="presOf" srcId="{CF87506D-8D35-42B9-BF3C-739B3F72EF9D}" destId="{4BFE13B3-3090-4547-9B0A-00F3A9BFF47D}" srcOrd="0" destOrd="0" presId="urn:microsoft.com/office/officeart/2005/8/layout/list1"/>
    <dgm:cxn modelId="{CAE22F1B-379F-435E-8B66-8B1A11AC87CF}" srcId="{895D1944-9791-4121-AF91-C565380BE586}" destId="{FA6AA4BF-FB04-48A1-8D38-A4ABD3801A7A}" srcOrd="3" destOrd="0" parTransId="{AAE548DA-6003-46C7-9303-46BBA3BA15E3}" sibTransId="{3C984AC3-2C33-462D-AA7F-15122CEB7E8C}"/>
    <dgm:cxn modelId="{EAC46525-5F7F-41BD-9B86-38C1851399E4}" type="presOf" srcId="{4ECE9A3C-5BC2-4313-8FE4-045B335A5DAB}" destId="{5BF23C32-420A-4E33-A016-6C875D9FF299}" srcOrd="0" destOrd="0" presId="urn:microsoft.com/office/officeart/2005/8/layout/list1"/>
    <dgm:cxn modelId="{EFE3C12F-13DD-490D-9971-0B1CA265CA8E}" srcId="{FA6AA4BF-FB04-48A1-8D38-A4ABD3801A7A}" destId="{CF87506D-8D35-42B9-BF3C-739B3F72EF9D}" srcOrd="0" destOrd="0" parTransId="{0C9944D1-B55A-41EF-A3A0-2FBCF5856A10}" sibTransId="{52E8867D-7749-494F-8456-D3255106EE31}"/>
    <dgm:cxn modelId="{FEA9F830-8C90-408D-873F-8D9B41E065EA}" srcId="{963A34B0-C391-4DE9-B076-F184A8F0E2B8}" destId="{4ECE9A3C-5BC2-4313-8FE4-045B335A5DAB}" srcOrd="0" destOrd="0" parTransId="{23339375-8BCD-4415-BAC4-355230652A3A}" sibTransId="{F3595E97-8AA1-4B26-89CB-E5F6309B064D}"/>
    <dgm:cxn modelId="{1F203F3A-9F5A-42DA-AF9E-F696BEBC9E5E}" srcId="{895D1944-9791-4121-AF91-C565380BE586}" destId="{AE67F92F-7C34-4842-A884-DA58E2BEC1AF}" srcOrd="2" destOrd="0" parTransId="{44056CC3-AB5F-4D6F-98C4-AF0555C74990}" sibTransId="{094A1CB4-D456-43CD-82A3-E6D8F1E6C467}"/>
    <dgm:cxn modelId="{F81AA860-B2ED-41D9-B24C-AF03F341F506}" type="presOf" srcId="{AE67F92F-7C34-4842-A884-DA58E2BEC1AF}" destId="{B877880B-2EAB-4638-B222-CDAA884EE96D}" srcOrd="0" destOrd="0" presId="urn:microsoft.com/office/officeart/2005/8/layout/list1"/>
    <dgm:cxn modelId="{06297469-61DF-4B40-8ACD-380C561D71AB}" srcId="{895D1944-9791-4121-AF91-C565380BE586}" destId="{963A34B0-C391-4DE9-B076-F184A8F0E2B8}" srcOrd="1" destOrd="0" parTransId="{FF464C43-119C-4CA8-80BF-95DDB7C988FA}" sibTransId="{BF1E7D35-4B3A-40A0-A606-BEDFA6CC9EFD}"/>
    <dgm:cxn modelId="{F08BC04F-D92D-4402-AC16-E29201ABC29C}" type="presOf" srcId="{6194B060-4438-46CE-8015-FD0F14731475}" destId="{31834A90-B2D3-4BC8-9AFD-782803C6D14E}" srcOrd="0" destOrd="1" presId="urn:microsoft.com/office/officeart/2005/8/layout/list1"/>
    <dgm:cxn modelId="{D2728071-E5BA-4736-B694-728904B6B8C8}" srcId="{D1937014-CA57-4F48-9440-E7492E596D8B}" destId="{F49E9FA0-56F2-4622-B302-8466DDDBEA28}" srcOrd="2" destOrd="0" parTransId="{46045AB3-1EB7-4F58-906D-25BD3C5104CD}" sibTransId="{302E391C-BE92-414D-A7D4-F5B9CC93BCFF}"/>
    <dgm:cxn modelId="{A21B2352-AD99-43C2-B6F8-9504D377388D}" type="presOf" srcId="{963A34B0-C391-4DE9-B076-F184A8F0E2B8}" destId="{E360F310-E4F7-4993-9944-9B77AD342BF3}" srcOrd="1" destOrd="0" presId="urn:microsoft.com/office/officeart/2005/8/layout/list1"/>
    <dgm:cxn modelId="{9623057D-909C-4E78-A143-E188629671CB}" srcId="{D1937014-CA57-4F48-9440-E7492E596D8B}" destId="{123039FF-54E0-44FD-A0F9-69F63A07668F}" srcOrd="3" destOrd="0" parTransId="{CB7B72BF-EA57-4588-813C-B22BF1D333A6}" sibTransId="{D95CDF5D-6ED3-45B7-B458-E368D7569EFE}"/>
    <dgm:cxn modelId="{D03B878E-11FD-4B4A-8848-523277D6C14C}" type="presOf" srcId="{AE67F92F-7C34-4842-A884-DA58E2BEC1AF}" destId="{89A35818-563A-4A20-A439-44D57A3A4089}" srcOrd="1" destOrd="0" presId="urn:microsoft.com/office/officeart/2005/8/layout/list1"/>
    <dgm:cxn modelId="{57E1A68E-95D0-4A2D-8A5D-7CC927C865FF}" type="presOf" srcId="{F49E9FA0-56F2-4622-B302-8466DDDBEA28}" destId="{31834A90-B2D3-4BC8-9AFD-782803C6D14E}" srcOrd="0" destOrd="2" presId="urn:microsoft.com/office/officeart/2005/8/layout/list1"/>
    <dgm:cxn modelId="{43E06D96-8965-4363-8A00-C2982CB07E5C}" srcId="{D1937014-CA57-4F48-9440-E7492E596D8B}" destId="{D37A0EE3-0209-4B09-A5F4-DC737959031A}" srcOrd="0" destOrd="0" parTransId="{8F85DFB6-7EA2-4491-BA83-DDC0FB61E7F8}" sibTransId="{3CD91EAA-1333-4C32-A9F0-9B972018FE37}"/>
    <dgm:cxn modelId="{D22038A5-08D0-4583-A57F-BDCE33E1EFAA}" type="presOf" srcId="{FA6AA4BF-FB04-48A1-8D38-A4ABD3801A7A}" destId="{5F601DC2-1290-4492-A30D-758FE1D64C6B}" srcOrd="1" destOrd="0" presId="urn:microsoft.com/office/officeart/2005/8/layout/list1"/>
    <dgm:cxn modelId="{304B65B9-9EC9-4BA5-98EF-3FBF530AC906}" type="presOf" srcId="{123039FF-54E0-44FD-A0F9-69F63A07668F}" destId="{31834A90-B2D3-4BC8-9AFD-782803C6D14E}" srcOrd="0" destOrd="3" presId="urn:microsoft.com/office/officeart/2005/8/layout/list1"/>
    <dgm:cxn modelId="{7B091BBC-97BC-4D1B-A952-300E37E7AB00}" srcId="{D1937014-CA57-4F48-9440-E7492E596D8B}" destId="{6194B060-4438-46CE-8015-FD0F14731475}" srcOrd="1" destOrd="0" parTransId="{DA5D99F3-9D8B-4CC1-A307-90C86C34B806}" sibTransId="{5C704D2E-8824-4129-A003-39D1E20D916A}"/>
    <dgm:cxn modelId="{5FB0A4BE-12E4-44AF-9BE5-22992742E0B0}" type="presOf" srcId="{D37A0EE3-0209-4B09-A5F4-DC737959031A}" destId="{31834A90-B2D3-4BC8-9AFD-782803C6D14E}" srcOrd="0" destOrd="0" presId="urn:microsoft.com/office/officeart/2005/8/layout/list1"/>
    <dgm:cxn modelId="{EC9884CE-EA5C-498F-B502-9E0C6BCBEA93}" type="presOf" srcId="{D1937014-CA57-4F48-9440-E7492E596D8B}" destId="{395F4FF5-748E-4FAB-A1E4-A869CBA6CCB1}" srcOrd="1" destOrd="0" presId="urn:microsoft.com/office/officeart/2005/8/layout/list1"/>
    <dgm:cxn modelId="{F0B111D0-543D-492F-9F44-9B54091A7EC7}" type="presOf" srcId="{FA6AA4BF-FB04-48A1-8D38-A4ABD3801A7A}" destId="{4ECED744-F92F-4ECF-8334-A48B78363629}" srcOrd="0" destOrd="0" presId="urn:microsoft.com/office/officeart/2005/8/layout/list1"/>
    <dgm:cxn modelId="{7931D9D9-2098-47F4-AD0B-96CD7F76DD2B}" type="presOf" srcId="{963A34B0-C391-4DE9-B076-F184A8F0E2B8}" destId="{D31B8F2C-2772-4B00-BF9F-B7795262A112}" srcOrd="0" destOrd="0" presId="urn:microsoft.com/office/officeart/2005/8/layout/list1"/>
    <dgm:cxn modelId="{9E642B92-C2B5-4344-9FF4-CB08D708EB3D}" type="presParOf" srcId="{E6B357C8-F9B5-47B3-9530-5E4D2E393C45}" destId="{2B2DED88-C928-47B2-AC70-7E75A9F80F96}" srcOrd="0" destOrd="0" presId="urn:microsoft.com/office/officeart/2005/8/layout/list1"/>
    <dgm:cxn modelId="{7CFC5316-5B19-470E-BD77-FC23BFD68629}" type="presParOf" srcId="{2B2DED88-C928-47B2-AC70-7E75A9F80F96}" destId="{A17B90DD-1E63-4C8A-B127-A9EA467FCA20}" srcOrd="0" destOrd="0" presId="urn:microsoft.com/office/officeart/2005/8/layout/list1"/>
    <dgm:cxn modelId="{BB1231C8-AE28-4558-8C89-2B4C429C16D0}" type="presParOf" srcId="{2B2DED88-C928-47B2-AC70-7E75A9F80F96}" destId="{395F4FF5-748E-4FAB-A1E4-A869CBA6CCB1}" srcOrd="1" destOrd="0" presId="urn:microsoft.com/office/officeart/2005/8/layout/list1"/>
    <dgm:cxn modelId="{5AE9EE5A-8765-41AC-9C3D-0E60A2ABF9E3}" type="presParOf" srcId="{E6B357C8-F9B5-47B3-9530-5E4D2E393C45}" destId="{07DE5493-6A51-4E57-8988-D5AFFAAF8EEA}" srcOrd="1" destOrd="0" presId="urn:microsoft.com/office/officeart/2005/8/layout/list1"/>
    <dgm:cxn modelId="{62631215-1482-4B7D-B168-03EDE5F7F114}" type="presParOf" srcId="{E6B357C8-F9B5-47B3-9530-5E4D2E393C45}" destId="{31834A90-B2D3-4BC8-9AFD-782803C6D14E}" srcOrd="2" destOrd="0" presId="urn:microsoft.com/office/officeart/2005/8/layout/list1"/>
    <dgm:cxn modelId="{BEA02164-74D6-4274-A3D1-5DDE098DEF60}" type="presParOf" srcId="{E6B357C8-F9B5-47B3-9530-5E4D2E393C45}" destId="{9D5571CF-F24D-43CE-A607-6815BA520AF4}" srcOrd="3" destOrd="0" presId="urn:microsoft.com/office/officeart/2005/8/layout/list1"/>
    <dgm:cxn modelId="{7B95ECC0-D2D4-42BD-84CE-9D98B922C11D}" type="presParOf" srcId="{E6B357C8-F9B5-47B3-9530-5E4D2E393C45}" destId="{35FD0681-78EB-426F-B54A-399B0691439C}" srcOrd="4" destOrd="0" presId="urn:microsoft.com/office/officeart/2005/8/layout/list1"/>
    <dgm:cxn modelId="{D11B9938-C01F-4DC1-B19B-F818CC673ECE}" type="presParOf" srcId="{35FD0681-78EB-426F-B54A-399B0691439C}" destId="{D31B8F2C-2772-4B00-BF9F-B7795262A112}" srcOrd="0" destOrd="0" presId="urn:microsoft.com/office/officeart/2005/8/layout/list1"/>
    <dgm:cxn modelId="{AF727585-5993-4421-A135-6BF54DCB6626}" type="presParOf" srcId="{35FD0681-78EB-426F-B54A-399B0691439C}" destId="{E360F310-E4F7-4993-9944-9B77AD342BF3}" srcOrd="1" destOrd="0" presId="urn:microsoft.com/office/officeart/2005/8/layout/list1"/>
    <dgm:cxn modelId="{C4A07E30-B2BC-4524-A202-77B6D519A9DC}" type="presParOf" srcId="{E6B357C8-F9B5-47B3-9530-5E4D2E393C45}" destId="{CBC1B47B-4D8F-443E-B16A-18A45730C9EF}" srcOrd="5" destOrd="0" presId="urn:microsoft.com/office/officeart/2005/8/layout/list1"/>
    <dgm:cxn modelId="{22228AC6-5A0F-451B-A8AB-2EC17162DA15}" type="presParOf" srcId="{E6B357C8-F9B5-47B3-9530-5E4D2E393C45}" destId="{5BF23C32-420A-4E33-A016-6C875D9FF299}" srcOrd="6" destOrd="0" presId="urn:microsoft.com/office/officeart/2005/8/layout/list1"/>
    <dgm:cxn modelId="{39A717D9-61FA-4798-90EF-D932B38CFEB6}" type="presParOf" srcId="{E6B357C8-F9B5-47B3-9530-5E4D2E393C45}" destId="{AD898FC8-9454-4D1B-9D87-F7BAD265A6F6}" srcOrd="7" destOrd="0" presId="urn:microsoft.com/office/officeart/2005/8/layout/list1"/>
    <dgm:cxn modelId="{0F5F1056-C0B4-4263-82A4-57E437C984DE}" type="presParOf" srcId="{E6B357C8-F9B5-47B3-9530-5E4D2E393C45}" destId="{8ACC2FEC-FD33-42BD-89DB-2AFE7D340411}" srcOrd="8" destOrd="0" presId="urn:microsoft.com/office/officeart/2005/8/layout/list1"/>
    <dgm:cxn modelId="{86966378-E1EA-48A6-8CEC-3409790E4118}" type="presParOf" srcId="{8ACC2FEC-FD33-42BD-89DB-2AFE7D340411}" destId="{B877880B-2EAB-4638-B222-CDAA884EE96D}" srcOrd="0" destOrd="0" presId="urn:microsoft.com/office/officeart/2005/8/layout/list1"/>
    <dgm:cxn modelId="{D9E6885C-E767-4589-8626-85B4F219B83A}" type="presParOf" srcId="{8ACC2FEC-FD33-42BD-89DB-2AFE7D340411}" destId="{89A35818-563A-4A20-A439-44D57A3A4089}" srcOrd="1" destOrd="0" presId="urn:microsoft.com/office/officeart/2005/8/layout/list1"/>
    <dgm:cxn modelId="{06FAC003-DAB9-4FA4-849B-3ECDC8B3BA9C}" type="presParOf" srcId="{E6B357C8-F9B5-47B3-9530-5E4D2E393C45}" destId="{F04B0018-366A-4579-8804-FDA9FEEDFED3}" srcOrd="9" destOrd="0" presId="urn:microsoft.com/office/officeart/2005/8/layout/list1"/>
    <dgm:cxn modelId="{2BFCC8A1-34AF-4ECC-99F5-E7120840480A}" type="presParOf" srcId="{E6B357C8-F9B5-47B3-9530-5E4D2E393C45}" destId="{449D3848-F0E7-4041-92AA-36576672FC18}" srcOrd="10" destOrd="0" presId="urn:microsoft.com/office/officeart/2005/8/layout/list1"/>
    <dgm:cxn modelId="{37D6559E-03C8-436C-A2C4-CC20E202E305}" type="presParOf" srcId="{E6B357C8-F9B5-47B3-9530-5E4D2E393C45}" destId="{D8EC8321-B4A5-4F17-923F-077C45C83EF0}" srcOrd="11" destOrd="0" presId="urn:microsoft.com/office/officeart/2005/8/layout/list1"/>
    <dgm:cxn modelId="{EBADC9CC-5165-4CF5-8EC3-72AB6E24B03C}" type="presParOf" srcId="{E6B357C8-F9B5-47B3-9530-5E4D2E393C45}" destId="{86DC77EB-33FD-40B3-8D2C-172AE447858F}" srcOrd="12" destOrd="0" presId="urn:microsoft.com/office/officeart/2005/8/layout/list1"/>
    <dgm:cxn modelId="{2BEE9FD0-2862-44F6-9FEB-05403B44DE84}" type="presParOf" srcId="{86DC77EB-33FD-40B3-8D2C-172AE447858F}" destId="{4ECED744-F92F-4ECF-8334-A48B78363629}" srcOrd="0" destOrd="0" presId="urn:microsoft.com/office/officeart/2005/8/layout/list1"/>
    <dgm:cxn modelId="{0B085E3F-3209-423C-A487-E0EDF9B90C93}" type="presParOf" srcId="{86DC77EB-33FD-40B3-8D2C-172AE447858F}" destId="{5F601DC2-1290-4492-A30D-758FE1D64C6B}" srcOrd="1" destOrd="0" presId="urn:microsoft.com/office/officeart/2005/8/layout/list1"/>
    <dgm:cxn modelId="{A5586452-B525-4474-9FF0-4D1662F90489}" type="presParOf" srcId="{E6B357C8-F9B5-47B3-9530-5E4D2E393C45}" destId="{7606F2C8-5C32-4343-A2C5-4632A1280D28}" srcOrd="13" destOrd="0" presId="urn:microsoft.com/office/officeart/2005/8/layout/list1"/>
    <dgm:cxn modelId="{6564D5A3-5961-43DC-8CB6-FAD48977CF3C}" type="presParOf" srcId="{E6B357C8-F9B5-47B3-9530-5E4D2E393C45}" destId="{4BFE13B3-3090-4547-9B0A-00F3A9BFF47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501ACA-A44C-4C6B-B33C-005DCA791162}" type="doc">
      <dgm:prSet loTypeId="urn:microsoft.com/office/officeart/2005/8/layout/hProcess11" loCatId="process" qsTypeId="urn:microsoft.com/office/officeart/2005/8/quickstyle/simple1" qsCatId="simple" csTypeId="urn:microsoft.com/office/officeart/2005/8/colors/accent1_2" csCatId="accent1" phldr="1"/>
      <dgm:spPr/>
    </dgm:pt>
    <dgm:pt modelId="{4893E28C-D6DB-40AF-A463-14B81006C444}">
      <dgm:prSet phldrT="[Text]"/>
      <dgm:spPr/>
      <dgm:t>
        <a:bodyPr/>
        <a:lstStyle/>
        <a:p>
          <a:r>
            <a:rPr lang="sv-SE" noProof="0" dirty="0"/>
            <a:t>03/11/2022</a:t>
          </a:r>
          <a:r>
            <a:rPr lang="en-US" noProof="0" dirty="0"/>
            <a:t> Project initiation</a:t>
          </a:r>
        </a:p>
      </dgm:t>
    </dgm:pt>
    <dgm:pt modelId="{DAB4A41D-3C9A-45E1-B589-DAE34B1A8DF4}" type="parTrans" cxnId="{600EFAAE-5B8F-43C1-8ADB-780E16AC7EE6}">
      <dgm:prSet/>
      <dgm:spPr/>
      <dgm:t>
        <a:bodyPr/>
        <a:lstStyle/>
        <a:p>
          <a:endParaRPr lang="sv-SE"/>
        </a:p>
      </dgm:t>
    </dgm:pt>
    <dgm:pt modelId="{5A09470E-B913-4A67-8FE0-FDEF130E0D43}" type="sibTrans" cxnId="{600EFAAE-5B8F-43C1-8ADB-780E16AC7EE6}">
      <dgm:prSet/>
      <dgm:spPr/>
      <dgm:t>
        <a:bodyPr/>
        <a:lstStyle/>
        <a:p>
          <a:endParaRPr lang="sv-SE"/>
        </a:p>
      </dgm:t>
    </dgm:pt>
    <dgm:pt modelId="{8393DEA7-656F-405C-9272-567D8B4474AC}">
      <dgm:prSet phldrT="[Text]"/>
      <dgm:spPr/>
      <dgm:t>
        <a:bodyPr/>
        <a:lstStyle/>
        <a:p>
          <a:r>
            <a:rPr lang="en-US" noProof="0" dirty="0"/>
            <a:t>11/25 End of development process</a:t>
          </a:r>
        </a:p>
      </dgm:t>
    </dgm:pt>
    <dgm:pt modelId="{6BD855F7-476A-4BC2-BFCF-98C1C565B8FE}" type="parTrans" cxnId="{FB0FB737-F073-4E05-829F-12B8A753F6B4}">
      <dgm:prSet/>
      <dgm:spPr/>
      <dgm:t>
        <a:bodyPr/>
        <a:lstStyle/>
        <a:p>
          <a:endParaRPr lang="sv-SE"/>
        </a:p>
      </dgm:t>
    </dgm:pt>
    <dgm:pt modelId="{AE6C7A5D-A785-4922-86F6-DD7E968B644F}" type="sibTrans" cxnId="{FB0FB737-F073-4E05-829F-12B8A753F6B4}">
      <dgm:prSet/>
      <dgm:spPr/>
      <dgm:t>
        <a:bodyPr/>
        <a:lstStyle/>
        <a:p>
          <a:endParaRPr lang="sv-SE"/>
        </a:p>
      </dgm:t>
    </dgm:pt>
    <dgm:pt modelId="{CBEEA164-2386-4A24-876B-8C54B8B261C9}">
      <dgm:prSet phldrT="[Text]"/>
      <dgm:spPr/>
      <dgm:t>
        <a:bodyPr/>
        <a:lstStyle/>
        <a:p>
          <a:r>
            <a:rPr lang="en-US" noProof="0" dirty="0"/>
            <a:t>2022/11/30 Project end </a:t>
          </a:r>
        </a:p>
      </dgm:t>
    </dgm:pt>
    <dgm:pt modelId="{5B2D1C67-7B0F-470B-9DDF-E156AD1693A2}" type="parTrans" cxnId="{35D892F6-8FEA-4F77-BEB4-47EA0D73D066}">
      <dgm:prSet/>
      <dgm:spPr/>
      <dgm:t>
        <a:bodyPr/>
        <a:lstStyle/>
        <a:p>
          <a:endParaRPr lang="sv-SE"/>
        </a:p>
      </dgm:t>
    </dgm:pt>
    <dgm:pt modelId="{BCF2B513-3EEC-4E38-9FD0-C657EEEA382C}" type="sibTrans" cxnId="{35D892F6-8FEA-4F77-BEB4-47EA0D73D066}">
      <dgm:prSet/>
      <dgm:spPr/>
      <dgm:t>
        <a:bodyPr/>
        <a:lstStyle/>
        <a:p>
          <a:endParaRPr lang="sv-SE"/>
        </a:p>
      </dgm:t>
    </dgm:pt>
    <dgm:pt modelId="{55242AA8-4B41-43B1-B3B3-516798A5A03C}">
      <dgm:prSet phldrT="[Text]"/>
      <dgm:spPr/>
      <dgm:t>
        <a:bodyPr/>
        <a:lstStyle/>
        <a:p>
          <a:r>
            <a:rPr lang="en-US" noProof="0" dirty="0"/>
            <a:t>11/16 Descriptive analysis completed</a:t>
          </a:r>
        </a:p>
      </dgm:t>
    </dgm:pt>
    <dgm:pt modelId="{CA1C67EB-7F32-42A3-A9C5-327AFC4B05B8}" type="parTrans" cxnId="{257EAF73-E4E9-4B65-B4E8-97D4F23AFB9E}">
      <dgm:prSet/>
      <dgm:spPr/>
      <dgm:t>
        <a:bodyPr/>
        <a:lstStyle/>
        <a:p>
          <a:endParaRPr lang="sv-SE"/>
        </a:p>
      </dgm:t>
    </dgm:pt>
    <dgm:pt modelId="{6CE2426A-EDA3-4492-9B6D-BFE0ED66D02F}" type="sibTrans" cxnId="{257EAF73-E4E9-4B65-B4E8-97D4F23AFB9E}">
      <dgm:prSet/>
      <dgm:spPr/>
      <dgm:t>
        <a:bodyPr/>
        <a:lstStyle/>
        <a:p>
          <a:endParaRPr lang="sv-SE"/>
        </a:p>
      </dgm:t>
    </dgm:pt>
    <dgm:pt modelId="{364F8CC9-5313-4319-85AF-09B0D3B2B211}">
      <dgm:prSet phldrT="[Text]"/>
      <dgm:spPr/>
      <dgm:t>
        <a:bodyPr/>
        <a:lstStyle/>
        <a:p>
          <a:r>
            <a:rPr lang="en-US" noProof="0" dirty="0"/>
            <a:t>11/09 Business knowledge set</a:t>
          </a:r>
        </a:p>
      </dgm:t>
    </dgm:pt>
    <dgm:pt modelId="{46B3E7C5-362E-4901-9183-3A1F2A7CDDDE}" type="parTrans" cxnId="{CA8A873A-CEB6-4FE9-8634-287DAC444937}">
      <dgm:prSet/>
      <dgm:spPr/>
      <dgm:t>
        <a:bodyPr/>
        <a:lstStyle/>
        <a:p>
          <a:endParaRPr lang="sv-SE"/>
        </a:p>
      </dgm:t>
    </dgm:pt>
    <dgm:pt modelId="{5B998AF1-9F6D-4A3E-83BD-DB3C7A65B8CA}" type="sibTrans" cxnId="{CA8A873A-CEB6-4FE9-8634-287DAC444937}">
      <dgm:prSet/>
      <dgm:spPr/>
      <dgm:t>
        <a:bodyPr/>
        <a:lstStyle/>
        <a:p>
          <a:endParaRPr lang="sv-SE"/>
        </a:p>
      </dgm:t>
    </dgm:pt>
    <dgm:pt modelId="{3D8FA3B2-9DA4-441C-B30E-B8D3C5F5F176}" type="pres">
      <dgm:prSet presAssocID="{19501ACA-A44C-4C6B-B33C-005DCA791162}" presName="Name0" presStyleCnt="0">
        <dgm:presLayoutVars>
          <dgm:dir/>
          <dgm:resizeHandles val="exact"/>
        </dgm:presLayoutVars>
      </dgm:prSet>
      <dgm:spPr/>
    </dgm:pt>
    <dgm:pt modelId="{E37C0332-0853-4970-AA00-50D65FDFDEB0}" type="pres">
      <dgm:prSet presAssocID="{19501ACA-A44C-4C6B-B33C-005DCA791162}" presName="arrow" presStyleLbl="bgShp" presStyleIdx="0" presStyleCnt="1"/>
      <dgm:spPr/>
    </dgm:pt>
    <dgm:pt modelId="{643E4497-022D-43CD-8816-749E9F99F861}" type="pres">
      <dgm:prSet presAssocID="{19501ACA-A44C-4C6B-B33C-005DCA791162}" presName="points" presStyleCnt="0"/>
      <dgm:spPr/>
    </dgm:pt>
    <dgm:pt modelId="{784883F6-BA45-46EA-B610-B4E5CC614161}" type="pres">
      <dgm:prSet presAssocID="{4893E28C-D6DB-40AF-A463-14B81006C444}" presName="compositeA" presStyleCnt="0"/>
      <dgm:spPr/>
    </dgm:pt>
    <dgm:pt modelId="{23EC4FCD-A5C8-49DE-80B2-39C3B61554B3}" type="pres">
      <dgm:prSet presAssocID="{4893E28C-D6DB-40AF-A463-14B81006C444}" presName="textA" presStyleLbl="revTx" presStyleIdx="0" presStyleCnt="5">
        <dgm:presLayoutVars>
          <dgm:bulletEnabled val="1"/>
        </dgm:presLayoutVars>
      </dgm:prSet>
      <dgm:spPr/>
    </dgm:pt>
    <dgm:pt modelId="{87420346-E72F-4DEA-A6F7-8F898120FA8A}" type="pres">
      <dgm:prSet presAssocID="{4893E28C-D6DB-40AF-A463-14B81006C444}" presName="circleA" presStyleLbl="node1" presStyleIdx="0" presStyleCnt="5"/>
      <dgm:spPr/>
    </dgm:pt>
    <dgm:pt modelId="{1E646304-6FDB-4258-A76A-7070C8624324}" type="pres">
      <dgm:prSet presAssocID="{4893E28C-D6DB-40AF-A463-14B81006C444}" presName="spaceA" presStyleCnt="0"/>
      <dgm:spPr/>
    </dgm:pt>
    <dgm:pt modelId="{4EBBFCF3-F4F7-499C-8CF8-5AA71383B973}" type="pres">
      <dgm:prSet presAssocID="{5A09470E-B913-4A67-8FE0-FDEF130E0D43}" presName="space" presStyleCnt="0"/>
      <dgm:spPr/>
    </dgm:pt>
    <dgm:pt modelId="{705501AC-76EF-4DEA-86FF-E2D3B1B61BE8}" type="pres">
      <dgm:prSet presAssocID="{364F8CC9-5313-4319-85AF-09B0D3B2B211}" presName="compositeB" presStyleCnt="0"/>
      <dgm:spPr/>
    </dgm:pt>
    <dgm:pt modelId="{291E2201-E8DB-4125-B3D1-7350619590E1}" type="pres">
      <dgm:prSet presAssocID="{364F8CC9-5313-4319-85AF-09B0D3B2B211}" presName="textB" presStyleLbl="revTx" presStyleIdx="1" presStyleCnt="5">
        <dgm:presLayoutVars>
          <dgm:bulletEnabled val="1"/>
        </dgm:presLayoutVars>
      </dgm:prSet>
      <dgm:spPr/>
    </dgm:pt>
    <dgm:pt modelId="{8685F0B2-E17D-4315-B640-57FC181ED8D1}" type="pres">
      <dgm:prSet presAssocID="{364F8CC9-5313-4319-85AF-09B0D3B2B211}" presName="circleB" presStyleLbl="node1" presStyleIdx="1" presStyleCnt="5"/>
      <dgm:spPr/>
    </dgm:pt>
    <dgm:pt modelId="{B1F077EF-33B4-49BA-A77B-2C76E97B2260}" type="pres">
      <dgm:prSet presAssocID="{364F8CC9-5313-4319-85AF-09B0D3B2B211}" presName="spaceB" presStyleCnt="0"/>
      <dgm:spPr/>
    </dgm:pt>
    <dgm:pt modelId="{2CDF9EB2-2785-4460-860B-2B2536B97DF3}" type="pres">
      <dgm:prSet presAssocID="{5B998AF1-9F6D-4A3E-83BD-DB3C7A65B8CA}" presName="space" presStyleCnt="0"/>
      <dgm:spPr/>
    </dgm:pt>
    <dgm:pt modelId="{FB2F9BA5-BA1B-4AD1-B8CD-2A1AAEF59688}" type="pres">
      <dgm:prSet presAssocID="{55242AA8-4B41-43B1-B3B3-516798A5A03C}" presName="compositeA" presStyleCnt="0"/>
      <dgm:spPr/>
    </dgm:pt>
    <dgm:pt modelId="{A29A93C8-ED9D-4EBE-83AA-28742C9F3F46}" type="pres">
      <dgm:prSet presAssocID="{55242AA8-4B41-43B1-B3B3-516798A5A03C}" presName="textA" presStyleLbl="revTx" presStyleIdx="2" presStyleCnt="5">
        <dgm:presLayoutVars>
          <dgm:bulletEnabled val="1"/>
        </dgm:presLayoutVars>
      </dgm:prSet>
      <dgm:spPr/>
    </dgm:pt>
    <dgm:pt modelId="{18E448F5-6A01-4CC4-AB7C-E4A9DE80409F}" type="pres">
      <dgm:prSet presAssocID="{55242AA8-4B41-43B1-B3B3-516798A5A03C}" presName="circleA" presStyleLbl="node1" presStyleIdx="2" presStyleCnt="5"/>
      <dgm:spPr/>
    </dgm:pt>
    <dgm:pt modelId="{25782299-3716-4F8B-8775-FCE2922C2064}" type="pres">
      <dgm:prSet presAssocID="{55242AA8-4B41-43B1-B3B3-516798A5A03C}" presName="spaceA" presStyleCnt="0"/>
      <dgm:spPr/>
    </dgm:pt>
    <dgm:pt modelId="{2E4DB0DE-17DE-4DDE-AF0F-CAEA01D60F87}" type="pres">
      <dgm:prSet presAssocID="{6CE2426A-EDA3-4492-9B6D-BFE0ED66D02F}" presName="space" presStyleCnt="0"/>
      <dgm:spPr/>
    </dgm:pt>
    <dgm:pt modelId="{F0C5F6FD-27D3-43FC-8AAB-EFC56508427C}" type="pres">
      <dgm:prSet presAssocID="{8393DEA7-656F-405C-9272-567D8B4474AC}" presName="compositeB" presStyleCnt="0"/>
      <dgm:spPr/>
    </dgm:pt>
    <dgm:pt modelId="{5F54DC58-0854-485B-93CB-215257B436C1}" type="pres">
      <dgm:prSet presAssocID="{8393DEA7-656F-405C-9272-567D8B4474AC}" presName="textB" presStyleLbl="revTx" presStyleIdx="3" presStyleCnt="5">
        <dgm:presLayoutVars>
          <dgm:bulletEnabled val="1"/>
        </dgm:presLayoutVars>
      </dgm:prSet>
      <dgm:spPr/>
    </dgm:pt>
    <dgm:pt modelId="{6C0C96DD-45F6-47D1-BD30-1B685090ED81}" type="pres">
      <dgm:prSet presAssocID="{8393DEA7-656F-405C-9272-567D8B4474AC}" presName="circleB" presStyleLbl="node1" presStyleIdx="3" presStyleCnt="5"/>
      <dgm:spPr/>
    </dgm:pt>
    <dgm:pt modelId="{47D0514F-DE20-48A5-B08F-203F818CC51A}" type="pres">
      <dgm:prSet presAssocID="{8393DEA7-656F-405C-9272-567D8B4474AC}" presName="spaceB" presStyleCnt="0"/>
      <dgm:spPr/>
    </dgm:pt>
    <dgm:pt modelId="{C38D7FBC-E5FC-4DCD-AC3B-D29220369296}" type="pres">
      <dgm:prSet presAssocID="{AE6C7A5D-A785-4922-86F6-DD7E968B644F}" presName="space" presStyleCnt="0"/>
      <dgm:spPr/>
    </dgm:pt>
    <dgm:pt modelId="{6D07E0C1-1B9D-422C-BA7D-6F4495189E61}" type="pres">
      <dgm:prSet presAssocID="{CBEEA164-2386-4A24-876B-8C54B8B261C9}" presName="compositeA" presStyleCnt="0"/>
      <dgm:spPr/>
    </dgm:pt>
    <dgm:pt modelId="{C0BDED33-D1EA-4100-AB25-51F2D32003B0}" type="pres">
      <dgm:prSet presAssocID="{CBEEA164-2386-4A24-876B-8C54B8B261C9}" presName="textA" presStyleLbl="revTx" presStyleIdx="4" presStyleCnt="5">
        <dgm:presLayoutVars>
          <dgm:bulletEnabled val="1"/>
        </dgm:presLayoutVars>
      </dgm:prSet>
      <dgm:spPr/>
    </dgm:pt>
    <dgm:pt modelId="{DF56AC61-DC75-462C-9487-F45AEAFA1B78}" type="pres">
      <dgm:prSet presAssocID="{CBEEA164-2386-4A24-876B-8C54B8B261C9}" presName="circleA" presStyleLbl="node1" presStyleIdx="4" presStyleCnt="5"/>
      <dgm:spPr/>
    </dgm:pt>
    <dgm:pt modelId="{7BF54BC3-E385-40F9-9260-0BBD7BEAB583}" type="pres">
      <dgm:prSet presAssocID="{CBEEA164-2386-4A24-876B-8C54B8B261C9}" presName="spaceA" presStyleCnt="0"/>
      <dgm:spPr/>
    </dgm:pt>
  </dgm:ptLst>
  <dgm:cxnLst>
    <dgm:cxn modelId="{BDE9740A-D129-4686-966E-A12AE2500B90}" type="presOf" srcId="{4893E28C-D6DB-40AF-A463-14B81006C444}" destId="{23EC4FCD-A5C8-49DE-80B2-39C3B61554B3}" srcOrd="0" destOrd="0" presId="urn:microsoft.com/office/officeart/2005/8/layout/hProcess11"/>
    <dgm:cxn modelId="{B3CF8A13-50B1-40C2-B470-6FE481EFAD7F}" type="presOf" srcId="{8393DEA7-656F-405C-9272-567D8B4474AC}" destId="{5F54DC58-0854-485B-93CB-215257B436C1}" srcOrd="0" destOrd="0" presId="urn:microsoft.com/office/officeart/2005/8/layout/hProcess11"/>
    <dgm:cxn modelId="{FB0FB737-F073-4E05-829F-12B8A753F6B4}" srcId="{19501ACA-A44C-4C6B-B33C-005DCA791162}" destId="{8393DEA7-656F-405C-9272-567D8B4474AC}" srcOrd="3" destOrd="0" parTransId="{6BD855F7-476A-4BC2-BFCF-98C1C565B8FE}" sibTransId="{AE6C7A5D-A785-4922-86F6-DD7E968B644F}"/>
    <dgm:cxn modelId="{CA8A873A-CEB6-4FE9-8634-287DAC444937}" srcId="{19501ACA-A44C-4C6B-B33C-005DCA791162}" destId="{364F8CC9-5313-4319-85AF-09B0D3B2B211}" srcOrd="1" destOrd="0" parTransId="{46B3E7C5-362E-4901-9183-3A1F2A7CDDDE}" sibTransId="{5B998AF1-9F6D-4A3E-83BD-DB3C7A65B8CA}"/>
    <dgm:cxn modelId="{70A6E263-C16E-48B2-A568-5EE1E2866BC4}" type="presOf" srcId="{CBEEA164-2386-4A24-876B-8C54B8B261C9}" destId="{C0BDED33-D1EA-4100-AB25-51F2D32003B0}" srcOrd="0" destOrd="0" presId="urn:microsoft.com/office/officeart/2005/8/layout/hProcess11"/>
    <dgm:cxn modelId="{257EAF73-E4E9-4B65-B4E8-97D4F23AFB9E}" srcId="{19501ACA-A44C-4C6B-B33C-005DCA791162}" destId="{55242AA8-4B41-43B1-B3B3-516798A5A03C}" srcOrd="2" destOrd="0" parTransId="{CA1C67EB-7F32-42A3-A9C5-327AFC4B05B8}" sibTransId="{6CE2426A-EDA3-4492-9B6D-BFE0ED66D02F}"/>
    <dgm:cxn modelId="{1CA98255-A255-4235-91B3-F6C550FE0C3D}" type="presOf" srcId="{364F8CC9-5313-4319-85AF-09B0D3B2B211}" destId="{291E2201-E8DB-4125-B3D1-7350619590E1}" srcOrd="0" destOrd="0" presId="urn:microsoft.com/office/officeart/2005/8/layout/hProcess11"/>
    <dgm:cxn modelId="{600EFAAE-5B8F-43C1-8ADB-780E16AC7EE6}" srcId="{19501ACA-A44C-4C6B-B33C-005DCA791162}" destId="{4893E28C-D6DB-40AF-A463-14B81006C444}" srcOrd="0" destOrd="0" parTransId="{DAB4A41D-3C9A-45E1-B589-DAE34B1A8DF4}" sibTransId="{5A09470E-B913-4A67-8FE0-FDEF130E0D43}"/>
    <dgm:cxn modelId="{122DC1B3-8C6A-45C3-8624-C3D52C67D020}" type="presOf" srcId="{19501ACA-A44C-4C6B-B33C-005DCA791162}" destId="{3D8FA3B2-9DA4-441C-B30E-B8D3C5F5F176}" srcOrd="0" destOrd="0" presId="urn:microsoft.com/office/officeart/2005/8/layout/hProcess11"/>
    <dgm:cxn modelId="{E61DD8E7-EC0A-4B95-B169-CF3E490AF687}" type="presOf" srcId="{55242AA8-4B41-43B1-B3B3-516798A5A03C}" destId="{A29A93C8-ED9D-4EBE-83AA-28742C9F3F46}" srcOrd="0" destOrd="0" presId="urn:microsoft.com/office/officeart/2005/8/layout/hProcess11"/>
    <dgm:cxn modelId="{35D892F6-8FEA-4F77-BEB4-47EA0D73D066}" srcId="{19501ACA-A44C-4C6B-B33C-005DCA791162}" destId="{CBEEA164-2386-4A24-876B-8C54B8B261C9}" srcOrd="4" destOrd="0" parTransId="{5B2D1C67-7B0F-470B-9DDF-E156AD1693A2}" sibTransId="{BCF2B513-3EEC-4E38-9FD0-C657EEEA382C}"/>
    <dgm:cxn modelId="{53B952AD-CAB6-4751-9F48-B5E5E1956AD7}" type="presParOf" srcId="{3D8FA3B2-9DA4-441C-B30E-B8D3C5F5F176}" destId="{E37C0332-0853-4970-AA00-50D65FDFDEB0}" srcOrd="0" destOrd="0" presId="urn:microsoft.com/office/officeart/2005/8/layout/hProcess11"/>
    <dgm:cxn modelId="{28098D37-0AB8-4FA8-A237-FCD627A10FEE}" type="presParOf" srcId="{3D8FA3B2-9DA4-441C-B30E-B8D3C5F5F176}" destId="{643E4497-022D-43CD-8816-749E9F99F861}" srcOrd="1" destOrd="0" presId="urn:microsoft.com/office/officeart/2005/8/layout/hProcess11"/>
    <dgm:cxn modelId="{F7EF8CCF-8400-4E32-AF1E-ABB3E847345E}" type="presParOf" srcId="{643E4497-022D-43CD-8816-749E9F99F861}" destId="{784883F6-BA45-46EA-B610-B4E5CC614161}" srcOrd="0" destOrd="0" presId="urn:microsoft.com/office/officeart/2005/8/layout/hProcess11"/>
    <dgm:cxn modelId="{288479AD-84EB-4EB1-8569-75BAB7AFB48B}" type="presParOf" srcId="{784883F6-BA45-46EA-B610-B4E5CC614161}" destId="{23EC4FCD-A5C8-49DE-80B2-39C3B61554B3}" srcOrd="0" destOrd="0" presId="urn:microsoft.com/office/officeart/2005/8/layout/hProcess11"/>
    <dgm:cxn modelId="{A3CA0A8C-312C-461D-B570-2B25FC555BCD}" type="presParOf" srcId="{784883F6-BA45-46EA-B610-B4E5CC614161}" destId="{87420346-E72F-4DEA-A6F7-8F898120FA8A}" srcOrd="1" destOrd="0" presId="urn:microsoft.com/office/officeart/2005/8/layout/hProcess11"/>
    <dgm:cxn modelId="{F9366119-1C9C-4F87-A3CA-152E5AD41121}" type="presParOf" srcId="{784883F6-BA45-46EA-B610-B4E5CC614161}" destId="{1E646304-6FDB-4258-A76A-7070C8624324}" srcOrd="2" destOrd="0" presId="urn:microsoft.com/office/officeart/2005/8/layout/hProcess11"/>
    <dgm:cxn modelId="{E5DA1A90-C63C-454C-B75E-C8222053FFBA}" type="presParOf" srcId="{643E4497-022D-43CD-8816-749E9F99F861}" destId="{4EBBFCF3-F4F7-499C-8CF8-5AA71383B973}" srcOrd="1" destOrd="0" presId="urn:microsoft.com/office/officeart/2005/8/layout/hProcess11"/>
    <dgm:cxn modelId="{D008085F-68B4-4349-BF3A-D4B354314608}" type="presParOf" srcId="{643E4497-022D-43CD-8816-749E9F99F861}" destId="{705501AC-76EF-4DEA-86FF-E2D3B1B61BE8}" srcOrd="2" destOrd="0" presId="urn:microsoft.com/office/officeart/2005/8/layout/hProcess11"/>
    <dgm:cxn modelId="{D7E6E6F3-A45C-4C4C-9E2F-E76D043CF9AF}" type="presParOf" srcId="{705501AC-76EF-4DEA-86FF-E2D3B1B61BE8}" destId="{291E2201-E8DB-4125-B3D1-7350619590E1}" srcOrd="0" destOrd="0" presId="urn:microsoft.com/office/officeart/2005/8/layout/hProcess11"/>
    <dgm:cxn modelId="{177904BE-755F-47FA-AB5E-400CC5CA88F3}" type="presParOf" srcId="{705501AC-76EF-4DEA-86FF-E2D3B1B61BE8}" destId="{8685F0B2-E17D-4315-B640-57FC181ED8D1}" srcOrd="1" destOrd="0" presId="urn:microsoft.com/office/officeart/2005/8/layout/hProcess11"/>
    <dgm:cxn modelId="{81CBE226-9F6E-41D0-AF47-4F147A7C04E3}" type="presParOf" srcId="{705501AC-76EF-4DEA-86FF-E2D3B1B61BE8}" destId="{B1F077EF-33B4-49BA-A77B-2C76E97B2260}" srcOrd="2" destOrd="0" presId="urn:microsoft.com/office/officeart/2005/8/layout/hProcess11"/>
    <dgm:cxn modelId="{0DD4862C-1ECB-45B0-8C2F-CC607EF5D102}" type="presParOf" srcId="{643E4497-022D-43CD-8816-749E9F99F861}" destId="{2CDF9EB2-2785-4460-860B-2B2536B97DF3}" srcOrd="3" destOrd="0" presId="urn:microsoft.com/office/officeart/2005/8/layout/hProcess11"/>
    <dgm:cxn modelId="{CA07B04D-2995-460F-A27A-C39A3F481EA0}" type="presParOf" srcId="{643E4497-022D-43CD-8816-749E9F99F861}" destId="{FB2F9BA5-BA1B-4AD1-B8CD-2A1AAEF59688}" srcOrd="4" destOrd="0" presId="urn:microsoft.com/office/officeart/2005/8/layout/hProcess11"/>
    <dgm:cxn modelId="{95528D0F-6F42-4908-A577-6400F7B74349}" type="presParOf" srcId="{FB2F9BA5-BA1B-4AD1-B8CD-2A1AAEF59688}" destId="{A29A93C8-ED9D-4EBE-83AA-28742C9F3F46}" srcOrd="0" destOrd="0" presId="urn:microsoft.com/office/officeart/2005/8/layout/hProcess11"/>
    <dgm:cxn modelId="{5341ED3E-2106-4676-B524-A59287807D5D}" type="presParOf" srcId="{FB2F9BA5-BA1B-4AD1-B8CD-2A1AAEF59688}" destId="{18E448F5-6A01-4CC4-AB7C-E4A9DE80409F}" srcOrd="1" destOrd="0" presId="urn:microsoft.com/office/officeart/2005/8/layout/hProcess11"/>
    <dgm:cxn modelId="{94079B7A-85F7-432C-859A-BECFC2FA8DA0}" type="presParOf" srcId="{FB2F9BA5-BA1B-4AD1-B8CD-2A1AAEF59688}" destId="{25782299-3716-4F8B-8775-FCE2922C2064}" srcOrd="2" destOrd="0" presId="urn:microsoft.com/office/officeart/2005/8/layout/hProcess11"/>
    <dgm:cxn modelId="{E8A055DC-B2E3-456F-84F1-B93DE0D45EB1}" type="presParOf" srcId="{643E4497-022D-43CD-8816-749E9F99F861}" destId="{2E4DB0DE-17DE-4DDE-AF0F-CAEA01D60F87}" srcOrd="5" destOrd="0" presId="urn:microsoft.com/office/officeart/2005/8/layout/hProcess11"/>
    <dgm:cxn modelId="{B656E2FD-95C9-4A72-BB2D-7D470AA6D7AA}" type="presParOf" srcId="{643E4497-022D-43CD-8816-749E9F99F861}" destId="{F0C5F6FD-27D3-43FC-8AAB-EFC56508427C}" srcOrd="6" destOrd="0" presId="urn:microsoft.com/office/officeart/2005/8/layout/hProcess11"/>
    <dgm:cxn modelId="{5C4C11AD-21B0-403F-9069-BDE8A657F938}" type="presParOf" srcId="{F0C5F6FD-27D3-43FC-8AAB-EFC56508427C}" destId="{5F54DC58-0854-485B-93CB-215257B436C1}" srcOrd="0" destOrd="0" presId="urn:microsoft.com/office/officeart/2005/8/layout/hProcess11"/>
    <dgm:cxn modelId="{EFE8B792-ABBC-4704-97F4-A8B7BF243C8B}" type="presParOf" srcId="{F0C5F6FD-27D3-43FC-8AAB-EFC56508427C}" destId="{6C0C96DD-45F6-47D1-BD30-1B685090ED81}" srcOrd="1" destOrd="0" presId="urn:microsoft.com/office/officeart/2005/8/layout/hProcess11"/>
    <dgm:cxn modelId="{764CCEC7-DB14-42A6-9DD6-086E308CE5CA}" type="presParOf" srcId="{F0C5F6FD-27D3-43FC-8AAB-EFC56508427C}" destId="{47D0514F-DE20-48A5-B08F-203F818CC51A}" srcOrd="2" destOrd="0" presId="urn:microsoft.com/office/officeart/2005/8/layout/hProcess11"/>
    <dgm:cxn modelId="{68F9D841-ADB5-4BFF-9BB1-77E87B24F2AC}" type="presParOf" srcId="{643E4497-022D-43CD-8816-749E9F99F861}" destId="{C38D7FBC-E5FC-4DCD-AC3B-D29220369296}" srcOrd="7" destOrd="0" presId="urn:microsoft.com/office/officeart/2005/8/layout/hProcess11"/>
    <dgm:cxn modelId="{8C60C0C2-E377-4108-BE3B-A51F9A910ACE}" type="presParOf" srcId="{643E4497-022D-43CD-8816-749E9F99F861}" destId="{6D07E0C1-1B9D-422C-BA7D-6F4495189E61}" srcOrd="8" destOrd="0" presId="urn:microsoft.com/office/officeart/2005/8/layout/hProcess11"/>
    <dgm:cxn modelId="{0F6748FF-802D-4FD7-AA6C-60952ADB80F4}" type="presParOf" srcId="{6D07E0C1-1B9D-422C-BA7D-6F4495189E61}" destId="{C0BDED33-D1EA-4100-AB25-51F2D32003B0}" srcOrd="0" destOrd="0" presId="urn:microsoft.com/office/officeart/2005/8/layout/hProcess11"/>
    <dgm:cxn modelId="{043F2B79-A893-4F5D-984E-05A175E4486D}" type="presParOf" srcId="{6D07E0C1-1B9D-422C-BA7D-6F4495189E61}" destId="{DF56AC61-DC75-462C-9487-F45AEAFA1B78}" srcOrd="1" destOrd="0" presId="urn:microsoft.com/office/officeart/2005/8/layout/hProcess11"/>
    <dgm:cxn modelId="{23F665B3-845B-4B87-9FDA-2AC122AB33F5}" type="presParOf" srcId="{6D07E0C1-1B9D-422C-BA7D-6F4495189E61}" destId="{7BF54BC3-E385-40F9-9260-0BBD7BEAB58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DAC97A-F13C-45A9-A440-27FCD754D4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sv-SE"/>
        </a:p>
      </dgm:t>
    </dgm:pt>
    <dgm:pt modelId="{DF267D08-43BA-4903-9FA0-21E758566C9A}">
      <dgm:prSet phldrT="[Text]"/>
      <dgm:spPr/>
      <dgm:t>
        <a:bodyPr/>
        <a:lstStyle/>
        <a:p>
          <a:r>
            <a:rPr lang="en-US" noProof="0" dirty="0"/>
            <a:t>Correlation matrix</a:t>
          </a:r>
        </a:p>
      </dgm:t>
    </dgm:pt>
    <dgm:pt modelId="{7671880F-6C5D-4484-949E-295E4A50B807}" type="parTrans" cxnId="{C09B5878-C62E-4633-8682-BB145D66EEC5}">
      <dgm:prSet/>
      <dgm:spPr/>
      <dgm:t>
        <a:bodyPr/>
        <a:lstStyle/>
        <a:p>
          <a:endParaRPr lang="sv-SE"/>
        </a:p>
      </dgm:t>
    </dgm:pt>
    <dgm:pt modelId="{953AB25B-01FC-4181-AF1D-28910249A5CB}" type="sibTrans" cxnId="{C09B5878-C62E-4633-8682-BB145D66EEC5}">
      <dgm:prSet/>
      <dgm:spPr/>
      <dgm:t>
        <a:bodyPr/>
        <a:lstStyle/>
        <a:p>
          <a:endParaRPr lang="sv-SE"/>
        </a:p>
      </dgm:t>
    </dgm:pt>
    <dgm:pt modelId="{5AE0F277-4658-4A5F-B3FB-2E153B227219}">
      <dgm:prSet phldrT="[Text]"/>
      <dgm:spPr/>
      <dgm:t>
        <a:bodyPr/>
        <a:lstStyle/>
        <a:p>
          <a:r>
            <a:rPr lang="en-US" noProof="0" dirty="0"/>
            <a:t>Distinct feature investigation</a:t>
          </a:r>
        </a:p>
      </dgm:t>
    </dgm:pt>
    <dgm:pt modelId="{3493E11D-B547-4BA9-AA87-693979E6A95C}" type="parTrans" cxnId="{0F5E48EA-B179-4B41-8867-D7A407FD0F40}">
      <dgm:prSet/>
      <dgm:spPr/>
      <dgm:t>
        <a:bodyPr/>
        <a:lstStyle/>
        <a:p>
          <a:endParaRPr lang="sv-SE"/>
        </a:p>
      </dgm:t>
    </dgm:pt>
    <dgm:pt modelId="{088A995A-44D0-4B79-8971-680E1C8A553B}" type="sibTrans" cxnId="{0F5E48EA-B179-4B41-8867-D7A407FD0F40}">
      <dgm:prSet/>
      <dgm:spPr/>
      <dgm:t>
        <a:bodyPr/>
        <a:lstStyle/>
        <a:p>
          <a:endParaRPr lang="sv-SE"/>
        </a:p>
      </dgm:t>
    </dgm:pt>
    <dgm:pt modelId="{3834B67D-BDD0-4021-9136-91F357DB178B}">
      <dgm:prSet phldrT="[Text]"/>
      <dgm:spPr/>
      <dgm:t>
        <a:bodyPr/>
        <a:lstStyle/>
        <a:p>
          <a:r>
            <a:rPr lang="en-US" noProof="0" dirty="0"/>
            <a:t>Continuous feature investigation</a:t>
          </a:r>
        </a:p>
      </dgm:t>
    </dgm:pt>
    <dgm:pt modelId="{FF575E90-169A-4A01-BCFB-64E93B505213}" type="parTrans" cxnId="{2CE993EF-9516-4580-92C6-3A86CB01EEA3}">
      <dgm:prSet/>
      <dgm:spPr/>
      <dgm:t>
        <a:bodyPr/>
        <a:lstStyle/>
        <a:p>
          <a:endParaRPr lang="sv-SE"/>
        </a:p>
      </dgm:t>
    </dgm:pt>
    <dgm:pt modelId="{622FC2D2-73D7-4814-9750-B3B8CC4C7D06}" type="sibTrans" cxnId="{2CE993EF-9516-4580-92C6-3A86CB01EEA3}">
      <dgm:prSet/>
      <dgm:spPr/>
      <dgm:t>
        <a:bodyPr/>
        <a:lstStyle/>
        <a:p>
          <a:endParaRPr lang="sv-SE"/>
        </a:p>
      </dgm:t>
    </dgm:pt>
    <dgm:pt modelId="{C9A924BC-1C63-4AF7-B9AF-06034DFCD5CA}">
      <dgm:prSet phldrT="[Text]"/>
      <dgm:spPr/>
      <dgm:t>
        <a:bodyPr/>
        <a:lstStyle/>
        <a:p>
          <a:r>
            <a:rPr lang="en-US" noProof="0" dirty="0"/>
            <a:t>Investigation of interesting attributes</a:t>
          </a:r>
        </a:p>
      </dgm:t>
    </dgm:pt>
    <dgm:pt modelId="{2C6F4827-F034-483E-9B99-2DDF2A88A93B}" type="parTrans" cxnId="{B913E0D8-AFFC-40E9-859F-077D52849F1C}">
      <dgm:prSet/>
      <dgm:spPr/>
      <dgm:t>
        <a:bodyPr/>
        <a:lstStyle/>
        <a:p>
          <a:endParaRPr lang="sv-SE"/>
        </a:p>
      </dgm:t>
    </dgm:pt>
    <dgm:pt modelId="{F4C8F44D-E4C3-4AE0-9691-75ABCB7E1AE3}" type="sibTrans" cxnId="{B913E0D8-AFFC-40E9-859F-077D52849F1C}">
      <dgm:prSet/>
      <dgm:spPr/>
      <dgm:t>
        <a:bodyPr/>
        <a:lstStyle/>
        <a:p>
          <a:endParaRPr lang="sv-SE"/>
        </a:p>
      </dgm:t>
    </dgm:pt>
    <dgm:pt modelId="{DD838830-D5FF-4591-9DC6-8E4D868FC608}" type="pres">
      <dgm:prSet presAssocID="{3EDAC97A-F13C-45A9-A440-27FCD754D42E}" presName="linear" presStyleCnt="0">
        <dgm:presLayoutVars>
          <dgm:dir/>
          <dgm:animLvl val="lvl"/>
          <dgm:resizeHandles val="exact"/>
        </dgm:presLayoutVars>
      </dgm:prSet>
      <dgm:spPr/>
    </dgm:pt>
    <dgm:pt modelId="{666F3792-B407-4BAD-8743-C5D937F154D3}" type="pres">
      <dgm:prSet presAssocID="{DF267D08-43BA-4903-9FA0-21E758566C9A}" presName="parentLin" presStyleCnt="0"/>
      <dgm:spPr/>
    </dgm:pt>
    <dgm:pt modelId="{1B4AFC83-CD07-43D0-B320-01953F3181DA}" type="pres">
      <dgm:prSet presAssocID="{DF267D08-43BA-4903-9FA0-21E758566C9A}" presName="parentLeftMargin" presStyleLbl="node1" presStyleIdx="0" presStyleCnt="4"/>
      <dgm:spPr/>
    </dgm:pt>
    <dgm:pt modelId="{F3349DB4-4EE3-461C-93D4-F0B7A413BB18}" type="pres">
      <dgm:prSet presAssocID="{DF267D08-43BA-4903-9FA0-21E758566C9A}" presName="parentText" presStyleLbl="node1" presStyleIdx="0" presStyleCnt="4">
        <dgm:presLayoutVars>
          <dgm:chMax val="0"/>
          <dgm:bulletEnabled val="1"/>
        </dgm:presLayoutVars>
      </dgm:prSet>
      <dgm:spPr/>
    </dgm:pt>
    <dgm:pt modelId="{81E9A84F-BDFE-4BB2-81F4-9BC7899C348B}" type="pres">
      <dgm:prSet presAssocID="{DF267D08-43BA-4903-9FA0-21E758566C9A}" presName="negativeSpace" presStyleCnt="0"/>
      <dgm:spPr/>
    </dgm:pt>
    <dgm:pt modelId="{B17125D3-8CF6-4BE5-A69B-178A0732A983}" type="pres">
      <dgm:prSet presAssocID="{DF267D08-43BA-4903-9FA0-21E758566C9A}" presName="childText" presStyleLbl="conFgAcc1" presStyleIdx="0" presStyleCnt="4">
        <dgm:presLayoutVars>
          <dgm:bulletEnabled val="1"/>
        </dgm:presLayoutVars>
      </dgm:prSet>
      <dgm:spPr/>
    </dgm:pt>
    <dgm:pt modelId="{8625FDE9-03CD-41C1-9AA0-130FA1A04264}" type="pres">
      <dgm:prSet presAssocID="{953AB25B-01FC-4181-AF1D-28910249A5CB}" presName="spaceBetweenRectangles" presStyleCnt="0"/>
      <dgm:spPr/>
    </dgm:pt>
    <dgm:pt modelId="{53F33AC9-C6C2-4BC8-89F8-29DC9B0E1359}" type="pres">
      <dgm:prSet presAssocID="{5AE0F277-4658-4A5F-B3FB-2E153B227219}" presName="parentLin" presStyleCnt="0"/>
      <dgm:spPr/>
    </dgm:pt>
    <dgm:pt modelId="{F28B23CE-3598-4046-AE79-DCF6E62B8783}" type="pres">
      <dgm:prSet presAssocID="{5AE0F277-4658-4A5F-B3FB-2E153B227219}" presName="parentLeftMargin" presStyleLbl="node1" presStyleIdx="0" presStyleCnt="4"/>
      <dgm:spPr/>
    </dgm:pt>
    <dgm:pt modelId="{EF71FEA3-CC93-467D-85BC-232AEDEA7227}" type="pres">
      <dgm:prSet presAssocID="{5AE0F277-4658-4A5F-B3FB-2E153B227219}" presName="parentText" presStyleLbl="node1" presStyleIdx="1" presStyleCnt="4">
        <dgm:presLayoutVars>
          <dgm:chMax val="0"/>
          <dgm:bulletEnabled val="1"/>
        </dgm:presLayoutVars>
      </dgm:prSet>
      <dgm:spPr/>
    </dgm:pt>
    <dgm:pt modelId="{7A7BAAC0-278F-42D1-BC18-43E9FEA0A7CC}" type="pres">
      <dgm:prSet presAssocID="{5AE0F277-4658-4A5F-B3FB-2E153B227219}" presName="negativeSpace" presStyleCnt="0"/>
      <dgm:spPr/>
    </dgm:pt>
    <dgm:pt modelId="{7CDB0BCE-F04C-4CEA-9406-90908F42098C}" type="pres">
      <dgm:prSet presAssocID="{5AE0F277-4658-4A5F-B3FB-2E153B227219}" presName="childText" presStyleLbl="conFgAcc1" presStyleIdx="1" presStyleCnt="4">
        <dgm:presLayoutVars>
          <dgm:bulletEnabled val="1"/>
        </dgm:presLayoutVars>
      </dgm:prSet>
      <dgm:spPr/>
    </dgm:pt>
    <dgm:pt modelId="{6004C445-E52B-4828-8FCD-474FEF618553}" type="pres">
      <dgm:prSet presAssocID="{088A995A-44D0-4B79-8971-680E1C8A553B}" presName="spaceBetweenRectangles" presStyleCnt="0"/>
      <dgm:spPr/>
    </dgm:pt>
    <dgm:pt modelId="{FE7F7FA8-9C34-47EE-AB64-2705F6F1143B}" type="pres">
      <dgm:prSet presAssocID="{3834B67D-BDD0-4021-9136-91F357DB178B}" presName="parentLin" presStyleCnt="0"/>
      <dgm:spPr/>
    </dgm:pt>
    <dgm:pt modelId="{DDAA6B14-7A07-42CC-A471-1C7A750ABAF9}" type="pres">
      <dgm:prSet presAssocID="{3834B67D-BDD0-4021-9136-91F357DB178B}" presName="parentLeftMargin" presStyleLbl="node1" presStyleIdx="1" presStyleCnt="4"/>
      <dgm:spPr/>
    </dgm:pt>
    <dgm:pt modelId="{7461BB02-2B4C-41B3-9C4B-059676AB00E3}" type="pres">
      <dgm:prSet presAssocID="{3834B67D-BDD0-4021-9136-91F357DB178B}" presName="parentText" presStyleLbl="node1" presStyleIdx="2" presStyleCnt="4">
        <dgm:presLayoutVars>
          <dgm:chMax val="0"/>
          <dgm:bulletEnabled val="1"/>
        </dgm:presLayoutVars>
      </dgm:prSet>
      <dgm:spPr/>
    </dgm:pt>
    <dgm:pt modelId="{A601EEFF-5B54-4341-8122-E673BB002465}" type="pres">
      <dgm:prSet presAssocID="{3834B67D-BDD0-4021-9136-91F357DB178B}" presName="negativeSpace" presStyleCnt="0"/>
      <dgm:spPr/>
    </dgm:pt>
    <dgm:pt modelId="{139D08BD-8EA7-4EAC-BE87-9E2AFF930766}" type="pres">
      <dgm:prSet presAssocID="{3834B67D-BDD0-4021-9136-91F357DB178B}" presName="childText" presStyleLbl="conFgAcc1" presStyleIdx="2" presStyleCnt="4">
        <dgm:presLayoutVars>
          <dgm:bulletEnabled val="1"/>
        </dgm:presLayoutVars>
      </dgm:prSet>
      <dgm:spPr/>
    </dgm:pt>
    <dgm:pt modelId="{4B75B011-E131-47D5-B98C-2097B408B2C4}" type="pres">
      <dgm:prSet presAssocID="{622FC2D2-73D7-4814-9750-B3B8CC4C7D06}" presName="spaceBetweenRectangles" presStyleCnt="0"/>
      <dgm:spPr/>
    </dgm:pt>
    <dgm:pt modelId="{80F67BAC-9BCC-410D-8560-0AFB08B553EC}" type="pres">
      <dgm:prSet presAssocID="{C9A924BC-1C63-4AF7-B9AF-06034DFCD5CA}" presName="parentLin" presStyleCnt="0"/>
      <dgm:spPr/>
    </dgm:pt>
    <dgm:pt modelId="{6EB7ACFA-6C7D-4D1A-81D0-218E8ECC3934}" type="pres">
      <dgm:prSet presAssocID="{C9A924BC-1C63-4AF7-B9AF-06034DFCD5CA}" presName="parentLeftMargin" presStyleLbl="node1" presStyleIdx="2" presStyleCnt="4"/>
      <dgm:spPr/>
    </dgm:pt>
    <dgm:pt modelId="{5E8A36C5-56EF-43F3-B1BE-F2581766A268}" type="pres">
      <dgm:prSet presAssocID="{C9A924BC-1C63-4AF7-B9AF-06034DFCD5CA}" presName="parentText" presStyleLbl="node1" presStyleIdx="3" presStyleCnt="4">
        <dgm:presLayoutVars>
          <dgm:chMax val="0"/>
          <dgm:bulletEnabled val="1"/>
        </dgm:presLayoutVars>
      </dgm:prSet>
      <dgm:spPr/>
    </dgm:pt>
    <dgm:pt modelId="{AA705B2B-B142-4ED6-9B1D-4D04B9D1F65F}" type="pres">
      <dgm:prSet presAssocID="{C9A924BC-1C63-4AF7-B9AF-06034DFCD5CA}" presName="negativeSpace" presStyleCnt="0"/>
      <dgm:spPr/>
    </dgm:pt>
    <dgm:pt modelId="{60371B1D-390A-4AC7-A093-A8308A3F2024}" type="pres">
      <dgm:prSet presAssocID="{C9A924BC-1C63-4AF7-B9AF-06034DFCD5CA}" presName="childText" presStyleLbl="conFgAcc1" presStyleIdx="3" presStyleCnt="4">
        <dgm:presLayoutVars>
          <dgm:bulletEnabled val="1"/>
        </dgm:presLayoutVars>
      </dgm:prSet>
      <dgm:spPr/>
    </dgm:pt>
  </dgm:ptLst>
  <dgm:cxnLst>
    <dgm:cxn modelId="{D215AD0A-85D3-4B93-944F-512000E06E45}" type="presOf" srcId="{3EDAC97A-F13C-45A9-A440-27FCD754D42E}" destId="{DD838830-D5FF-4591-9DC6-8E4D868FC608}" srcOrd="0" destOrd="0" presId="urn:microsoft.com/office/officeart/2005/8/layout/list1"/>
    <dgm:cxn modelId="{F8E29C0B-29EF-4592-A3F6-050B6C09D644}" type="presOf" srcId="{3834B67D-BDD0-4021-9136-91F357DB178B}" destId="{7461BB02-2B4C-41B3-9C4B-059676AB00E3}" srcOrd="1" destOrd="0" presId="urn:microsoft.com/office/officeart/2005/8/layout/list1"/>
    <dgm:cxn modelId="{C2051A10-F64E-4827-88A0-F727506199E0}" type="presOf" srcId="{C9A924BC-1C63-4AF7-B9AF-06034DFCD5CA}" destId="{6EB7ACFA-6C7D-4D1A-81D0-218E8ECC3934}" srcOrd="0" destOrd="0" presId="urn:microsoft.com/office/officeart/2005/8/layout/list1"/>
    <dgm:cxn modelId="{6012A92A-9CE9-41F9-B599-E65DA9366397}" type="presOf" srcId="{5AE0F277-4658-4A5F-B3FB-2E153B227219}" destId="{EF71FEA3-CC93-467D-85BC-232AEDEA7227}" srcOrd="1" destOrd="0" presId="urn:microsoft.com/office/officeart/2005/8/layout/list1"/>
    <dgm:cxn modelId="{8FB22B65-EC3D-442D-9931-0E7FCE7E0119}" type="presOf" srcId="{DF267D08-43BA-4903-9FA0-21E758566C9A}" destId="{F3349DB4-4EE3-461C-93D4-F0B7A413BB18}" srcOrd="1" destOrd="0" presId="urn:microsoft.com/office/officeart/2005/8/layout/list1"/>
    <dgm:cxn modelId="{CEC0A971-724D-4B56-AAC2-3595475B7736}" type="presOf" srcId="{3834B67D-BDD0-4021-9136-91F357DB178B}" destId="{DDAA6B14-7A07-42CC-A471-1C7A750ABAF9}" srcOrd="0" destOrd="0" presId="urn:microsoft.com/office/officeart/2005/8/layout/list1"/>
    <dgm:cxn modelId="{C09B5878-C62E-4633-8682-BB145D66EEC5}" srcId="{3EDAC97A-F13C-45A9-A440-27FCD754D42E}" destId="{DF267D08-43BA-4903-9FA0-21E758566C9A}" srcOrd="0" destOrd="0" parTransId="{7671880F-6C5D-4484-949E-295E4A50B807}" sibTransId="{953AB25B-01FC-4181-AF1D-28910249A5CB}"/>
    <dgm:cxn modelId="{42F2628A-D7EB-4D34-A021-FD150874ECBE}" type="presOf" srcId="{C9A924BC-1C63-4AF7-B9AF-06034DFCD5CA}" destId="{5E8A36C5-56EF-43F3-B1BE-F2581766A268}" srcOrd="1" destOrd="0" presId="urn:microsoft.com/office/officeart/2005/8/layout/list1"/>
    <dgm:cxn modelId="{B913E0D8-AFFC-40E9-859F-077D52849F1C}" srcId="{3EDAC97A-F13C-45A9-A440-27FCD754D42E}" destId="{C9A924BC-1C63-4AF7-B9AF-06034DFCD5CA}" srcOrd="3" destOrd="0" parTransId="{2C6F4827-F034-483E-9B99-2DDF2A88A93B}" sibTransId="{F4C8F44D-E4C3-4AE0-9691-75ABCB7E1AE3}"/>
    <dgm:cxn modelId="{BC7A4DE1-2F1D-44DB-87CB-768AB9F0552C}" type="presOf" srcId="{5AE0F277-4658-4A5F-B3FB-2E153B227219}" destId="{F28B23CE-3598-4046-AE79-DCF6E62B8783}" srcOrd="0" destOrd="0" presId="urn:microsoft.com/office/officeart/2005/8/layout/list1"/>
    <dgm:cxn modelId="{0F5E48EA-B179-4B41-8867-D7A407FD0F40}" srcId="{3EDAC97A-F13C-45A9-A440-27FCD754D42E}" destId="{5AE0F277-4658-4A5F-B3FB-2E153B227219}" srcOrd="1" destOrd="0" parTransId="{3493E11D-B547-4BA9-AA87-693979E6A95C}" sibTransId="{088A995A-44D0-4B79-8971-680E1C8A553B}"/>
    <dgm:cxn modelId="{2CE993EF-9516-4580-92C6-3A86CB01EEA3}" srcId="{3EDAC97A-F13C-45A9-A440-27FCD754D42E}" destId="{3834B67D-BDD0-4021-9136-91F357DB178B}" srcOrd="2" destOrd="0" parTransId="{FF575E90-169A-4A01-BCFB-64E93B505213}" sibTransId="{622FC2D2-73D7-4814-9750-B3B8CC4C7D06}"/>
    <dgm:cxn modelId="{72DE7AF3-7587-4DFE-977A-175572BFCDDB}" type="presOf" srcId="{DF267D08-43BA-4903-9FA0-21E758566C9A}" destId="{1B4AFC83-CD07-43D0-B320-01953F3181DA}" srcOrd="0" destOrd="0" presId="urn:microsoft.com/office/officeart/2005/8/layout/list1"/>
    <dgm:cxn modelId="{36295927-1035-4E36-97B9-171031205879}" type="presParOf" srcId="{DD838830-D5FF-4591-9DC6-8E4D868FC608}" destId="{666F3792-B407-4BAD-8743-C5D937F154D3}" srcOrd="0" destOrd="0" presId="urn:microsoft.com/office/officeart/2005/8/layout/list1"/>
    <dgm:cxn modelId="{D3AC2A24-F019-44A3-AF50-C974A11A05B5}" type="presParOf" srcId="{666F3792-B407-4BAD-8743-C5D937F154D3}" destId="{1B4AFC83-CD07-43D0-B320-01953F3181DA}" srcOrd="0" destOrd="0" presId="urn:microsoft.com/office/officeart/2005/8/layout/list1"/>
    <dgm:cxn modelId="{D25672AC-7751-4042-A2F0-D2857C8775A1}" type="presParOf" srcId="{666F3792-B407-4BAD-8743-C5D937F154D3}" destId="{F3349DB4-4EE3-461C-93D4-F0B7A413BB18}" srcOrd="1" destOrd="0" presId="urn:microsoft.com/office/officeart/2005/8/layout/list1"/>
    <dgm:cxn modelId="{541CC20D-EB11-4E52-8D9F-0C2C8F1BD895}" type="presParOf" srcId="{DD838830-D5FF-4591-9DC6-8E4D868FC608}" destId="{81E9A84F-BDFE-4BB2-81F4-9BC7899C348B}" srcOrd="1" destOrd="0" presId="urn:microsoft.com/office/officeart/2005/8/layout/list1"/>
    <dgm:cxn modelId="{BC4BD6D1-A262-4813-BCD1-203A9A14527A}" type="presParOf" srcId="{DD838830-D5FF-4591-9DC6-8E4D868FC608}" destId="{B17125D3-8CF6-4BE5-A69B-178A0732A983}" srcOrd="2" destOrd="0" presId="urn:microsoft.com/office/officeart/2005/8/layout/list1"/>
    <dgm:cxn modelId="{8F51660B-B9DE-4476-8FD5-416E798ECE40}" type="presParOf" srcId="{DD838830-D5FF-4591-9DC6-8E4D868FC608}" destId="{8625FDE9-03CD-41C1-9AA0-130FA1A04264}" srcOrd="3" destOrd="0" presId="urn:microsoft.com/office/officeart/2005/8/layout/list1"/>
    <dgm:cxn modelId="{67D4BBE5-F5D0-4111-AC4E-894AAAFB0B69}" type="presParOf" srcId="{DD838830-D5FF-4591-9DC6-8E4D868FC608}" destId="{53F33AC9-C6C2-4BC8-89F8-29DC9B0E1359}" srcOrd="4" destOrd="0" presId="urn:microsoft.com/office/officeart/2005/8/layout/list1"/>
    <dgm:cxn modelId="{B96DA892-3F8B-4F8A-89C0-5B6B297B43C0}" type="presParOf" srcId="{53F33AC9-C6C2-4BC8-89F8-29DC9B0E1359}" destId="{F28B23CE-3598-4046-AE79-DCF6E62B8783}" srcOrd="0" destOrd="0" presId="urn:microsoft.com/office/officeart/2005/8/layout/list1"/>
    <dgm:cxn modelId="{C89A0446-C5BB-4B73-90A4-8B789AC1620D}" type="presParOf" srcId="{53F33AC9-C6C2-4BC8-89F8-29DC9B0E1359}" destId="{EF71FEA3-CC93-467D-85BC-232AEDEA7227}" srcOrd="1" destOrd="0" presId="urn:microsoft.com/office/officeart/2005/8/layout/list1"/>
    <dgm:cxn modelId="{92B0ACAA-9C51-4CF6-9475-41AC84AB6F45}" type="presParOf" srcId="{DD838830-D5FF-4591-9DC6-8E4D868FC608}" destId="{7A7BAAC0-278F-42D1-BC18-43E9FEA0A7CC}" srcOrd="5" destOrd="0" presId="urn:microsoft.com/office/officeart/2005/8/layout/list1"/>
    <dgm:cxn modelId="{6D8FA518-985E-438D-84C6-5BBA506636C3}" type="presParOf" srcId="{DD838830-D5FF-4591-9DC6-8E4D868FC608}" destId="{7CDB0BCE-F04C-4CEA-9406-90908F42098C}" srcOrd="6" destOrd="0" presId="urn:microsoft.com/office/officeart/2005/8/layout/list1"/>
    <dgm:cxn modelId="{8DDD2F54-7081-4A2C-815B-D80D256846EA}" type="presParOf" srcId="{DD838830-D5FF-4591-9DC6-8E4D868FC608}" destId="{6004C445-E52B-4828-8FCD-474FEF618553}" srcOrd="7" destOrd="0" presId="urn:microsoft.com/office/officeart/2005/8/layout/list1"/>
    <dgm:cxn modelId="{29FC8F7A-A344-4989-BA49-0717E10D594A}" type="presParOf" srcId="{DD838830-D5FF-4591-9DC6-8E4D868FC608}" destId="{FE7F7FA8-9C34-47EE-AB64-2705F6F1143B}" srcOrd="8" destOrd="0" presId="urn:microsoft.com/office/officeart/2005/8/layout/list1"/>
    <dgm:cxn modelId="{D8837C5A-1A88-4F95-AF89-9B64AD238E00}" type="presParOf" srcId="{FE7F7FA8-9C34-47EE-AB64-2705F6F1143B}" destId="{DDAA6B14-7A07-42CC-A471-1C7A750ABAF9}" srcOrd="0" destOrd="0" presId="urn:microsoft.com/office/officeart/2005/8/layout/list1"/>
    <dgm:cxn modelId="{3E8B8A59-D6EF-4B65-A496-81430C632D00}" type="presParOf" srcId="{FE7F7FA8-9C34-47EE-AB64-2705F6F1143B}" destId="{7461BB02-2B4C-41B3-9C4B-059676AB00E3}" srcOrd="1" destOrd="0" presId="urn:microsoft.com/office/officeart/2005/8/layout/list1"/>
    <dgm:cxn modelId="{25BC3128-14FD-4016-A2BA-E14D79CA3E76}" type="presParOf" srcId="{DD838830-D5FF-4591-9DC6-8E4D868FC608}" destId="{A601EEFF-5B54-4341-8122-E673BB002465}" srcOrd="9" destOrd="0" presId="urn:microsoft.com/office/officeart/2005/8/layout/list1"/>
    <dgm:cxn modelId="{2C6303DE-45A0-4A78-88EF-327FA3471719}" type="presParOf" srcId="{DD838830-D5FF-4591-9DC6-8E4D868FC608}" destId="{139D08BD-8EA7-4EAC-BE87-9E2AFF930766}" srcOrd="10" destOrd="0" presId="urn:microsoft.com/office/officeart/2005/8/layout/list1"/>
    <dgm:cxn modelId="{34AE1D9B-E921-40CB-8857-3A147AE3B91B}" type="presParOf" srcId="{DD838830-D5FF-4591-9DC6-8E4D868FC608}" destId="{4B75B011-E131-47D5-B98C-2097B408B2C4}" srcOrd="11" destOrd="0" presId="urn:microsoft.com/office/officeart/2005/8/layout/list1"/>
    <dgm:cxn modelId="{F0D842C6-4CA0-4F1B-8B53-A27A1C404333}" type="presParOf" srcId="{DD838830-D5FF-4591-9DC6-8E4D868FC608}" destId="{80F67BAC-9BCC-410D-8560-0AFB08B553EC}" srcOrd="12" destOrd="0" presId="urn:microsoft.com/office/officeart/2005/8/layout/list1"/>
    <dgm:cxn modelId="{20A30D59-E41F-465B-8AD7-A324DC9DCE92}" type="presParOf" srcId="{80F67BAC-9BCC-410D-8560-0AFB08B553EC}" destId="{6EB7ACFA-6C7D-4D1A-81D0-218E8ECC3934}" srcOrd="0" destOrd="0" presId="urn:microsoft.com/office/officeart/2005/8/layout/list1"/>
    <dgm:cxn modelId="{D28F4EAB-8727-4E1C-B96E-296DF35015C8}" type="presParOf" srcId="{80F67BAC-9BCC-410D-8560-0AFB08B553EC}" destId="{5E8A36C5-56EF-43F3-B1BE-F2581766A268}" srcOrd="1" destOrd="0" presId="urn:microsoft.com/office/officeart/2005/8/layout/list1"/>
    <dgm:cxn modelId="{1D18107F-4794-4E9C-B5EC-B72061FCF6B5}" type="presParOf" srcId="{DD838830-D5FF-4591-9DC6-8E4D868FC608}" destId="{AA705B2B-B142-4ED6-9B1D-4D04B9D1F65F}" srcOrd="13" destOrd="0" presId="urn:microsoft.com/office/officeart/2005/8/layout/list1"/>
    <dgm:cxn modelId="{84936047-D196-4F4B-8340-739F179A9239}" type="presParOf" srcId="{DD838830-D5FF-4591-9DC6-8E4D868FC608}" destId="{60371B1D-390A-4AC7-A093-A8308A3F202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DAC97A-F13C-45A9-A440-27FCD754D4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sv-SE"/>
        </a:p>
      </dgm:t>
    </dgm:pt>
    <dgm:pt modelId="{DF267D08-43BA-4903-9FA0-21E758566C9A}">
      <dgm:prSet phldrT="[Text]"/>
      <dgm:spPr/>
      <dgm:t>
        <a:bodyPr/>
        <a:lstStyle/>
        <a:p>
          <a:r>
            <a:rPr lang="en-US" noProof="0" dirty="0"/>
            <a:t>Model competition</a:t>
          </a:r>
        </a:p>
      </dgm:t>
    </dgm:pt>
    <dgm:pt modelId="{7671880F-6C5D-4484-949E-295E4A50B807}" type="parTrans" cxnId="{C09B5878-C62E-4633-8682-BB145D66EEC5}">
      <dgm:prSet/>
      <dgm:spPr/>
      <dgm:t>
        <a:bodyPr/>
        <a:lstStyle/>
        <a:p>
          <a:endParaRPr lang="sv-SE"/>
        </a:p>
      </dgm:t>
    </dgm:pt>
    <dgm:pt modelId="{953AB25B-01FC-4181-AF1D-28910249A5CB}" type="sibTrans" cxnId="{C09B5878-C62E-4633-8682-BB145D66EEC5}">
      <dgm:prSet/>
      <dgm:spPr/>
      <dgm:t>
        <a:bodyPr/>
        <a:lstStyle/>
        <a:p>
          <a:endParaRPr lang="sv-SE"/>
        </a:p>
      </dgm:t>
    </dgm:pt>
    <dgm:pt modelId="{2F769990-035E-4F22-97E2-AC68F01B6BE3}">
      <dgm:prSet phldrT="[Text]"/>
      <dgm:spPr/>
      <dgm:t>
        <a:bodyPr/>
        <a:lstStyle/>
        <a:p>
          <a:r>
            <a:rPr lang="en-US" noProof="0" dirty="0"/>
            <a:t>Feature importance</a:t>
          </a:r>
        </a:p>
      </dgm:t>
    </dgm:pt>
    <dgm:pt modelId="{5ED49CE7-626E-492A-987E-701760FEE5E9}" type="parTrans" cxnId="{5F7FB62A-A4A4-4F2A-9935-0F013C4AD0E1}">
      <dgm:prSet/>
      <dgm:spPr/>
      <dgm:t>
        <a:bodyPr/>
        <a:lstStyle/>
        <a:p>
          <a:endParaRPr lang="sv-SE"/>
        </a:p>
      </dgm:t>
    </dgm:pt>
    <dgm:pt modelId="{61DB0044-469A-49B5-A99B-45F69514C861}" type="sibTrans" cxnId="{5F7FB62A-A4A4-4F2A-9935-0F013C4AD0E1}">
      <dgm:prSet/>
      <dgm:spPr/>
      <dgm:t>
        <a:bodyPr/>
        <a:lstStyle/>
        <a:p>
          <a:endParaRPr lang="sv-SE"/>
        </a:p>
      </dgm:t>
    </dgm:pt>
    <dgm:pt modelId="{0B5C8C85-6DFB-4792-8E3D-6A56BB2AAE54}">
      <dgm:prSet phldrT="[Text]"/>
      <dgm:spPr/>
      <dgm:t>
        <a:bodyPr/>
        <a:lstStyle/>
        <a:p>
          <a:endParaRPr lang="en-US" noProof="0" dirty="0"/>
        </a:p>
      </dgm:t>
    </dgm:pt>
    <dgm:pt modelId="{054F3885-CB8B-4446-BC5D-4CA44DC1E63A}" type="parTrans" cxnId="{16BE0C08-31C9-41D3-B7C1-F4493EE74F96}">
      <dgm:prSet/>
      <dgm:spPr/>
    </dgm:pt>
    <dgm:pt modelId="{B3F3D131-5F43-4DAB-AF90-13CDA8ECFF97}" type="sibTrans" cxnId="{16BE0C08-31C9-41D3-B7C1-F4493EE74F96}">
      <dgm:prSet/>
      <dgm:spPr/>
    </dgm:pt>
    <dgm:pt modelId="{61890A0E-FB6B-471C-B16E-0E4EE1003158}">
      <dgm:prSet phldrT="[Text]"/>
      <dgm:spPr/>
      <dgm:t>
        <a:bodyPr/>
        <a:lstStyle/>
        <a:p>
          <a:endParaRPr lang="en-US" noProof="0" dirty="0"/>
        </a:p>
      </dgm:t>
    </dgm:pt>
    <dgm:pt modelId="{2394AEAA-34BD-4296-8C5A-2BA4FED3022E}" type="parTrans" cxnId="{146C8DE6-26AF-4307-80BF-1EBC1655AC67}">
      <dgm:prSet/>
      <dgm:spPr/>
    </dgm:pt>
    <dgm:pt modelId="{1F660BC0-B3DB-4AC6-9A44-E33A66B90369}" type="sibTrans" cxnId="{146C8DE6-26AF-4307-80BF-1EBC1655AC67}">
      <dgm:prSet/>
      <dgm:spPr/>
    </dgm:pt>
    <dgm:pt modelId="{3BBA0EB0-A1BE-4C50-B18F-57313D07CD30}" type="pres">
      <dgm:prSet presAssocID="{3EDAC97A-F13C-45A9-A440-27FCD754D42E}" presName="linear" presStyleCnt="0">
        <dgm:presLayoutVars>
          <dgm:dir/>
          <dgm:animLvl val="lvl"/>
          <dgm:resizeHandles val="exact"/>
        </dgm:presLayoutVars>
      </dgm:prSet>
      <dgm:spPr/>
    </dgm:pt>
    <dgm:pt modelId="{2AC835D8-468D-4D2F-9887-DAED06E60CD6}" type="pres">
      <dgm:prSet presAssocID="{DF267D08-43BA-4903-9FA0-21E758566C9A}" presName="parentLin" presStyleCnt="0"/>
      <dgm:spPr/>
    </dgm:pt>
    <dgm:pt modelId="{0C2E9116-4E34-44B4-BE9D-33820A3B7DE9}" type="pres">
      <dgm:prSet presAssocID="{DF267D08-43BA-4903-9FA0-21E758566C9A}" presName="parentLeftMargin" presStyleLbl="node1" presStyleIdx="0" presStyleCnt="2"/>
      <dgm:spPr/>
    </dgm:pt>
    <dgm:pt modelId="{BC90C492-23E5-46D7-A6DD-2241BD048B49}" type="pres">
      <dgm:prSet presAssocID="{DF267D08-43BA-4903-9FA0-21E758566C9A}" presName="parentText" presStyleLbl="node1" presStyleIdx="0" presStyleCnt="2">
        <dgm:presLayoutVars>
          <dgm:chMax val="0"/>
          <dgm:bulletEnabled val="1"/>
        </dgm:presLayoutVars>
      </dgm:prSet>
      <dgm:spPr/>
    </dgm:pt>
    <dgm:pt modelId="{C6573DDC-11A1-406A-87A3-C0C15F21141A}" type="pres">
      <dgm:prSet presAssocID="{DF267D08-43BA-4903-9FA0-21E758566C9A}" presName="negativeSpace" presStyleCnt="0"/>
      <dgm:spPr/>
    </dgm:pt>
    <dgm:pt modelId="{4E8D0C4F-9D00-43D3-869B-11B6FE5D08B8}" type="pres">
      <dgm:prSet presAssocID="{DF267D08-43BA-4903-9FA0-21E758566C9A}" presName="childText" presStyleLbl="conFgAcc1" presStyleIdx="0" presStyleCnt="2">
        <dgm:presLayoutVars>
          <dgm:bulletEnabled val="1"/>
        </dgm:presLayoutVars>
      </dgm:prSet>
      <dgm:spPr/>
    </dgm:pt>
    <dgm:pt modelId="{4BA032EA-FA65-49A3-9E5F-732FBFFD5376}" type="pres">
      <dgm:prSet presAssocID="{953AB25B-01FC-4181-AF1D-28910249A5CB}" presName="spaceBetweenRectangles" presStyleCnt="0"/>
      <dgm:spPr/>
    </dgm:pt>
    <dgm:pt modelId="{83FB4459-4AE7-4F3A-80DC-4B980472B3C3}" type="pres">
      <dgm:prSet presAssocID="{2F769990-035E-4F22-97E2-AC68F01B6BE3}" presName="parentLin" presStyleCnt="0"/>
      <dgm:spPr/>
    </dgm:pt>
    <dgm:pt modelId="{ABEC72EE-B3A4-43DB-AB21-40B4CB280D22}" type="pres">
      <dgm:prSet presAssocID="{2F769990-035E-4F22-97E2-AC68F01B6BE3}" presName="parentLeftMargin" presStyleLbl="node1" presStyleIdx="0" presStyleCnt="2"/>
      <dgm:spPr/>
    </dgm:pt>
    <dgm:pt modelId="{6D54180E-C68D-435D-9B29-C85BEF82C30C}" type="pres">
      <dgm:prSet presAssocID="{2F769990-035E-4F22-97E2-AC68F01B6BE3}" presName="parentText" presStyleLbl="node1" presStyleIdx="1" presStyleCnt="2">
        <dgm:presLayoutVars>
          <dgm:chMax val="0"/>
          <dgm:bulletEnabled val="1"/>
        </dgm:presLayoutVars>
      </dgm:prSet>
      <dgm:spPr/>
    </dgm:pt>
    <dgm:pt modelId="{6C55AC67-6888-472E-A9B3-C1DFB5ACBDAB}" type="pres">
      <dgm:prSet presAssocID="{2F769990-035E-4F22-97E2-AC68F01B6BE3}" presName="negativeSpace" presStyleCnt="0"/>
      <dgm:spPr/>
    </dgm:pt>
    <dgm:pt modelId="{A23F7CC3-D56D-4395-A335-9C6ECF4DDBE2}" type="pres">
      <dgm:prSet presAssocID="{2F769990-035E-4F22-97E2-AC68F01B6BE3}" presName="childText" presStyleLbl="conFgAcc1" presStyleIdx="1" presStyleCnt="2">
        <dgm:presLayoutVars>
          <dgm:bulletEnabled val="1"/>
        </dgm:presLayoutVars>
      </dgm:prSet>
      <dgm:spPr/>
    </dgm:pt>
  </dgm:ptLst>
  <dgm:cxnLst>
    <dgm:cxn modelId="{16BE0C08-31C9-41D3-B7C1-F4493EE74F96}" srcId="{DF267D08-43BA-4903-9FA0-21E758566C9A}" destId="{0B5C8C85-6DFB-4792-8E3D-6A56BB2AAE54}" srcOrd="0" destOrd="0" parTransId="{054F3885-CB8B-4446-BC5D-4CA44DC1E63A}" sibTransId="{B3F3D131-5F43-4DAB-AF90-13CDA8ECFF97}"/>
    <dgm:cxn modelId="{5F7FB62A-A4A4-4F2A-9935-0F013C4AD0E1}" srcId="{3EDAC97A-F13C-45A9-A440-27FCD754D42E}" destId="{2F769990-035E-4F22-97E2-AC68F01B6BE3}" srcOrd="1" destOrd="0" parTransId="{5ED49CE7-626E-492A-987E-701760FEE5E9}" sibTransId="{61DB0044-469A-49B5-A99B-45F69514C861}"/>
    <dgm:cxn modelId="{575A725D-0C0A-43E8-B4B3-564E0DE0380A}" type="presOf" srcId="{2F769990-035E-4F22-97E2-AC68F01B6BE3}" destId="{6D54180E-C68D-435D-9B29-C85BEF82C30C}" srcOrd="1" destOrd="0" presId="urn:microsoft.com/office/officeart/2005/8/layout/list1"/>
    <dgm:cxn modelId="{95D99F73-22BC-48FD-B350-5DFE5596B65E}" type="presOf" srcId="{DF267D08-43BA-4903-9FA0-21E758566C9A}" destId="{0C2E9116-4E34-44B4-BE9D-33820A3B7DE9}" srcOrd="0" destOrd="0" presId="urn:microsoft.com/office/officeart/2005/8/layout/list1"/>
    <dgm:cxn modelId="{C09B5878-C62E-4633-8682-BB145D66EEC5}" srcId="{3EDAC97A-F13C-45A9-A440-27FCD754D42E}" destId="{DF267D08-43BA-4903-9FA0-21E758566C9A}" srcOrd="0" destOrd="0" parTransId="{7671880F-6C5D-4484-949E-295E4A50B807}" sibTransId="{953AB25B-01FC-4181-AF1D-28910249A5CB}"/>
    <dgm:cxn modelId="{560B7981-1F0C-491D-886A-09B3E02FA91E}" type="presOf" srcId="{61890A0E-FB6B-471C-B16E-0E4EE1003158}" destId="{A23F7CC3-D56D-4395-A335-9C6ECF4DDBE2}" srcOrd="0" destOrd="0" presId="urn:microsoft.com/office/officeart/2005/8/layout/list1"/>
    <dgm:cxn modelId="{367FCC9E-3282-4794-9017-02AEBE9D82CF}" type="presOf" srcId="{2F769990-035E-4F22-97E2-AC68F01B6BE3}" destId="{ABEC72EE-B3A4-43DB-AB21-40B4CB280D22}" srcOrd="0" destOrd="0" presId="urn:microsoft.com/office/officeart/2005/8/layout/list1"/>
    <dgm:cxn modelId="{7271AEB2-975B-4DD0-B268-E059663A8FFD}" type="presOf" srcId="{DF267D08-43BA-4903-9FA0-21E758566C9A}" destId="{BC90C492-23E5-46D7-A6DD-2241BD048B49}" srcOrd="1" destOrd="0" presId="urn:microsoft.com/office/officeart/2005/8/layout/list1"/>
    <dgm:cxn modelId="{655E1BD5-DE99-4C3A-AC36-927109DF7519}" type="presOf" srcId="{0B5C8C85-6DFB-4792-8E3D-6A56BB2AAE54}" destId="{4E8D0C4F-9D00-43D3-869B-11B6FE5D08B8}" srcOrd="0" destOrd="0" presId="urn:microsoft.com/office/officeart/2005/8/layout/list1"/>
    <dgm:cxn modelId="{146C8DE6-26AF-4307-80BF-1EBC1655AC67}" srcId="{2F769990-035E-4F22-97E2-AC68F01B6BE3}" destId="{61890A0E-FB6B-471C-B16E-0E4EE1003158}" srcOrd="0" destOrd="0" parTransId="{2394AEAA-34BD-4296-8C5A-2BA4FED3022E}" sibTransId="{1F660BC0-B3DB-4AC6-9A44-E33A66B90369}"/>
    <dgm:cxn modelId="{5E665CFB-C427-4F9B-8452-8E8BDD23A5C8}" type="presOf" srcId="{3EDAC97A-F13C-45A9-A440-27FCD754D42E}" destId="{3BBA0EB0-A1BE-4C50-B18F-57313D07CD30}" srcOrd="0" destOrd="0" presId="urn:microsoft.com/office/officeart/2005/8/layout/list1"/>
    <dgm:cxn modelId="{46F8A920-8C34-4A33-A907-05F99D9E72EE}" type="presParOf" srcId="{3BBA0EB0-A1BE-4C50-B18F-57313D07CD30}" destId="{2AC835D8-468D-4D2F-9887-DAED06E60CD6}" srcOrd="0" destOrd="0" presId="urn:microsoft.com/office/officeart/2005/8/layout/list1"/>
    <dgm:cxn modelId="{AF2B45A9-E616-4F32-916F-C404D6E64872}" type="presParOf" srcId="{2AC835D8-468D-4D2F-9887-DAED06E60CD6}" destId="{0C2E9116-4E34-44B4-BE9D-33820A3B7DE9}" srcOrd="0" destOrd="0" presId="urn:microsoft.com/office/officeart/2005/8/layout/list1"/>
    <dgm:cxn modelId="{232A04A4-A0A5-47B5-8A9B-C3526EB73765}" type="presParOf" srcId="{2AC835D8-468D-4D2F-9887-DAED06E60CD6}" destId="{BC90C492-23E5-46D7-A6DD-2241BD048B49}" srcOrd="1" destOrd="0" presId="urn:microsoft.com/office/officeart/2005/8/layout/list1"/>
    <dgm:cxn modelId="{2BC2F33C-F296-400E-8A8C-8877D3A1B783}" type="presParOf" srcId="{3BBA0EB0-A1BE-4C50-B18F-57313D07CD30}" destId="{C6573DDC-11A1-406A-87A3-C0C15F21141A}" srcOrd="1" destOrd="0" presId="urn:microsoft.com/office/officeart/2005/8/layout/list1"/>
    <dgm:cxn modelId="{0DF0D039-DC60-43B6-BF3B-6830341FF8B5}" type="presParOf" srcId="{3BBA0EB0-A1BE-4C50-B18F-57313D07CD30}" destId="{4E8D0C4F-9D00-43D3-869B-11B6FE5D08B8}" srcOrd="2" destOrd="0" presId="urn:microsoft.com/office/officeart/2005/8/layout/list1"/>
    <dgm:cxn modelId="{99F8BA8F-5BA9-4C7E-8F31-6891910FA0C7}" type="presParOf" srcId="{3BBA0EB0-A1BE-4C50-B18F-57313D07CD30}" destId="{4BA032EA-FA65-49A3-9E5F-732FBFFD5376}" srcOrd="3" destOrd="0" presId="urn:microsoft.com/office/officeart/2005/8/layout/list1"/>
    <dgm:cxn modelId="{A0C0E568-8350-462E-BCEF-B4FE03AFC1FE}" type="presParOf" srcId="{3BBA0EB0-A1BE-4C50-B18F-57313D07CD30}" destId="{83FB4459-4AE7-4F3A-80DC-4B980472B3C3}" srcOrd="4" destOrd="0" presId="urn:microsoft.com/office/officeart/2005/8/layout/list1"/>
    <dgm:cxn modelId="{206AF092-5CFC-4939-B63B-10767D61FBED}" type="presParOf" srcId="{83FB4459-4AE7-4F3A-80DC-4B980472B3C3}" destId="{ABEC72EE-B3A4-43DB-AB21-40B4CB280D22}" srcOrd="0" destOrd="0" presId="urn:microsoft.com/office/officeart/2005/8/layout/list1"/>
    <dgm:cxn modelId="{A6F7ED68-F62B-4A52-AC90-3B6D01419BEA}" type="presParOf" srcId="{83FB4459-4AE7-4F3A-80DC-4B980472B3C3}" destId="{6D54180E-C68D-435D-9B29-C85BEF82C30C}" srcOrd="1" destOrd="0" presId="urn:microsoft.com/office/officeart/2005/8/layout/list1"/>
    <dgm:cxn modelId="{80333FDF-EB5D-4CE9-ADE1-655EE13A765B}" type="presParOf" srcId="{3BBA0EB0-A1BE-4C50-B18F-57313D07CD30}" destId="{6C55AC67-6888-472E-A9B3-C1DFB5ACBDAB}" srcOrd="5" destOrd="0" presId="urn:microsoft.com/office/officeart/2005/8/layout/list1"/>
    <dgm:cxn modelId="{227A5668-9A6E-4807-B578-4A7961E67297}" type="presParOf" srcId="{3BBA0EB0-A1BE-4C50-B18F-57313D07CD30}" destId="{A23F7CC3-D56D-4395-A335-9C6ECF4DDBE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DAC97A-F13C-45A9-A440-27FCD754D4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sv-SE"/>
        </a:p>
      </dgm:t>
    </dgm:pt>
    <dgm:pt modelId="{DF267D08-43BA-4903-9FA0-21E758566C9A}">
      <dgm:prSet phldrT="[Text]"/>
      <dgm:spPr/>
      <dgm:t>
        <a:bodyPr/>
        <a:lstStyle/>
        <a:p>
          <a:r>
            <a:rPr lang="en-US" noProof="0" dirty="0"/>
            <a:t>Model implementation</a:t>
          </a:r>
        </a:p>
      </dgm:t>
    </dgm:pt>
    <dgm:pt modelId="{7671880F-6C5D-4484-949E-295E4A50B807}" type="parTrans" cxnId="{C09B5878-C62E-4633-8682-BB145D66EEC5}">
      <dgm:prSet/>
      <dgm:spPr/>
      <dgm:t>
        <a:bodyPr/>
        <a:lstStyle/>
        <a:p>
          <a:endParaRPr lang="sv-SE"/>
        </a:p>
      </dgm:t>
    </dgm:pt>
    <dgm:pt modelId="{953AB25B-01FC-4181-AF1D-28910249A5CB}" type="sibTrans" cxnId="{C09B5878-C62E-4633-8682-BB145D66EEC5}">
      <dgm:prSet/>
      <dgm:spPr/>
      <dgm:t>
        <a:bodyPr/>
        <a:lstStyle/>
        <a:p>
          <a:endParaRPr lang="sv-SE"/>
        </a:p>
      </dgm:t>
    </dgm:pt>
    <dgm:pt modelId="{2F769990-035E-4F22-97E2-AC68F01B6BE3}">
      <dgm:prSet phldrT="[Text]"/>
      <dgm:spPr/>
      <dgm:t>
        <a:bodyPr/>
        <a:lstStyle/>
        <a:p>
          <a:r>
            <a:rPr lang="en-US" noProof="0" dirty="0"/>
            <a:t>Change management organization</a:t>
          </a:r>
        </a:p>
      </dgm:t>
    </dgm:pt>
    <dgm:pt modelId="{5ED49CE7-626E-492A-987E-701760FEE5E9}" type="parTrans" cxnId="{5F7FB62A-A4A4-4F2A-9935-0F013C4AD0E1}">
      <dgm:prSet/>
      <dgm:spPr/>
      <dgm:t>
        <a:bodyPr/>
        <a:lstStyle/>
        <a:p>
          <a:endParaRPr lang="sv-SE"/>
        </a:p>
      </dgm:t>
    </dgm:pt>
    <dgm:pt modelId="{61DB0044-469A-49B5-A99B-45F69514C861}" type="sibTrans" cxnId="{5F7FB62A-A4A4-4F2A-9935-0F013C4AD0E1}">
      <dgm:prSet/>
      <dgm:spPr/>
      <dgm:t>
        <a:bodyPr/>
        <a:lstStyle/>
        <a:p>
          <a:endParaRPr lang="sv-SE"/>
        </a:p>
      </dgm:t>
    </dgm:pt>
    <dgm:pt modelId="{0B5C8C85-6DFB-4792-8E3D-6A56BB2AAE54}">
      <dgm:prSet phldrT="[Text]"/>
      <dgm:spPr/>
      <dgm:t>
        <a:bodyPr/>
        <a:lstStyle/>
        <a:p>
          <a:r>
            <a:rPr lang="en-US" noProof="0" dirty="0"/>
            <a:t>Storage of results</a:t>
          </a:r>
        </a:p>
      </dgm:t>
    </dgm:pt>
    <dgm:pt modelId="{054F3885-CB8B-4446-BC5D-4CA44DC1E63A}" type="parTrans" cxnId="{16BE0C08-31C9-41D3-B7C1-F4493EE74F96}">
      <dgm:prSet/>
      <dgm:spPr/>
      <dgm:t>
        <a:bodyPr/>
        <a:lstStyle/>
        <a:p>
          <a:endParaRPr lang="sv-SE"/>
        </a:p>
      </dgm:t>
    </dgm:pt>
    <dgm:pt modelId="{B3F3D131-5F43-4DAB-AF90-13CDA8ECFF97}" type="sibTrans" cxnId="{16BE0C08-31C9-41D3-B7C1-F4493EE74F96}">
      <dgm:prSet/>
      <dgm:spPr/>
      <dgm:t>
        <a:bodyPr/>
        <a:lstStyle/>
        <a:p>
          <a:endParaRPr lang="sv-SE"/>
        </a:p>
      </dgm:t>
    </dgm:pt>
    <dgm:pt modelId="{602852A8-E642-42CD-B5F7-E595C56CC25B}">
      <dgm:prSet phldrT="[Text]"/>
      <dgm:spPr/>
      <dgm:t>
        <a:bodyPr/>
        <a:lstStyle/>
        <a:p>
          <a:r>
            <a:rPr lang="en-US" noProof="0" dirty="0"/>
            <a:t>Monitoring</a:t>
          </a:r>
        </a:p>
      </dgm:t>
    </dgm:pt>
    <dgm:pt modelId="{E20B20FA-7EFA-4918-BA58-F2297F6125A5}" type="parTrans" cxnId="{77A1BFD7-E3A3-486A-AEA1-18C940CA8E92}">
      <dgm:prSet/>
      <dgm:spPr/>
      <dgm:t>
        <a:bodyPr/>
        <a:lstStyle/>
        <a:p>
          <a:endParaRPr lang="sv-SE"/>
        </a:p>
      </dgm:t>
    </dgm:pt>
    <dgm:pt modelId="{89265660-9877-4010-B866-79AB39A1246D}" type="sibTrans" cxnId="{77A1BFD7-E3A3-486A-AEA1-18C940CA8E92}">
      <dgm:prSet/>
      <dgm:spPr/>
      <dgm:t>
        <a:bodyPr/>
        <a:lstStyle/>
        <a:p>
          <a:endParaRPr lang="sv-SE"/>
        </a:p>
      </dgm:t>
    </dgm:pt>
    <dgm:pt modelId="{F8CDF9C5-9B34-4ECE-8DD0-DD64A42EC6A1}">
      <dgm:prSet phldrT="[Text]"/>
      <dgm:spPr/>
      <dgm:t>
        <a:bodyPr/>
        <a:lstStyle/>
        <a:p>
          <a:r>
            <a:rPr lang="en-US" noProof="0" dirty="0"/>
            <a:t>Model</a:t>
          </a:r>
        </a:p>
      </dgm:t>
    </dgm:pt>
    <dgm:pt modelId="{8C96E9D7-268C-416D-A4B8-417D980F9D39}" type="parTrans" cxnId="{67561422-09BA-47CC-9C08-2FEA169BDDD2}">
      <dgm:prSet/>
      <dgm:spPr/>
      <dgm:t>
        <a:bodyPr/>
        <a:lstStyle/>
        <a:p>
          <a:endParaRPr lang="sv-SE"/>
        </a:p>
      </dgm:t>
    </dgm:pt>
    <dgm:pt modelId="{E789F723-D06C-444D-BCDD-5CAAE2807255}" type="sibTrans" cxnId="{67561422-09BA-47CC-9C08-2FEA169BDDD2}">
      <dgm:prSet/>
      <dgm:spPr/>
      <dgm:t>
        <a:bodyPr/>
        <a:lstStyle/>
        <a:p>
          <a:endParaRPr lang="sv-SE"/>
        </a:p>
      </dgm:t>
    </dgm:pt>
    <dgm:pt modelId="{30A96C71-39C1-49ED-A095-458143B594E7}">
      <dgm:prSet phldrT="[Text]"/>
      <dgm:spPr/>
      <dgm:t>
        <a:bodyPr/>
        <a:lstStyle/>
        <a:p>
          <a:r>
            <a:rPr lang="en-US" noProof="0" dirty="0"/>
            <a:t>Value </a:t>
          </a:r>
        </a:p>
      </dgm:t>
    </dgm:pt>
    <dgm:pt modelId="{BAB66C60-5ADA-4B58-8C30-1CCB651738D3}" type="parTrans" cxnId="{C95F0AC1-7E3F-4EEA-AFB7-6C6B3578A5AA}">
      <dgm:prSet/>
      <dgm:spPr/>
      <dgm:t>
        <a:bodyPr/>
        <a:lstStyle/>
        <a:p>
          <a:endParaRPr lang="sv-SE"/>
        </a:p>
      </dgm:t>
    </dgm:pt>
    <dgm:pt modelId="{131B7B42-32CB-44B8-BE77-C7F3F519DB5D}" type="sibTrans" cxnId="{C95F0AC1-7E3F-4EEA-AFB7-6C6B3578A5AA}">
      <dgm:prSet/>
      <dgm:spPr/>
      <dgm:t>
        <a:bodyPr/>
        <a:lstStyle/>
        <a:p>
          <a:endParaRPr lang="sv-SE"/>
        </a:p>
      </dgm:t>
    </dgm:pt>
    <dgm:pt modelId="{2F18FD66-A018-47BD-9884-0EB1E5AE90E1}">
      <dgm:prSet phldrT="[Text]"/>
      <dgm:spPr/>
      <dgm:t>
        <a:bodyPr/>
        <a:lstStyle/>
        <a:p>
          <a:r>
            <a:rPr lang="en-US" noProof="0" dirty="0"/>
            <a:t>Move model to a production environment</a:t>
          </a:r>
        </a:p>
      </dgm:t>
    </dgm:pt>
    <dgm:pt modelId="{B21B16C1-B097-4BE3-A3D2-CC79A72B591D}" type="parTrans" cxnId="{E84645A6-50D2-44E0-9F44-96C1095574BD}">
      <dgm:prSet/>
      <dgm:spPr/>
      <dgm:t>
        <a:bodyPr/>
        <a:lstStyle/>
        <a:p>
          <a:endParaRPr lang="sv-SE"/>
        </a:p>
      </dgm:t>
    </dgm:pt>
    <dgm:pt modelId="{54D55E49-2FC8-4F54-AABC-B62475FA6DCF}" type="sibTrans" cxnId="{E84645A6-50D2-44E0-9F44-96C1095574BD}">
      <dgm:prSet/>
      <dgm:spPr/>
      <dgm:t>
        <a:bodyPr/>
        <a:lstStyle/>
        <a:p>
          <a:endParaRPr lang="sv-SE"/>
        </a:p>
      </dgm:t>
    </dgm:pt>
    <dgm:pt modelId="{742B9E20-DB60-43DB-8108-1C48D1E55C49}">
      <dgm:prSet phldrT="[Text]"/>
      <dgm:spPr/>
      <dgm:t>
        <a:bodyPr/>
        <a:lstStyle/>
        <a:p>
          <a:r>
            <a:rPr lang="en-US" noProof="0" dirty="0"/>
            <a:t>For use in future consultations</a:t>
          </a:r>
        </a:p>
      </dgm:t>
    </dgm:pt>
    <dgm:pt modelId="{8A16528B-08F6-457B-9F8A-1EED592289E5}" type="parTrans" cxnId="{7C29319E-9A03-4AB2-B961-0E624B58D7A1}">
      <dgm:prSet/>
      <dgm:spPr/>
      <dgm:t>
        <a:bodyPr/>
        <a:lstStyle/>
        <a:p>
          <a:endParaRPr lang="sv-SE"/>
        </a:p>
      </dgm:t>
    </dgm:pt>
    <dgm:pt modelId="{6DDD4EB9-E387-44DB-8587-8CC20B0B091E}" type="sibTrans" cxnId="{7C29319E-9A03-4AB2-B961-0E624B58D7A1}">
      <dgm:prSet/>
      <dgm:spPr/>
      <dgm:t>
        <a:bodyPr/>
        <a:lstStyle/>
        <a:p>
          <a:endParaRPr lang="sv-SE"/>
        </a:p>
      </dgm:t>
    </dgm:pt>
    <dgm:pt modelId="{0E6D39E5-BD7A-446B-AA09-9307B1F20E62}">
      <dgm:prSet phldrT="[Text]"/>
      <dgm:spPr/>
      <dgm:t>
        <a:bodyPr/>
        <a:lstStyle/>
        <a:p>
          <a:r>
            <a:rPr lang="en-US" noProof="0" dirty="0"/>
            <a:t>Implementation of findings in organization</a:t>
          </a:r>
        </a:p>
      </dgm:t>
    </dgm:pt>
    <dgm:pt modelId="{B3832635-711A-4FE3-8C70-BE5EF3C4F11F}" type="parTrans" cxnId="{FDD96C6E-322E-46AA-8C9D-11B70FC42F58}">
      <dgm:prSet/>
      <dgm:spPr/>
      <dgm:t>
        <a:bodyPr/>
        <a:lstStyle/>
        <a:p>
          <a:endParaRPr lang="sv-SE"/>
        </a:p>
      </dgm:t>
    </dgm:pt>
    <dgm:pt modelId="{F4F6E647-4AC4-4615-80E0-C9B807E23082}" type="sibTrans" cxnId="{FDD96C6E-322E-46AA-8C9D-11B70FC42F58}">
      <dgm:prSet/>
      <dgm:spPr/>
      <dgm:t>
        <a:bodyPr/>
        <a:lstStyle/>
        <a:p>
          <a:endParaRPr lang="sv-SE"/>
        </a:p>
      </dgm:t>
    </dgm:pt>
    <dgm:pt modelId="{26208132-C82C-416E-A587-F36FF9F073AD}">
      <dgm:prSet phldrT="[Text]"/>
      <dgm:spPr/>
      <dgm:t>
        <a:bodyPr/>
        <a:lstStyle/>
        <a:p>
          <a:r>
            <a:rPr lang="en-US" noProof="0" dirty="0"/>
            <a:t>To ensure its performance</a:t>
          </a:r>
        </a:p>
      </dgm:t>
    </dgm:pt>
    <dgm:pt modelId="{410D127A-745F-447C-A1AF-A5479873CA87}" type="parTrans" cxnId="{47E70617-5FB4-4D39-BE2D-2413B34C93F6}">
      <dgm:prSet/>
      <dgm:spPr/>
    </dgm:pt>
    <dgm:pt modelId="{59F3F74C-343A-49D5-B114-D5F4EF5D84FE}" type="sibTrans" cxnId="{47E70617-5FB4-4D39-BE2D-2413B34C93F6}">
      <dgm:prSet/>
      <dgm:spPr/>
    </dgm:pt>
    <dgm:pt modelId="{0A1093A6-CD34-487F-937F-0A9147BA3815}">
      <dgm:prSet phldrT="[Text]"/>
      <dgm:spPr/>
      <dgm:t>
        <a:bodyPr/>
        <a:lstStyle/>
        <a:p>
          <a:r>
            <a:rPr lang="en-US" noProof="0" dirty="0"/>
            <a:t>To ensure it produces the outcome we are looking for</a:t>
          </a:r>
        </a:p>
      </dgm:t>
    </dgm:pt>
    <dgm:pt modelId="{15A0966F-E664-4379-92D7-33F85552AC0F}" type="parTrans" cxnId="{0B3B3E0A-C982-41C3-B277-0CAEA4825756}">
      <dgm:prSet/>
      <dgm:spPr/>
    </dgm:pt>
    <dgm:pt modelId="{91682859-58BE-48C2-9748-DA1A4C72A6A8}" type="sibTrans" cxnId="{0B3B3E0A-C982-41C3-B277-0CAEA4825756}">
      <dgm:prSet/>
      <dgm:spPr/>
    </dgm:pt>
    <dgm:pt modelId="{60A64907-7E03-469B-90B8-35AE38F81E83}">
      <dgm:prSet phldrT="[Text]"/>
      <dgm:spPr/>
      <dgm:t>
        <a:bodyPr/>
        <a:lstStyle/>
        <a:p>
          <a:r>
            <a:rPr lang="en-US" noProof="0" dirty="0"/>
            <a:t>Model refinement</a:t>
          </a:r>
        </a:p>
      </dgm:t>
    </dgm:pt>
    <dgm:pt modelId="{C80E2153-6DF5-4A7B-93B9-B5398A79D6B0}" type="parTrans" cxnId="{8EDA99CC-7E43-4C17-85CE-4E94C8920E12}">
      <dgm:prSet/>
      <dgm:spPr/>
    </dgm:pt>
    <dgm:pt modelId="{88B2BA52-8A7C-48AA-8617-17802702F598}" type="sibTrans" cxnId="{8EDA99CC-7E43-4C17-85CE-4E94C8920E12}">
      <dgm:prSet/>
      <dgm:spPr/>
    </dgm:pt>
    <dgm:pt modelId="{D6B7FE2E-8702-4D73-B71E-0AA5C18DE839}">
      <dgm:prSet phldrT="[Text]"/>
      <dgm:spPr/>
      <dgm:t>
        <a:bodyPr/>
        <a:lstStyle/>
        <a:p>
          <a:r>
            <a:rPr lang="en-US" noProof="0" dirty="0"/>
            <a:t>Use time dimension </a:t>
          </a:r>
        </a:p>
      </dgm:t>
    </dgm:pt>
    <dgm:pt modelId="{A1C55296-058A-4ABF-9AA2-00EED09CA1ED}" type="parTrans" cxnId="{143C6ED0-3F74-4F7B-BB28-A39A158D5314}">
      <dgm:prSet/>
      <dgm:spPr/>
    </dgm:pt>
    <dgm:pt modelId="{855BC262-A5B2-4D79-8501-15060EF02D79}" type="sibTrans" cxnId="{143C6ED0-3F74-4F7B-BB28-A39A158D5314}">
      <dgm:prSet/>
      <dgm:spPr/>
    </dgm:pt>
    <dgm:pt modelId="{3BBA0EB0-A1BE-4C50-B18F-57313D07CD30}" type="pres">
      <dgm:prSet presAssocID="{3EDAC97A-F13C-45A9-A440-27FCD754D42E}" presName="linear" presStyleCnt="0">
        <dgm:presLayoutVars>
          <dgm:dir/>
          <dgm:animLvl val="lvl"/>
          <dgm:resizeHandles val="exact"/>
        </dgm:presLayoutVars>
      </dgm:prSet>
      <dgm:spPr/>
    </dgm:pt>
    <dgm:pt modelId="{178D27A1-6743-4298-9BFE-86B69CF81F0B}" type="pres">
      <dgm:prSet presAssocID="{60A64907-7E03-469B-90B8-35AE38F81E83}" presName="parentLin" presStyleCnt="0"/>
      <dgm:spPr/>
    </dgm:pt>
    <dgm:pt modelId="{53D19D96-D5BD-41D5-88A6-027AB714E4B8}" type="pres">
      <dgm:prSet presAssocID="{60A64907-7E03-469B-90B8-35AE38F81E83}" presName="parentLeftMargin" presStyleLbl="node1" presStyleIdx="0" presStyleCnt="5"/>
      <dgm:spPr/>
    </dgm:pt>
    <dgm:pt modelId="{834A7A5D-052C-4056-8AF3-A8804DEAA04F}" type="pres">
      <dgm:prSet presAssocID="{60A64907-7E03-469B-90B8-35AE38F81E83}" presName="parentText" presStyleLbl="node1" presStyleIdx="0" presStyleCnt="5">
        <dgm:presLayoutVars>
          <dgm:chMax val="0"/>
          <dgm:bulletEnabled val="1"/>
        </dgm:presLayoutVars>
      </dgm:prSet>
      <dgm:spPr/>
    </dgm:pt>
    <dgm:pt modelId="{0179AA97-AEE7-4496-BB07-D6F9F2526458}" type="pres">
      <dgm:prSet presAssocID="{60A64907-7E03-469B-90B8-35AE38F81E83}" presName="negativeSpace" presStyleCnt="0"/>
      <dgm:spPr/>
    </dgm:pt>
    <dgm:pt modelId="{98BEF01F-4646-4ADB-A1C0-E2F8AD7941AB}" type="pres">
      <dgm:prSet presAssocID="{60A64907-7E03-469B-90B8-35AE38F81E83}" presName="childText" presStyleLbl="conFgAcc1" presStyleIdx="0" presStyleCnt="5">
        <dgm:presLayoutVars>
          <dgm:bulletEnabled val="1"/>
        </dgm:presLayoutVars>
      </dgm:prSet>
      <dgm:spPr/>
    </dgm:pt>
    <dgm:pt modelId="{5849ED1E-507B-4293-AB0D-74916112C38D}" type="pres">
      <dgm:prSet presAssocID="{88B2BA52-8A7C-48AA-8617-17802702F598}" presName="spaceBetweenRectangles" presStyleCnt="0"/>
      <dgm:spPr/>
    </dgm:pt>
    <dgm:pt modelId="{2AC835D8-468D-4D2F-9887-DAED06E60CD6}" type="pres">
      <dgm:prSet presAssocID="{DF267D08-43BA-4903-9FA0-21E758566C9A}" presName="parentLin" presStyleCnt="0"/>
      <dgm:spPr/>
    </dgm:pt>
    <dgm:pt modelId="{0C2E9116-4E34-44B4-BE9D-33820A3B7DE9}" type="pres">
      <dgm:prSet presAssocID="{DF267D08-43BA-4903-9FA0-21E758566C9A}" presName="parentLeftMargin" presStyleLbl="node1" presStyleIdx="0" presStyleCnt="5"/>
      <dgm:spPr/>
    </dgm:pt>
    <dgm:pt modelId="{BC90C492-23E5-46D7-A6DD-2241BD048B49}" type="pres">
      <dgm:prSet presAssocID="{DF267D08-43BA-4903-9FA0-21E758566C9A}" presName="parentText" presStyleLbl="node1" presStyleIdx="1" presStyleCnt="5">
        <dgm:presLayoutVars>
          <dgm:chMax val="0"/>
          <dgm:bulletEnabled val="1"/>
        </dgm:presLayoutVars>
      </dgm:prSet>
      <dgm:spPr/>
    </dgm:pt>
    <dgm:pt modelId="{C6573DDC-11A1-406A-87A3-C0C15F21141A}" type="pres">
      <dgm:prSet presAssocID="{DF267D08-43BA-4903-9FA0-21E758566C9A}" presName="negativeSpace" presStyleCnt="0"/>
      <dgm:spPr/>
    </dgm:pt>
    <dgm:pt modelId="{4E8D0C4F-9D00-43D3-869B-11B6FE5D08B8}" type="pres">
      <dgm:prSet presAssocID="{DF267D08-43BA-4903-9FA0-21E758566C9A}" presName="childText" presStyleLbl="conFgAcc1" presStyleIdx="1" presStyleCnt="5">
        <dgm:presLayoutVars>
          <dgm:bulletEnabled val="1"/>
        </dgm:presLayoutVars>
      </dgm:prSet>
      <dgm:spPr/>
    </dgm:pt>
    <dgm:pt modelId="{4BA032EA-FA65-49A3-9E5F-732FBFFD5376}" type="pres">
      <dgm:prSet presAssocID="{953AB25B-01FC-4181-AF1D-28910249A5CB}" presName="spaceBetweenRectangles" presStyleCnt="0"/>
      <dgm:spPr/>
    </dgm:pt>
    <dgm:pt modelId="{CFEC3C24-FE00-4B2D-8693-0C23A7B57246}" type="pres">
      <dgm:prSet presAssocID="{0B5C8C85-6DFB-4792-8E3D-6A56BB2AAE54}" presName="parentLin" presStyleCnt="0"/>
      <dgm:spPr/>
    </dgm:pt>
    <dgm:pt modelId="{12B876F9-6D28-4114-879E-5338083A20AE}" type="pres">
      <dgm:prSet presAssocID="{0B5C8C85-6DFB-4792-8E3D-6A56BB2AAE54}" presName="parentLeftMargin" presStyleLbl="node1" presStyleIdx="1" presStyleCnt="5"/>
      <dgm:spPr/>
    </dgm:pt>
    <dgm:pt modelId="{0155C02C-DA29-4488-B05F-5A0E28A886D0}" type="pres">
      <dgm:prSet presAssocID="{0B5C8C85-6DFB-4792-8E3D-6A56BB2AAE54}" presName="parentText" presStyleLbl="node1" presStyleIdx="2" presStyleCnt="5">
        <dgm:presLayoutVars>
          <dgm:chMax val="0"/>
          <dgm:bulletEnabled val="1"/>
        </dgm:presLayoutVars>
      </dgm:prSet>
      <dgm:spPr/>
    </dgm:pt>
    <dgm:pt modelId="{2D52AD96-3226-4EA0-81C3-BB85BE4ABFD1}" type="pres">
      <dgm:prSet presAssocID="{0B5C8C85-6DFB-4792-8E3D-6A56BB2AAE54}" presName="negativeSpace" presStyleCnt="0"/>
      <dgm:spPr/>
    </dgm:pt>
    <dgm:pt modelId="{48F6C334-5215-4765-9617-120E17BA09FC}" type="pres">
      <dgm:prSet presAssocID="{0B5C8C85-6DFB-4792-8E3D-6A56BB2AAE54}" presName="childText" presStyleLbl="conFgAcc1" presStyleIdx="2" presStyleCnt="5">
        <dgm:presLayoutVars>
          <dgm:bulletEnabled val="1"/>
        </dgm:presLayoutVars>
      </dgm:prSet>
      <dgm:spPr/>
    </dgm:pt>
    <dgm:pt modelId="{86E2A563-B744-4918-8BD0-195EF30EB346}" type="pres">
      <dgm:prSet presAssocID="{B3F3D131-5F43-4DAB-AF90-13CDA8ECFF97}" presName="spaceBetweenRectangles" presStyleCnt="0"/>
      <dgm:spPr/>
    </dgm:pt>
    <dgm:pt modelId="{83FB4459-4AE7-4F3A-80DC-4B980472B3C3}" type="pres">
      <dgm:prSet presAssocID="{2F769990-035E-4F22-97E2-AC68F01B6BE3}" presName="parentLin" presStyleCnt="0"/>
      <dgm:spPr/>
    </dgm:pt>
    <dgm:pt modelId="{ABEC72EE-B3A4-43DB-AB21-40B4CB280D22}" type="pres">
      <dgm:prSet presAssocID="{2F769990-035E-4F22-97E2-AC68F01B6BE3}" presName="parentLeftMargin" presStyleLbl="node1" presStyleIdx="2" presStyleCnt="5"/>
      <dgm:spPr/>
    </dgm:pt>
    <dgm:pt modelId="{6D54180E-C68D-435D-9B29-C85BEF82C30C}" type="pres">
      <dgm:prSet presAssocID="{2F769990-035E-4F22-97E2-AC68F01B6BE3}" presName="parentText" presStyleLbl="node1" presStyleIdx="3" presStyleCnt="5">
        <dgm:presLayoutVars>
          <dgm:chMax val="0"/>
          <dgm:bulletEnabled val="1"/>
        </dgm:presLayoutVars>
      </dgm:prSet>
      <dgm:spPr/>
    </dgm:pt>
    <dgm:pt modelId="{6C55AC67-6888-472E-A9B3-C1DFB5ACBDAB}" type="pres">
      <dgm:prSet presAssocID="{2F769990-035E-4F22-97E2-AC68F01B6BE3}" presName="negativeSpace" presStyleCnt="0"/>
      <dgm:spPr/>
    </dgm:pt>
    <dgm:pt modelId="{A23F7CC3-D56D-4395-A335-9C6ECF4DDBE2}" type="pres">
      <dgm:prSet presAssocID="{2F769990-035E-4F22-97E2-AC68F01B6BE3}" presName="childText" presStyleLbl="conFgAcc1" presStyleIdx="3" presStyleCnt="5">
        <dgm:presLayoutVars>
          <dgm:bulletEnabled val="1"/>
        </dgm:presLayoutVars>
      </dgm:prSet>
      <dgm:spPr/>
    </dgm:pt>
    <dgm:pt modelId="{9EA6AEC0-B511-477F-A9CA-54D697E3DEDF}" type="pres">
      <dgm:prSet presAssocID="{61DB0044-469A-49B5-A99B-45F69514C861}" presName="spaceBetweenRectangles" presStyleCnt="0"/>
      <dgm:spPr/>
    </dgm:pt>
    <dgm:pt modelId="{2266A9B7-9F86-421A-A266-11E4768C7238}" type="pres">
      <dgm:prSet presAssocID="{602852A8-E642-42CD-B5F7-E595C56CC25B}" presName="parentLin" presStyleCnt="0"/>
      <dgm:spPr/>
    </dgm:pt>
    <dgm:pt modelId="{0A8A274B-0A95-4C31-9CFA-6C8D51051F0A}" type="pres">
      <dgm:prSet presAssocID="{602852A8-E642-42CD-B5F7-E595C56CC25B}" presName="parentLeftMargin" presStyleLbl="node1" presStyleIdx="3" presStyleCnt="5"/>
      <dgm:spPr/>
    </dgm:pt>
    <dgm:pt modelId="{1DD24866-4ABC-4520-9C40-C84062FA2310}" type="pres">
      <dgm:prSet presAssocID="{602852A8-E642-42CD-B5F7-E595C56CC25B}" presName="parentText" presStyleLbl="node1" presStyleIdx="4" presStyleCnt="5">
        <dgm:presLayoutVars>
          <dgm:chMax val="0"/>
          <dgm:bulletEnabled val="1"/>
        </dgm:presLayoutVars>
      </dgm:prSet>
      <dgm:spPr/>
    </dgm:pt>
    <dgm:pt modelId="{F8A04419-CE4A-4F53-BE91-306F6BC6D741}" type="pres">
      <dgm:prSet presAssocID="{602852A8-E642-42CD-B5F7-E595C56CC25B}" presName="negativeSpace" presStyleCnt="0"/>
      <dgm:spPr/>
    </dgm:pt>
    <dgm:pt modelId="{7795DE22-E49D-4841-AF10-B4C13EB91D78}" type="pres">
      <dgm:prSet presAssocID="{602852A8-E642-42CD-B5F7-E595C56CC25B}" presName="childText" presStyleLbl="conFgAcc1" presStyleIdx="4" presStyleCnt="5">
        <dgm:presLayoutVars>
          <dgm:bulletEnabled val="1"/>
        </dgm:presLayoutVars>
      </dgm:prSet>
      <dgm:spPr/>
    </dgm:pt>
  </dgm:ptLst>
  <dgm:cxnLst>
    <dgm:cxn modelId="{16BE0C08-31C9-41D3-B7C1-F4493EE74F96}" srcId="{3EDAC97A-F13C-45A9-A440-27FCD754D42E}" destId="{0B5C8C85-6DFB-4792-8E3D-6A56BB2AAE54}" srcOrd="2" destOrd="0" parTransId="{054F3885-CB8B-4446-BC5D-4CA44DC1E63A}" sibTransId="{B3F3D131-5F43-4DAB-AF90-13CDA8ECFF97}"/>
    <dgm:cxn modelId="{0B3B3E0A-C982-41C3-B277-0CAEA4825756}" srcId="{30A96C71-39C1-49ED-A095-458143B594E7}" destId="{0A1093A6-CD34-487F-937F-0A9147BA3815}" srcOrd="0" destOrd="0" parTransId="{15A0966F-E664-4379-92D7-33F85552AC0F}" sibTransId="{91682859-58BE-48C2-9748-DA1A4C72A6A8}"/>
    <dgm:cxn modelId="{742DBC0B-01CA-429A-AECF-1D69F4794360}" type="presOf" srcId="{602852A8-E642-42CD-B5F7-E595C56CC25B}" destId="{0A8A274B-0A95-4C31-9CFA-6C8D51051F0A}" srcOrd="0" destOrd="0" presId="urn:microsoft.com/office/officeart/2005/8/layout/list1"/>
    <dgm:cxn modelId="{C111AB10-3990-4201-A8B6-70DF7E5BFDF3}" type="presOf" srcId="{2F18FD66-A018-47BD-9884-0EB1E5AE90E1}" destId="{4E8D0C4F-9D00-43D3-869B-11B6FE5D08B8}" srcOrd="0" destOrd="0" presId="urn:microsoft.com/office/officeart/2005/8/layout/list1"/>
    <dgm:cxn modelId="{47E70617-5FB4-4D39-BE2D-2413B34C93F6}" srcId="{F8CDF9C5-9B34-4ECE-8DD0-DD64A42EC6A1}" destId="{26208132-C82C-416E-A587-F36FF9F073AD}" srcOrd="0" destOrd="0" parTransId="{410D127A-745F-447C-A1AF-A5479873CA87}" sibTransId="{59F3F74C-343A-49D5-B114-D5F4EF5D84FE}"/>
    <dgm:cxn modelId="{67561422-09BA-47CC-9C08-2FEA169BDDD2}" srcId="{602852A8-E642-42CD-B5F7-E595C56CC25B}" destId="{F8CDF9C5-9B34-4ECE-8DD0-DD64A42EC6A1}" srcOrd="0" destOrd="0" parTransId="{8C96E9D7-268C-416D-A4B8-417D980F9D39}" sibTransId="{E789F723-D06C-444D-BCDD-5CAAE2807255}"/>
    <dgm:cxn modelId="{5F7FB62A-A4A4-4F2A-9935-0F013C4AD0E1}" srcId="{3EDAC97A-F13C-45A9-A440-27FCD754D42E}" destId="{2F769990-035E-4F22-97E2-AC68F01B6BE3}" srcOrd="3" destOrd="0" parTransId="{5ED49CE7-626E-492A-987E-701760FEE5E9}" sibTransId="{61DB0044-469A-49B5-A99B-45F69514C861}"/>
    <dgm:cxn modelId="{575A725D-0C0A-43E8-B4B3-564E0DE0380A}" type="presOf" srcId="{2F769990-035E-4F22-97E2-AC68F01B6BE3}" destId="{6D54180E-C68D-435D-9B29-C85BEF82C30C}" srcOrd="1" destOrd="0" presId="urn:microsoft.com/office/officeart/2005/8/layout/list1"/>
    <dgm:cxn modelId="{2C3B3A4B-78FB-4668-961F-0300E7F3D2B5}" type="presOf" srcId="{F8CDF9C5-9B34-4ECE-8DD0-DD64A42EC6A1}" destId="{7795DE22-E49D-4841-AF10-B4C13EB91D78}" srcOrd="0" destOrd="0" presId="urn:microsoft.com/office/officeart/2005/8/layout/list1"/>
    <dgm:cxn modelId="{FDD96C6E-322E-46AA-8C9D-11B70FC42F58}" srcId="{2F769990-035E-4F22-97E2-AC68F01B6BE3}" destId="{0E6D39E5-BD7A-446B-AA09-9307B1F20E62}" srcOrd="0" destOrd="0" parTransId="{B3832635-711A-4FE3-8C70-BE5EF3C4F11F}" sibTransId="{F4F6E647-4AC4-4615-80E0-C9B807E23082}"/>
    <dgm:cxn modelId="{B6E16D52-70CE-44FA-B2CD-5439A0F7DF6A}" type="presOf" srcId="{60A64907-7E03-469B-90B8-35AE38F81E83}" destId="{834A7A5D-052C-4056-8AF3-A8804DEAA04F}" srcOrd="1" destOrd="0" presId="urn:microsoft.com/office/officeart/2005/8/layout/list1"/>
    <dgm:cxn modelId="{95D99F73-22BC-48FD-B350-5DFE5596B65E}" type="presOf" srcId="{DF267D08-43BA-4903-9FA0-21E758566C9A}" destId="{0C2E9116-4E34-44B4-BE9D-33820A3B7DE9}" srcOrd="0" destOrd="0" presId="urn:microsoft.com/office/officeart/2005/8/layout/list1"/>
    <dgm:cxn modelId="{0804B773-FA86-40B9-8879-C4A27F1EAC64}" type="presOf" srcId="{0E6D39E5-BD7A-446B-AA09-9307B1F20E62}" destId="{A23F7CC3-D56D-4395-A335-9C6ECF4DDBE2}" srcOrd="0" destOrd="0" presId="urn:microsoft.com/office/officeart/2005/8/layout/list1"/>
    <dgm:cxn modelId="{C09B5878-C62E-4633-8682-BB145D66EEC5}" srcId="{3EDAC97A-F13C-45A9-A440-27FCD754D42E}" destId="{DF267D08-43BA-4903-9FA0-21E758566C9A}" srcOrd="1" destOrd="0" parTransId="{7671880F-6C5D-4484-949E-295E4A50B807}" sibTransId="{953AB25B-01FC-4181-AF1D-28910249A5CB}"/>
    <dgm:cxn modelId="{D835C082-AE87-40EB-A282-98F334F7B614}" type="presOf" srcId="{0B5C8C85-6DFB-4792-8E3D-6A56BB2AAE54}" destId="{12B876F9-6D28-4114-879E-5338083A20AE}" srcOrd="0" destOrd="0" presId="urn:microsoft.com/office/officeart/2005/8/layout/list1"/>
    <dgm:cxn modelId="{258BA692-7306-4FE1-A0BE-A44F6CF22A34}" type="presOf" srcId="{D6B7FE2E-8702-4D73-B71E-0AA5C18DE839}" destId="{98BEF01F-4646-4ADB-A1C0-E2F8AD7941AB}" srcOrd="0" destOrd="0" presId="urn:microsoft.com/office/officeart/2005/8/layout/list1"/>
    <dgm:cxn modelId="{7C29319E-9A03-4AB2-B961-0E624B58D7A1}" srcId="{0B5C8C85-6DFB-4792-8E3D-6A56BB2AAE54}" destId="{742B9E20-DB60-43DB-8108-1C48D1E55C49}" srcOrd="0" destOrd="0" parTransId="{8A16528B-08F6-457B-9F8A-1EED592289E5}" sibTransId="{6DDD4EB9-E387-44DB-8587-8CC20B0B091E}"/>
    <dgm:cxn modelId="{367FCC9E-3282-4794-9017-02AEBE9D82CF}" type="presOf" srcId="{2F769990-035E-4F22-97E2-AC68F01B6BE3}" destId="{ABEC72EE-B3A4-43DB-AB21-40B4CB280D22}" srcOrd="0" destOrd="0" presId="urn:microsoft.com/office/officeart/2005/8/layout/list1"/>
    <dgm:cxn modelId="{22637AA4-D206-45FB-AAF2-12DF9DE74FD7}" type="presOf" srcId="{60A64907-7E03-469B-90B8-35AE38F81E83}" destId="{53D19D96-D5BD-41D5-88A6-027AB714E4B8}" srcOrd="0" destOrd="0" presId="urn:microsoft.com/office/officeart/2005/8/layout/list1"/>
    <dgm:cxn modelId="{E84645A6-50D2-44E0-9F44-96C1095574BD}" srcId="{DF267D08-43BA-4903-9FA0-21E758566C9A}" destId="{2F18FD66-A018-47BD-9884-0EB1E5AE90E1}" srcOrd="0" destOrd="0" parTransId="{B21B16C1-B097-4BE3-A3D2-CC79A72B591D}" sibTransId="{54D55E49-2FC8-4F54-AABC-B62475FA6DCF}"/>
    <dgm:cxn modelId="{8C2D4AAF-8BF3-45C8-801D-93CBE033C7E7}" type="presOf" srcId="{602852A8-E642-42CD-B5F7-E595C56CC25B}" destId="{1DD24866-4ABC-4520-9C40-C84062FA2310}" srcOrd="1" destOrd="0" presId="urn:microsoft.com/office/officeart/2005/8/layout/list1"/>
    <dgm:cxn modelId="{7271AEB2-975B-4DD0-B268-E059663A8FFD}" type="presOf" srcId="{DF267D08-43BA-4903-9FA0-21E758566C9A}" destId="{BC90C492-23E5-46D7-A6DD-2241BD048B49}" srcOrd="1" destOrd="0" presId="urn:microsoft.com/office/officeart/2005/8/layout/list1"/>
    <dgm:cxn modelId="{FDEC77BB-D4A0-4411-9FE3-9474A5B2DDC0}" type="presOf" srcId="{0A1093A6-CD34-487F-937F-0A9147BA3815}" destId="{7795DE22-E49D-4841-AF10-B4C13EB91D78}" srcOrd="0" destOrd="3" presId="urn:microsoft.com/office/officeart/2005/8/layout/list1"/>
    <dgm:cxn modelId="{C95F0AC1-7E3F-4EEA-AFB7-6C6B3578A5AA}" srcId="{602852A8-E642-42CD-B5F7-E595C56CC25B}" destId="{30A96C71-39C1-49ED-A095-458143B594E7}" srcOrd="1" destOrd="0" parTransId="{BAB66C60-5ADA-4B58-8C30-1CCB651738D3}" sibTransId="{131B7B42-32CB-44B8-BE77-C7F3F519DB5D}"/>
    <dgm:cxn modelId="{8EDA99CC-7E43-4C17-85CE-4E94C8920E12}" srcId="{3EDAC97A-F13C-45A9-A440-27FCD754D42E}" destId="{60A64907-7E03-469B-90B8-35AE38F81E83}" srcOrd="0" destOrd="0" parTransId="{C80E2153-6DF5-4A7B-93B9-B5398A79D6B0}" sibTransId="{88B2BA52-8A7C-48AA-8617-17802702F598}"/>
    <dgm:cxn modelId="{143C6ED0-3F74-4F7B-BB28-A39A158D5314}" srcId="{60A64907-7E03-469B-90B8-35AE38F81E83}" destId="{D6B7FE2E-8702-4D73-B71E-0AA5C18DE839}" srcOrd="0" destOrd="0" parTransId="{A1C55296-058A-4ABF-9AA2-00EED09CA1ED}" sibTransId="{855BC262-A5B2-4D79-8501-15060EF02D79}"/>
    <dgm:cxn modelId="{77A1BFD7-E3A3-486A-AEA1-18C940CA8E92}" srcId="{3EDAC97A-F13C-45A9-A440-27FCD754D42E}" destId="{602852A8-E642-42CD-B5F7-E595C56CC25B}" srcOrd="4" destOrd="0" parTransId="{E20B20FA-7EFA-4918-BA58-F2297F6125A5}" sibTransId="{89265660-9877-4010-B866-79AB39A1246D}"/>
    <dgm:cxn modelId="{941A0DDC-64F8-46D8-A00B-45A4383C083F}" type="presOf" srcId="{742B9E20-DB60-43DB-8108-1C48D1E55C49}" destId="{48F6C334-5215-4765-9617-120E17BA09FC}" srcOrd="0" destOrd="0" presId="urn:microsoft.com/office/officeart/2005/8/layout/list1"/>
    <dgm:cxn modelId="{F94A52F3-97D4-44AB-900C-CCDF43323772}" type="presOf" srcId="{30A96C71-39C1-49ED-A095-458143B594E7}" destId="{7795DE22-E49D-4841-AF10-B4C13EB91D78}" srcOrd="0" destOrd="2" presId="urn:microsoft.com/office/officeart/2005/8/layout/list1"/>
    <dgm:cxn modelId="{27B34BF5-EB57-4DD9-B063-E2E93D42F6E8}" type="presOf" srcId="{26208132-C82C-416E-A587-F36FF9F073AD}" destId="{7795DE22-E49D-4841-AF10-B4C13EB91D78}" srcOrd="0" destOrd="1" presId="urn:microsoft.com/office/officeart/2005/8/layout/list1"/>
    <dgm:cxn modelId="{DC47DDF9-DE5C-4EBB-AD01-D41314A284F0}" type="presOf" srcId="{0B5C8C85-6DFB-4792-8E3D-6A56BB2AAE54}" destId="{0155C02C-DA29-4488-B05F-5A0E28A886D0}" srcOrd="1" destOrd="0" presId="urn:microsoft.com/office/officeart/2005/8/layout/list1"/>
    <dgm:cxn modelId="{5E665CFB-C427-4F9B-8452-8E8BDD23A5C8}" type="presOf" srcId="{3EDAC97A-F13C-45A9-A440-27FCD754D42E}" destId="{3BBA0EB0-A1BE-4C50-B18F-57313D07CD30}" srcOrd="0" destOrd="0" presId="urn:microsoft.com/office/officeart/2005/8/layout/list1"/>
    <dgm:cxn modelId="{D392C0AF-D164-4AB7-A622-191D2EA856D5}" type="presParOf" srcId="{3BBA0EB0-A1BE-4C50-B18F-57313D07CD30}" destId="{178D27A1-6743-4298-9BFE-86B69CF81F0B}" srcOrd="0" destOrd="0" presId="urn:microsoft.com/office/officeart/2005/8/layout/list1"/>
    <dgm:cxn modelId="{806B5CAC-A04A-4AE8-BE0F-796D73B2E475}" type="presParOf" srcId="{178D27A1-6743-4298-9BFE-86B69CF81F0B}" destId="{53D19D96-D5BD-41D5-88A6-027AB714E4B8}" srcOrd="0" destOrd="0" presId="urn:microsoft.com/office/officeart/2005/8/layout/list1"/>
    <dgm:cxn modelId="{39BC2E1B-0547-4842-9310-6D46C13F6AE7}" type="presParOf" srcId="{178D27A1-6743-4298-9BFE-86B69CF81F0B}" destId="{834A7A5D-052C-4056-8AF3-A8804DEAA04F}" srcOrd="1" destOrd="0" presId="urn:microsoft.com/office/officeart/2005/8/layout/list1"/>
    <dgm:cxn modelId="{F18851E2-41CD-4767-BBA6-E5E19E93591B}" type="presParOf" srcId="{3BBA0EB0-A1BE-4C50-B18F-57313D07CD30}" destId="{0179AA97-AEE7-4496-BB07-D6F9F2526458}" srcOrd="1" destOrd="0" presId="urn:microsoft.com/office/officeart/2005/8/layout/list1"/>
    <dgm:cxn modelId="{41F63F52-2040-4447-B4EE-8229746492E5}" type="presParOf" srcId="{3BBA0EB0-A1BE-4C50-B18F-57313D07CD30}" destId="{98BEF01F-4646-4ADB-A1C0-E2F8AD7941AB}" srcOrd="2" destOrd="0" presId="urn:microsoft.com/office/officeart/2005/8/layout/list1"/>
    <dgm:cxn modelId="{741EC8EE-0C2F-4A33-8B3D-0422D534F6D7}" type="presParOf" srcId="{3BBA0EB0-A1BE-4C50-B18F-57313D07CD30}" destId="{5849ED1E-507B-4293-AB0D-74916112C38D}" srcOrd="3" destOrd="0" presId="urn:microsoft.com/office/officeart/2005/8/layout/list1"/>
    <dgm:cxn modelId="{46F8A920-8C34-4A33-A907-05F99D9E72EE}" type="presParOf" srcId="{3BBA0EB0-A1BE-4C50-B18F-57313D07CD30}" destId="{2AC835D8-468D-4D2F-9887-DAED06E60CD6}" srcOrd="4" destOrd="0" presId="urn:microsoft.com/office/officeart/2005/8/layout/list1"/>
    <dgm:cxn modelId="{AF2B45A9-E616-4F32-916F-C404D6E64872}" type="presParOf" srcId="{2AC835D8-468D-4D2F-9887-DAED06E60CD6}" destId="{0C2E9116-4E34-44B4-BE9D-33820A3B7DE9}" srcOrd="0" destOrd="0" presId="urn:microsoft.com/office/officeart/2005/8/layout/list1"/>
    <dgm:cxn modelId="{232A04A4-A0A5-47B5-8A9B-C3526EB73765}" type="presParOf" srcId="{2AC835D8-468D-4D2F-9887-DAED06E60CD6}" destId="{BC90C492-23E5-46D7-A6DD-2241BD048B49}" srcOrd="1" destOrd="0" presId="urn:microsoft.com/office/officeart/2005/8/layout/list1"/>
    <dgm:cxn modelId="{2BC2F33C-F296-400E-8A8C-8877D3A1B783}" type="presParOf" srcId="{3BBA0EB0-A1BE-4C50-B18F-57313D07CD30}" destId="{C6573DDC-11A1-406A-87A3-C0C15F21141A}" srcOrd="5" destOrd="0" presId="urn:microsoft.com/office/officeart/2005/8/layout/list1"/>
    <dgm:cxn modelId="{0DF0D039-DC60-43B6-BF3B-6830341FF8B5}" type="presParOf" srcId="{3BBA0EB0-A1BE-4C50-B18F-57313D07CD30}" destId="{4E8D0C4F-9D00-43D3-869B-11B6FE5D08B8}" srcOrd="6" destOrd="0" presId="urn:microsoft.com/office/officeart/2005/8/layout/list1"/>
    <dgm:cxn modelId="{99F8BA8F-5BA9-4C7E-8F31-6891910FA0C7}" type="presParOf" srcId="{3BBA0EB0-A1BE-4C50-B18F-57313D07CD30}" destId="{4BA032EA-FA65-49A3-9E5F-732FBFFD5376}" srcOrd="7" destOrd="0" presId="urn:microsoft.com/office/officeart/2005/8/layout/list1"/>
    <dgm:cxn modelId="{1B164F2D-DAC8-460D-82A2-961B677F515F}" type="presParOf" srcId="{3BBA0EB0-A1BE-4C50-B18F-57313D07CD30}" destId="{CFEC3C24-FE00-4B2D-8693-0C23A7B57246}" srcOrd="8" destOrd="0" presId="urn:microsoft.com/office/officeart/2005/8/layout/list1"/>
    <dgm:cxn modelId="{F4468653-A342-417C-8695-51A81F5779B2}" type="presParOf" srcId="{CFEC3C24-FE00-4B2D-8693-0C23A7B57246}" destId="{12B876F9-6D28-4114-879E-5338083A20AE}" srcOrd="0" destOrd="0" presId="urn:microsoft.com/office/officeart/2005/8/layout/list1"/>
    <dgm:cxn modelId="{9D6177C1-4457-4B0A-B3F4-8A83F26976DB}" type="presParOf" srcId="{CFEC3C24-FE00-4B2D-8693-0C23A7B57246}" destId="{0155C02C-DA29-4488-B05F-5A0E28A886D0}" srcOrd="1" destOrd="0" presId="urn:microsoft.com/office/officeart/2005/8/layout/list1"/>
    <dgm:cxn modelId="{6D3C88C7-3A89-426F-9D63-561375F97FDA}" type="presParOf" srcId="{3BBA0EB0-A1BE-4C50-B18F-57313D07CD30}" destId="{2D52AD96-3226-4EA0-81C3-BB85BE4ABFD1}" srcOrd="9" destOrd="0" presId="urn:microsoft.com/office/officeart/2005/8/layout/list1"/>
    <dgm:cxn modelId="{B4337FB1-D6A7-4EC9-A5F6-F537835A02F5}" type="presParOf" srcId="{3BBA0EB0-A1BE-4C50-B18F-57313D07CD30}" destId="{48F6C334-5215-4765-9617-120E17BA09FC}" srcOrd="10" destOrd="0" presId="urn:microsoft.com/office/officeart/2005/8/layout/list1"/>
    <dgm:cxn modelId="{9D0C4BBA-674B-4BCB-B8C9-C9E276901AFC}" type="presParOf" srcId="{3BBA0EB0-A1BE-4C50-B18F-57313D07CD30}" destId="{86E2A563-B744-4918-8BD0-195EF30EB346}" srcOrd="11" destOrd="0" presId="urn:microsoft.com/office/officeart/2005/8/layout/list1"/>
    <dgm:cxn modelId="{A0C0E568-8350-462E-BCEF-B4FE03AFC1FE}" type="presParOf" srcId="{3BBA0EB0-A1BE-4C50-B18F-57313D07CD30}" destId="{83FB4459-4AE7-4F3A-80DC-4B980472B3C3}" srcOrd="12" destOrd="0" presId="urn:microsoft.com/office/officeart/2005/8/layout/list1"/>
    <dgm:cxn modelId="{206AF092-5CFC-4939-B63B-10767D61FBED}" type="presParOf" srcId="{83FB4459-4AE7-4F3A-80DC-4B980472B3C3}" destId="{ABEC72EE-B3A4-43DB-AB21-40B4CB280D22}" srcOrd="0" destOrd="0" presId="urn:microsoft.com/office/officeart/2005/8/layout/list1"/>
    <dgm:cxn modelId="{A6F7ED68-F62B-4A52-AC90-3B6D01419BEA}" type="presParOf" srcId="{83FB4459-4AE7-4F3A-80DC-4B980472B3C3}" destId="{6D54180E-C68D-435D-9B29-C85BEF82C30C}" srcOrd="1" destOrd="0" presId="urn:microsoft.com/office/officeart/2005/8/layout/list1"/>
    <dgm:cxn modelId="{80333FDF-EB5D-4CE9-ADE1-655EE13A765B}" type="presParOf" srcId="{3BBA0EB0-A1BE-4C50-B18F-57313D07CD30}" destId="{6C55AC67-6888-472E-A9B3-C1DFB5ACBDAB}" srcOrd="13" destOrd="0" presId="urn:microsoft.com/office/officeart/2005/8/layout/list1"/>
    <dgm:cxn modelId="{227A5668-9A6E-4807-B578-4A7961E67297}" type="presParOf" srcId="{3BBA0EB0-A1BE-4C50-B18F-57313D07CD30}" destId="{A23F7CC3-D56D-4395-A335-9C6ECF4DDBE2}" srcOrd="14" destOrd="0" presId="urn:microsoft.com/office/officeart/2005/8/layout/list1"/>
    <dgm:cxn modelId="{02B035CC-A73D-4A22-8E91-EB713518F9FF}" type="presParOf" srcId="{3BBA0EB0-A1BE-4C50-B18F-57313D07CD30}" destId="{9EA6AEC0-B511-477F-A9CA-54D697E3DEDF}" srcOrd="15" destOrd="0" presId="urn:microsoft.com/office/officeart/2005/8/layout/list1"/>
    <dgm:cxn modelId="{FBACFA20-0535-4327-8906-22E5DDBDB598}" type="presParOf" srcId="{3BBA0EB0-A1BE-4C50-B18F-57313D07CD30}" destId="{2266A9B7-9F86-421A-A266-11E4768C7238}" srcOrd="16" destOrd="0" presId="urn:microsoft.com/office/officeart/2005/8/layout/list1"/>
    <dgm:cxn modelId="{4F0064F9-BD75-4536-A8D7-A62427A1EE5A}" type="presParOf" srcId="{2266A9B7-9F86-421A-A266-11E4768C7238}" destId="{0A8A274B-0A95-4C31-9CFA-6C8D51051F0A}" srcOrd="0" destOrd="0" presId="urn:microsoft.com/office/officeart/2005/8/layout/list1"/>
    <dgm:cxn modelId="{4EA1E7FB-3A63-47D4-A0DD-C3B8695B4D7A}" type="presParOf" srcId="{2266A9B7-9F86-421A-A266-11E4768C7238}" destId="{1DD24866-4ABC-4520-9C40-C84062FA2310}" srcOrd="1" destOrd="0" presId="urn:microsoft.com/office/officeart/2005/8/layout/list1"/>
    <dgm:cxn modelId="{DC56EEDD-D266-46AC-A3CA-B673E7FC360B}" type="presParOf" srcId="{3BBA0EB0-A1BE-4C50-B18F-57313D07CD30}" destId="{F8A04419-CE4A-4F53-BE91-306F6BC6D741}" srcOrd="17" destOrd="0" presId="urn:microsoft.com/office/officeart/2005/8/layout/list1"/>
    <dgm:cxn modelId="{62527B97-D8D4-4D17-A292-1B3B482D955D}" type="presParOf" srcId="{3BBA0EB0-A1BE-4C50-B18F-57313D07CD30}" destId="{7795DE22-E49D-4841-AF10-B4C13EB91D7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AC97A-F13C-45A9-A440-27FCD754D4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sv-SE"/>
        </a:p>
      </dgm:t>
    </dgm:pt>
    <dgm:pt modelId="{2F769990-035E-4F22-97E2-AC68F01B6BE3}">
      <dgm:prSet phldrT="[Text]"/>
      <dgm:spPr/>
      <dgm:t>
        <a:bodyPr/>
        <a:lstStyle/>
        <a:p>
          <a:r>
            <a:rPr lang="en-US" noProof="0" dirty="0"/>
            <a:t>Change management organization</a:t>
          </a:r>
        </a:p>
      </dgm:t>
    </dgm:pt>
    <dgm:pt modelId="{5ED49CE7-626E-492A-987E-701760FEE5E9}" type="parTrans" cxnId="{5F7FB62A-A4A4-4F2A-9935-0F013C4AD0E1}">
      <dgm:prSet/>
      <dgm:spPr/>
      <dgm:t>
        <a:bodyPr/>
        <a:lstStyle/>
        <a:p>
          <a:endParaRPr lang="sv-SE"/>
        </a:p>
      </dgm:t>
    </dgm:pt>
    <dgm:pt modelId="{61DB0044-469A-49B5-A99B-45F69514C861}" type="sibTrans" cxnId="{5F7FB62A-A4A4-4F2A-9935-0F013C4AD0E1}">
      <dgm:prSet/>
      <dgm:spPr/>
      <dgm:t>
        <a:bodyPr/>
        <a:lstStyle/>
        <a:p>
          <a:endParaRPr lang="sv-SE"/>
        </a:p>
      </dgm:t>
    </dgm:pt>
    <dgm:pt modelId="{0E6D39E5-BD7A-446B-AA09-9307B1F20E62}">
      <dgm:prSet phldrT="[Text]"/>
      <dgm:spPr/>
      <dgm:t>
        <a:bodyPr/>
        <a:lstStyle/>
        <a:p>
          <a:r>
            <a:rPr lang="en-US" noProof="0" dirty="0"/>
            <a:t>Use of findings in select departments to verify accuracy </a:t>
          </a:r>
        </a:p>
      </dgm:t>
    </dgm:pt>
    <dgm:pt modelId="{B3832635-711A-4FE3-8C70-BE5EF3C4F11F}" type="parTrans" cxnId="{FDD96C6E-322E-46AA-8C9D-11B70FC42F58}">
      <dgm:prSet/>
      <dgm:spPr/>
      <dgm:t>
        <a:bodyPr/>
        <a:lstStyle/>
        <a:p>
          <a:endParaRPr lang="sv-SE"/>
        </a:p>
      </dgm:t>
    </dgm:pt>
    <dgm:pt modelId="{F4F6E647-4AC4-4615-80E0-C9B807E23082}" type="sibTrans" cxnId="{FDD96C6E-322E-46AA-8C9D-11B70FC42F58}">
      <dgm:prSet/>
      <dgm:spPr/>
      <dgm:t>
        <a:bodyPr/>
        <a:lstStyle/>
        <a:p>
          <a:endParaRPr lang="sv-SE"/>
        </a:p>
      </dgm:t>
    </dgm:pt>
    <dgm:pt modelId="{C67E67E2-6E96-4F81-8E3D-C3F1CAC30FA9}">
      <dgm:prSet phldrT="[Text]"/>
      <dgm:spPr/>
      <dgm:t>
        <a:bodyPr/>
        <a:lstStyle/>
        <a:p>
          <a:r>
            <a:rPr lang="en-US" noProof="0" dirty="0"/>
            <a:t>Selection of most logical model</a:t>
          </a:r>
        </a:p>
      </dgm:t>
    </dgm:pt>
    <dgm:pt modelId="{51C0CD94-8B80-4F5F-B0B2-C6B005CFBCAB}" type="parTrans" cxnId="{0796871C-A86C-47A5-A8AD-4D4C7C83044F}">
      <dgm:prSet/>
      <dgm:spPr/>
    </dgm:pt>
    <dgm:pt modelId="{09545191-4A37-4416-AAD5-0D0BFB066372}" type="sibTrans" cxnId="{0796871C-A86C-47A5-A8AD-4D4C7C83044F}">
      <dgm:prSet/>
      <dgm:spPr/>
    </dgm:pt>
    <dgm:pt modelId="{348807FC-A99C-4025-BF5E-7A538EE8F7F2}">
      <dgm:prSet phldrT="[Text]"/>
      <dgm:spPr/>
      <dgm:t>
        <a:bodyPr/>
        <a:lstStyle/>
        <a:p>
          <a:r>
            <a:rPr lang="en-US" noProof="0" dirty="0"/>
            <a:t>Test if altering things that have been identified as important reduces attrition.</a:t>
          </a:r>
        </a:p>
      </dgm:t>
    </dgm:pt>
    <dgm:pt modelId="{F75BB422-294D-4FF1-BF25-0C9066A31289}" type="parTrans" cxnId="{CD848DEA-9A1F-40A5-9DC6-57413BB87969}">
      <dgm:prSet/>
      <dgm:spPr/>
    </dgm:pt>
    <dgm:pt modelId="{E4184857-FA2D-4F09-A85F-A01866BA57A2}" type="sibTrans" cxnId="{CD848DEA-9A1F-40A5-9DC6-57413BB87969}">
      <dgm:prSet/>
      <dgm:spPr/>
    </dgm:pt>
    <dgm:pt modelId="{F4E4BAF4-F7FE-4140-A8D7-C247FBE10289}">
      <dgm:prSet phldrT="[Text]"/>
      <dgm:spPr/>
      <dgm:t>
        <a:bodyPr/>
        <a:lstStyle/>
        <a:p>
          <a:r>
            <a:rPr lang="en-US" noProof="0" dirty="0"/>
            <a:t>Model Refinement</a:t>
          </a:r>
        </a:p>
      </dgm:t>
    </dgm:pt>
    <dgm:pt modelId="{BE2F70EB-46FA-4876-9E7B-25B33BDA8E29}" type="parTrans" cxnId="{5A7BF987-F770-426C-8044-C4F82EA05D4B}">
      <dgm:prSet/>
      <dgm:spPr/>
    </dgm:pt>
    <dgm:pt modelId="{012CEE30-3E01-4A36-8E69-4147DB8B270E}" type="sibTrans" cxnId="{5A7BF987-F770-426C-8044-C4F82EA05D4B}">
      <dgm:prSet/>
      <dgm:spPr/>
    </dgm:pt>
    <dgm:pt modelId="{5F3543A6-ABDC-4240-AE59-A6766F4C8F0A}">
      <dgm:prSet phldrT="[Text]"/>
      <dgm:spPr/>
      <dgm:t>
        <a:bodyPr/>
        <a:lstStyle/>
        <a:p>
          <a:r>
            <a:rPr lang="en-US" noProof="0" dirty="0"/>
            <a:t>Time dimension will give insight on weather there have been spikes in certain times/periods</a:t>
          </a:r>
        </a:p>
      </dgm:t>
    </dgm:pt>
    <dgm:pt modelId="{1F430E85-F4B0-4BB9-8068-426E5A4FC535}" type="parTrans" cxnId="{BFFED1F7-F9CE-4AAC-A8F5-F6F9BEE6CC75}">
      <dgm:prSet/>
      <dgm:spPr/>
    </dgm:pt>
    <dgm:pt modelId="{840FC180-84C6-4CD2-A386-986F1945DD37}" type="sibTrans" cxnId="{BFFED1F7-F9CE-4AAC-A8F5-F6F9BEE6CC75}">
      <dgm:prSet/>
      <dgm:spPr/>
    </dgm:pt>
    <dgm:pt modelId="{39941002-A2DD-46E6-A80B-D62F0D073DB5}">
      <dgm:prSet phldrT="[Text]"/>
      <dgm:spPr/>
      <dgm:t>
        <a:bodyPr/>
        <a:lstStyle/>
        <a:p>
          <a:r>
            <a:rPr lang="en-US" noProof="0" dirty="0"/>
            <a:t>Knowing if a person has resigned and why, if they were fired or went into retirement will make sure that better groupings are made</a:t>
          </a:r>
        </a:p>
      </dgm:t>
    </dgm:pt>
    <dgm:pt modelId="{E68CD70F-2E04-4A9C-8ED8-BDE9C9D188A4}" type="parTrans" cxnId="{1C2658ED-3FB4-4D96-8507-A9831A0ABEC0}">
      <dgm:prSet/>
      <dgm:spPr/>
    </dgm:pt>
    <dgm:pt modelId="{333D6B0B-3B66-4262-9641-BEA73B3317F2}" type="sibTrans" cxnId="{1C2658ED-3FB4-4D96-8507-A9831A0ABEC0}">
      <dgm:prSet/>
      <dgm:spPr/>
    </dgm:pt>
    <dgm:pt modelId="{DF5D51B0-8BFE-47FB-9F8A-3F35DB92314E}">
      <dgm:prSet phldrT="[Text]"/>
      <dgm:spPr/>
      <dgm:t>
        <a:bodyPr/>
        <a:lstStyle/>
        <a:p>
          <a:r>
            <a:rPr lang="en-US" noProof="0" dirty="0"/>
            <a:t>Run models again to test improvement</a:t>
          </a:r>
        </a:p>
      </dgm:t>
    </dgm:pt>
    <dgm:pt modelId="{E0A497CA-8613-476A-80D0-FD1906089831}" type="parTrans" cxnId="{90F66F82-AAF0-4B36-9281-3D2BE9F9072C}">
      <dgm:prSet/>
      <dgm:spPr/>
    </dgm:pt>
    <dgm:pt modelId="{7D1447A7-7C63-407F-BD97-FF10AB877EC0}" type="sibTrans" cxnId="{90F66F82-AAF0-4B36-9281-3D2BE9F9072C}">
      <dgm:prSet/>
      <dgm:spPr/>
    </dgm:pt>
    <dgm:pt modelId="{DA4B8A10-2513-4DAD-B9A4-4D9F3238F427}">
      <dgm:prSet phldrT="[Text]"/>
      <dgm:spPr/>
      <dgm:t>
        <a:bodyPr/>
        <a:lstStyle/>
        <a:p>
          <a:r>
            <a:rPr lang="en-US" noProof="0" dirty="0"/>
            <a:t>Use a bigger and more random set to verify the results</a:t>
          </a:r>
        </a:p>
      </dgm:t>
    </dgm:pt>
    <dgm:pt modelId="{45F69468-1DAC-4E69-BE5C-0A71B238C6FB}" type="parTrans" cxnId="{9C07CBC1-5021-489C-A528-C9B1725E374D}">
      <dgm:prSet/>
      <dgm:spPr/>
    </dgm:pt>
    <dgm:pt modelId="{54B31C5B-3925-4206-A582-659BAF8F7F5B}" type="sibTrans" cxnId="{9C07CBC1-5021-489C-A528-C9B1725E374D}">
      <dgm:prSet/>
      <dgm:spPr/>
    </dgm:pt>
    <dgm:pt modelId="{3BBA0EB0-A1BE-4C50-B18F-57313D07CD30}" type="pres">
      <dgm:prSet presAssocID="{3EDAC97A-F13C-45A9-A440-27FCD754D42E}" presName="linear" presStyleCnt="0">
        <dgm:presLayoutVars>
          <dgm:dir/>
          <dgm:animLvl val="lvl"/>
          <dgm:resizeHandles val="exact"/>
        </dgm:presLayoutVars>
      </dgm:prSet>
      <dgm:spPr/>
    </dgm:pt>
    <dgm:pt modelId="{F7EB5260-B78B-44A1-9222-4C75C2F0A1BD}" type="pres">
      <dgm:prSet presAssocID="{F4E4BAF4-F7FE-4140-A8D7-C247FBE10289}" presName="parentLin" presStyleCnt="0"/>
      <dgm:spPr/>
    </dgm:pt>
    <dgm:pt modelId="{99C04D6F-0D86-40CC-B00D-93FFCE5A876F}" type="pres">
      <dgm:prSet presAssocID="{F4E4BAF4-F7FE-4140-A8D7-C247FBE10289}" presName="parentLeftMargin" presStyleLbl="node1" presStyleIdx="0" presStyleCnt="2"/>
      <dgm:spPr/>
    </dgm:pt>
    <dgm:pt modelId="{9E554849-5761-40EF-93E3-D10087E9947C}" type="pres">
      <dgm:prSet presAssocID="{F4E4BAF4-F7FE-4140-A8D7-C247FBE10289}" presName="parentText" presStyleLbl="node1" presStyleIdx="0" presStyleCnt="2">
        <dgm:presLayoutVars>
          <dgm:chMax val="0"/>
          <dgm:bulletEnabled val="1"/>
        </dgm:presLayoutVars>
      </dgm:prSet>
      <dgm:spPr/>
    </dgm:pt>
    <dgm:pt modelId="{E0CE18E5-1429-44C9-A54C-7D8F818294EF}" type="pres">
      <dgm:prSet presAssocID="{F4E4BAF4-F7FE-4140-A8D7-C247FBE10289}" presName="negativeSpace" presStyleCnt="0"/>
      <dgm:spPr/>
    </dgm:pt>
    <dgm:pt modelId="{133E3443-0953-456C-97CC-A08D34B2283E}" type="pres">
      <dgm:prSet presAssocID="{F4E4BAF4-F7FE-4140-A8D7-C247FBE10289}" presName="childText" presStyleLbl="conFgAcc1" presStyleIdx="0" presStyleCnt="2">
        <dgm:presLayoutVars>
          <dgm:bulletEnabled val="1"/>
        </dgm:presLayoutVars>
      </dgm:prSet>
      <dgm:spPr/>
    </dgm:pt>
    <dgm:pt modelId="{8B554B74-8BA8-4826-8F43-242535AEC64A}" type="pres">
      <dgm:prSet presAssocID="{012CEE30-3E01-4A36-8E69-4147DB8B270E}" presName="spaceBetweenRectangles" presStyleCnt="0"/>
      <dgm:spPr/>
    </dgm:pt>
    <dgm:pt modelId="{83FB4459-4AE7-4F3A-80DC-4B980472B3C3}" type="pres">
      <dgm:prSet presAssocID="{2F769990-035E-4F22-97E2-AC68F01B6BE3}" presName="parentLin" presStyleCnt="0"/>
      <dgm:spPr/>
    </dgm:pt>
    <dgm:pt modelId="{ABEC72EE-B3A4-43DB-AB21-40B4CB280D22}" type="pres">
      <dgm:prSet presAssocID="{2F769990-035E-4F22-97E2-AC68F01B6BE3}" presName="parentLeftMargin" presStyleLbl="node1" presStyleIdx="0" presStyleCnt="2"/>
      <dgm:spPr/>
    </dgm:pt>
    <dgm:pt modelId="{6D54180E-C68D-435D-9B29-C85BEF82C30C}" type="pres">
      <dgm:prSet presAssocID="{2F769990-035E-4F22-97E2-AC68F01B6BE3}" presName="parentText" presStyleLbl="node1" presStyleIdx="1" presStyleCnt="2">
        <dgm:presLayoutVars>
          <dgm:chMax val="0"/>
          <dgm:bulletEnabled val="1"/>
        </dgm:presLayoutVars>
      </dgm:prSet>
      <dgm:spPr/>
    </dgm:pt>
    <dgm:pt modelId="{6C55AC67-6888-472E-A9B3-C1DFB5ACBDAB}" type="pres">
      <dgm:prSet presAssocID="{2F769990-035E-4F22-97E2-AC68F01B6BE3}" presName="negativeSpace" presStyleCnt="0"/>
      <dgm:spPr/>
    </dgm:pt>
    <dgm:pt modelId="{A23F7CC3-D56D-4395-A335-9C6ECF4DDBE2}" type="pres">
      <dgm:prSet presAssocID="{2F769990-035E-4F22-97E2-AC68F01B6BE3}" presName="childText" presStyleLbl="conFgAcc1" presStyleIdx="1" presStyleCnt="2">
        <dgm:presLayoutVars>
          <dgm:bulletEnabled val="1"/>
        </dgm:presLayoutVars>
      </dgm:prSet>
      <dgm:spPr/>
    </dgm:pt>
  </dgm:ptLst>
  <dgm:cxnLst>
    <dgm:cxn modelId="{0796871C-A86C-47A5-A8AD-4D4C7C83044F}" srcId="{2F769990-035E-4F22-97E2-AC68F01B6BE3}" destId="{C67E67E2-6E96-4F81-8E3D-C3F1CAC30FA9}" srcOrd="0" destOrd="0" parTransId="{51C0CD94-8B80-4F5F-B0B2-C6B005CFBCAB}" sibTransId="{09545191-4A37-4416-AAD5-0D0BFB066372}"/>
    <dgm:cxn modelId="{FC466529-DB29-4510-8280-6B0BC131B6EA}" type="presOf" srcId="{5F3543A6-ABDC-4240-AE59-A6766F4C8F0A}" destId="{133E3443-0953-456C-97CC-A08D34B2283E}" srcOrd="0" destOrd="0" presId="urn:microsoft.com/office/officeart/2005/8/layout/list1"/>
    <dgm:cxn modelId="{5F7FB62A-A4A4-4F2A-9935-0F013C4AD0E1}" srcId="{3EDAC97A-F13C-45A9-A440-27FCD754D42E}" destId="{2F769990-035E-4F22-97E2-AC68F01B6BE3}" srcOrd="1" destOrd="0" parTransId="{5ED49CE7-626E-492A-987E-701760FEE5E9}" sibTransId="{61DB0044-469A-49B5-A99B-45F69514C861}"/>
    <dgm:cxn modelId="{24C89931-ADFC-4A3A-A18D-9AA4CCC400A7}" type="presOf" srcId="{F4E4BAF4-F7FE-4140-A8D7-C247FBE10289}" destId="{9E554849-5761-40EF-93E3-D10087E9947C}" srcOrd="1" destOrd="0" presId="urn:microsoft.com/office/officeart/2005/8/layout/list1"/>
    <dgm:cxn modelId="{E9E0AF32-45FF-49D6-9EC9-62AADC56F325}" type="presOf" srcId="{F4E4BAF4-F7FE-4140-A8D7-C247FBE10289}" destId="{99C04D6F-0D86-40CC-B00D-93FFCE5A876F}" srcOrd="0" destOrd="0" presId="urn:microsoft.com/office/officeart/2005/8/layout/list1"/>
    <dgm:cxn modelId="{575A725D-0C0A-43E8-B4B3-564E0DE0380A}" type="presOf" srcId="{2F769990-035E-4F22-97E2-AC68F01B6BE3}" destId="{6D54180E-C68D-435D-9B29-C85BEF82C30C}" srcOrd="1" destOrd="0" presId="urn:microsoft.com/office/officeart/2005/8/layout/list1"/>
    <dgm:cxn modelId="{FDD96C6E-322E-46AA-8C9D-11B70FC42F58}" srcId="{2F769990-035E-4F22-97E2-AC68F01B6BE3}" destId="{0E6D39E5-BD7A-446B-AA09-9307B1F20E62}" srcOrd="1" destOrd="0" parTransId="{B3832635-711A-4FE3-8C70-BE5EF3C4F11F}" sibTransId="{F4F6E647-4AC4-4615-80E0-C9B807E23082}"/>
    <dgm:cxn modelId="{0804B773-FA86-40B9-8879-C4A27F1EAC64}" type="presOf" srcId="{0E6D39E5-BD7A-446B-AA09-9307B1F20E62}" destId="{A23F7CC3-D56D-4395-A335-9C6ECF4DDBE2}" srcOrd="0" destOrd="1" presId="urn:microsoft.com/office/officeart/2005/8/layout/list1"/>
    <dgm:cxn modelId="{E10A1275-2A45-43A1-ADF7-E1C0BDE11FE6}" type="presOf" srcId="{DF5D51B0-8BFE-47FB-9F8A-3F35DB92314E}" destId="{A23F7CC3-D56D-4395-A335-9C6ECF4DDBE2}" srcOrd="0" destOrd="3" presId="urn:microsoft.com/office/officeart/2005/8/layout/list1"/>
    <dgm:cxn modelId="{90F66F82-AAF0-4B36-9281-3D2BE9F9072C}" srcId="{2F769990-035E-4F22-97E2-AC68F01B6BE3}" destId="{DF5D51B0-8BFE-47FB-9F8A-3F35DB92314E}" srcOrd="3" destOrd="0" parTransId="{E0A497CA-8613-476A-80D0-FD1906089831}" sibTransId="{7D1447A7-7C63-407F-BD97-FF10AB877EC0}"/>
    <dgm:cxn modelId="{5A7BF987-F770-426C-8044-C4F82EA05D4B}" srcId="{3EDAC97A-F13C-45A9-A440-27FCD754D42E}" destId="{F4E4BAF4-F7FE-4140-A8D7-C247FBE10289}" srcOrd="0" destOrd="0" parTransId="{BE2F70EB-46FA-4876-9E7B-25B33BDA8E29}" sibTransId="{012CEE30-3E01-4A36-8E69-4147DB8B270E}"/>
    <dgm:cxn modelId="{129B2A8A-34B0-4A0B-AC24-336AB3229043}" type="presOf" srcId="{C67E67E2-6E96-4F81-8E3D-C3F1CAC30FA9}" destId="{A23F7CC3-D56D-4395-A335-9C6ECF4DDBE2}" srcOrd="0" destOrd="0" presId="urn:microsoft.com/office/officeart/2005/8/layout/list1"/>
    <dgm:cxn modelId="{54C73C93-5290-4F38-9282-5AF0E0B1B497}" type="presOf" srcId="{39941002-A2DD-46E6-A80B-D62F0D073DB5}" destId="{133E3443-0953-456C-97CC-A08D34B2283E}" srcOrd="0" destOrd="1" presId="urn:microsoft.com/office/officeart/2005/8/layout/list1"/>
    <dgm:cxn modelId="{367FCC9E-3282-4794-9017-02AEBE9D82CF}" type="presOf" srcId="{2F769990-035E-4F22-97E2-AC68F01B6BE3}" destId="{ABEC72EE-B3A4-43DB-AB21-40B4CB280D22}" srcOrd="0" destOrd="0" presId="urn:microsoft.com/office/officeart/2005/8/layout/list1"/>
    <dgm:cxn modelId="{9C07CBC1-5021-489C-A528-C9B1725E374D}" srcId="{F4E4BAF4-F7FE-4140-A8D7-C247FBE10289}" destId="{DA4B8A10-2513-4DAD-B9A4-4D9F3238F427}" srcOrd="2" destOrd="0" parTransId="{45F69468-1DAC-4E69-BE5C-0A71B238C6FB}" sibTransId="{54B31C5B-3925-4206-A582-659BAF8F7F5B}"/>
    <dgm:cxn modelId="{CD848DEA-9A1F-40A5-9DC6-57413BB87969}" srcId="{2F769990-035E-4F22-97E2-AC68F01B6BE3}" destId="{348807FC-A99C-4025-BF5E-7A538EE8F7F2}" srcOrd="2" destOrd="0" parTransId="{F75BB422-294D-4FF1-BF25-0C9066A31289}" sibTransId="{E4184857-FA2D-4F09-A85F-A01866BA57A2}"/>
    <dgm:cxn modelId="{D1CC3CEB-5D9C-4737-B6ED-223E98392BE9}" type="presOf" srcId="{348807FC-A99C-4025-BF5E-7A538EE8F7F2}" destId="{A23F7CC3-D56D-4395-A335-9C6ECF4DDBE2}" srcOrd="0" destOrd="2" presId="urn:microsoft.com/office/officeart/2005/8/layout/list1"/>
    <dgm:cxn modelId="{1C2658ED-3FB4-4D96-8507-A9831A0ABEC0}" srcId="{F4E4BAF4-F7FE-4140-A8D7-C247FBE10289}" destId="{39941002-A2DD-46E6-A80B-D62F0D073DB5}" srcOrd="1" destOrd="0" parTransId="{E68CD70F-2E04-4A9C-8ED8-BDE9C9D188A4}" sibTransId="{333D6B0B-3B66-4262-9641-BEA73B3317F2}"/>
    <dgm:cxn modelId="{BFFED1F7-F9CE-4AAC-A8F5-F6F9BEE6CC75}" srcId="{F4E4BAF4-F7FE-4140-A8D7-C247FBE10289}" destId="{5F3543A6-ABDC-4240-AE59-A6766F4C8F0A}" srcOrd="0" destOrd="0" parTransId="{1F430E85-F4B0-4BB9-8068-426E5A4FC535}" sibTransId="{840FC180-84C6-4CD2-A386-986F1945DD37}"/>
    <dgm:cxn modelId="{B02815F9-C26A-4CCB-9892-507060A6494C}" type="presOf" srcId="{DA4B8A10-2513-4DAD-B9A4-4D9F3238F427}" destId="{133E3443-0953-456C-97CC-A08D34B2283E}" srcOrd="0" destOrd="2" presId="urn:microsoft.com/office/officeart/2005/8/layout/list1"/>
    <dgm:cxn modelId="{5E665CFB-C427-4F9B-8452-8E8BDD23A5C8}" type="presOf" srcId="{3EDAC97A-F13C-45A9-A440-27FCD754D42E}" destId="{3BBA0EB0-A1BE-4C50-B18F-57313D07CD30}" srcOrd="0" destOrd="0" presId="urn:microsoft.com/office/officeart/2005/8/layout/list1"/>
    <dgm:cxn modelId="{878EB224-4735-4C9A-A2B0-061589F6F655}" type="presParOf" srcId="{3BBA0EB0-A1BE-4C50-B18F-57313D07CD30}" destId="{F7EB5260-B78B-44A1-9222-4C75C2F0A1BD}" srcOrd="0" destOrd="0" presId="urn:microsoft.com/office/officeart/2005/8/layout/list1"/>
    <dgm:cxn modelId="{311879D9-7DE0-4CC5-BDC6-3E6AF355642E}" type="presParOf" srcId="{F7EB5260-B78B-44A1-9222-4C75C2F0A1BD}" destId="{99C04D6F-0D86-40CC-B00D-93FFCE5A876F}" srcOrd="0" destOrd="0" presId="urn:microsoft.com/office/officeart/2005/8/layout/list1"/>
    <dgm:cxn modelId="{0C7FE413-91FF-4D39-805D-84EE38A12530}" type="presParOf" srcId="{F7EB5260-B78B-44A1-9222-4C75C2F0A1BD}" destId="{9E554849-5761-40EF-93E3-D10087E9947C}" srcOrd="1" destOrd="0" presId="urn:microsoft.com/office/officeart/2005/8/layout/list1"/>
    <dgm:cxn modelId="{48ED1D85-69C4-41EE-B4F8-E18791887BBF}" type="presParOf" srcId="{3BBA0EB0-A1BE-4C50-B18F-57313D07CD30}" destId="{E0CE18E5-1429-44C9-A54C-7D8F818294EF}" srcOrd="1" destOrd="0" presId="urn:microsoft.com/office/officeart/2005/8/layout/list1"/>
    <dgm:cxn modelId="{14316D41-4E0E-4F02-84FA-DCAA9ABEF887}" type="presParOf" srcId="{3BBA0EB0-A1BE-4C50-B18F-57313D07CD30}" destId="{133E3443-0953-456C-97CC-A08D34B2283E}" srcOrd="2" destOrd="0" presId="urn:microsoft.com/office/officeart/2005/8/layout/list1"/>
    <dgm:cxn modelId="{52553922-68B7-4094-A49B-0F5C91FAEA1E}" type="presParOf" srcId="{3BBA0EB0-A1BE-4C50-B18F-57313D07CD30}" destId="{8B554B74-8BA8-4826-8F43-242535AEC64A}" srcOrd="3" destOrd="0" presId="urn:microsoft.com/office/officeart/2005/8/layout/list1"/>
    <dgm:cxn modelId="{A0C0E568-8350-462E-BCEF-B4FE03AFC1FE}" type="presParOf" srcId="{3BBA0EB0-A1BE-4C50-B18F-57313D07CD30}" destId="{83FB4459-4AE7-4F3A-80DC-4B980472B3C3}" srcOrd="4" destOrd="0" presId="urn:microsoft.com/office/officeart/2005/8/layout/list1"/>
    <dgm:cxn modelId="{206AF092-5CFC-4939-B63B-10767D61FBED}" type="presParOf" srcId="{83FB4459-4AE7-4F3A-80DC-4B980472B3C3}" destId="{ABEC72EE-B3A4-43DB-AB21-40B4CB280D22}" srcOrd="0" destOrd="0" presId="urn:microsoft.com/office/officeart/2005/8/layout/list1"/>
    <dgm:cxn modelId="{A6F7ED68-F62B-4A52-AC90-3B6D01419BEA}" type="presParOf" srcId="{83FB4459-4AE7-4F3A-80DC-4B980472B3C3}" destId="{6D54180E-C68D-435D-9B29-C85BEF82C30C}" srcOrd="1" destOrd="0" presId="urn:microsoft.com/office/officeart/2005/8/layout/list1"/>
    <dgm:cxn modelId="{80333FDF-EB5D-4CE9-ADE1-655EE13A765B}" type="presParOf" srcId="{3BBA0EB0-A1BE-4C50-B18F-57313D07CD30}" destId="{6C55AC67-6888-472E-A9B3-C1DFB5ACBDAB}" srcOrd="5" destOrd="0" presId="urn:microsoft.com/office/officeart/2005/8/layout/list1"/>
    <dgm:cxn modelId="{227A5668-9A6E-4807-B578-4A7961E67297}" type="presParOf" srcId="{3BBA0EB0-A1BE-4C50-B18F-57313D07CD30}" destId="{A23F7CC3-D56D-4395-A335-9C6ECF4DDBE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02379-C8E3-4C89-B46B-C9D3E687D15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AC909-F55F-4CAA-AA1E-57B09A81EDD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FA69F-8460-4ABD-A9AD-4405DA7BBB1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Background &amp; Timeline</a:t>
          </a:r>
        </a:p>
      </dsp:txBody>
      <dsp:txXfrm>
        <a:off x="1057183" y="1805"/>
        <a:ext cx="9458416" cy="915310"/>
      </dsp:txXfrm>
    </dsp:sp>
    <dsp:sp modelId="{22BF58FF-01DD-4DD8-8C9F-5B4BA485022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8C58-A8EB-4D96-B880-4B7AC5A5E81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97A415-84DD-4CB2-A3C6-0A8B35604BB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Data and analysis</a:t>
          </a:r>
        </a:p>
      </dsp:txBody>
      <dsp:txXfrm>
        <a:off x="1057183" y="1145944"/>
        <a:ext cx="9458416" cy="915310"/>
      </dsp:txXfrm>
    </dsp:sp>
    <dsp:sp modelId="{5E34815D-F8C0-4209-B3AA-F35F9A1E133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1D838-C61C-4695-91C5-854083A07A7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D5364-33B1-4DC3-AFCF-CE36493C344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Attrition prediction model</a:t>
          </a:r>
        </a:p>
      </dsp:txBody>
      <dsp:txXfrm>
        <a:off x="1057183" y="2290082"/>
        <a:ext cx="9458416" cy="915310"/>
      </dsp:txXfrm>
    </dsp:sp>
    <dsp:sp modelId="{DDE39123-C4BA-4AAE-9889-70406D173201}">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5EBB3-C583-4D8D-AB13-E388ABADB05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EACBE-FAE0-411E-985C-B4E6FE8B67F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Next steps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34A90-B2D3-4BC8-9AFD-782803C6D14E}">
      <dsp:nvSpPr>
        <dsp:cNvPr id="0" name=""/>
        <dsp:cNvSpPr/>
      </dsp:nvSpPr>
      <dsp:spPr>
        <a:xfrm>
          <a:off x="0" y="376961"/>
          <a:ext cx="10515600" cy="146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Tech company in the medical</a:t>
          </a:r>
          <a:r>
            <a:rPr lang="sv-SE" sz="1600" kern="1200" dirty="0"/>
            <a:t>/</a:t>
          </a:r>
          <a:r>
            <a:rPr lang="en-US" sz="1600" kern="1200" dirty="0"/>
            <a:t>pharma field </a:t>
          </a:r>
        </a:p>
        <a:p>
          <a:pPr marL="171450" lvl="1" indent="-171450" algn="l" defTabSz="711200">
            <a:lnSpc>
              <a:spcPct val="90000"/>
            </a:lnSpc>
            <a:spcBef>
              <a:spcPct val="0"/>
            </a:spcBef>
            <a:spcAft>
              <a:spcPct val="15000"/>
            </a:spcAft>
            <a:buChar char="•"/>
          </a:pPr>
          <a:r>
            <a:rPr lang="en-US" sz="1600" kern="1200" dirty="0"/>
            <a:t>Employment is being reported to stakeholders monthly</a:t>
          </a:r>
        </a:p>
        <a:p>
          <a:pPr marL="171450" lvl="1" indent="-171450" algn="l" defTabSz="711200">
            <a:lnSpc>
              <a:spcPct val="90000"/>
            </a:lnSpc>
            <a:spcBef>
              <a:spcPct val="0"/>
            </a:spcBef>
            <a:spcAft>
              <a:spcPct val="15000"/>
            </a:spcAft>
            <a:buChar char="•"/>
          </a:pPr>
          <a:r>
            <a:rPr lang="en-US" sz="1600" kern="1200" dirty="0"/>
            <a:t>Employment records are being kept </a:t>
          </a:r>
        </a:p>
        <a:p>
          <a:pPr marL="171450" lvl="1" indent="-171450" algn="l" defTabSz="711200">
            <a:lnSpc>
              <a:spcPct val="90000"/>
            </a:lnSpc>
            <a:spcBef>
              <a:spcPct val="0"/>
            </a:spcBef>
            <a:spcAft>
              <a:spcPct val="15000"/>
            </a:spcAft>
            <a:buChar char="•"/>
          </a:pPr>
          <a:r>
            <a:rPr lang="en-US" sz="1600" kern="1200" dirty="0"/>
            <a:t>Satisfaction is being tracked quarterly</a:t>
          </a:r>
        </a:p>
      </dsp:txBody>
      <dsp:txXfrm>
        <a:off x="0" y="376961"/>
        <a:ext cx="10515600" cy="1461600"/>
      </dsp:txXfrm>
    </dsp:sp>
    <dsp:sp modelId="{395F4FF5-748E-4FAB-A1E4-A869CBA6CCB1}">
      <dsp:nvSpPr>
        <dsp:cNvPr id="0" name=""/>
        <dsp:cNvSpPr/>
      </dsp:nvSpPr>
      <dsp:spPr>
        <a:xfrm>
          <a:off x="525780" y="140801"/>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dirty="0"/>
            <a:t>Situation</a:t>
          </a:r>
        </a:p>
      </dsp:txBody>
      <dsp:txXfrm>
        <a:off x="548837" y="163858"/>
        <a:ext cx="7314806" cy="426206"/>
      </dsp:txXfrm>
    </dsp:sp>
    <dsp:sp modelId="{5BF23C32-420A-4E33-A016-6C875D9FF299}">
      <dsp:nvSpPr>
        <dsp:cNvPr id="0" name=""/>
        <dsp:cNvSpPr/>
      </dsp:nvSpPr>
      <dsp:spPr>
        <a:xfrm>
          <a:off x="0" y="2161121"/>
          <a:ext cx="10515600"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Employment has been steady and declining</a:t>
          </a:r>
        </a:p>
      </dsp:txBody>
      <dsp:txXfrm>
        <a:off x="0" y="2161121"/>
        <a:ext cx="10515600" cy="680400"/>
      </dsp:txXfrm>
    </dsp:sp>
    <dsp:sp modelId="{E360F310-E4F7-4993-9944-9B77AD342BF3}">
      <dsp:nvSpPr>
        <dsp:cNvPr id="0" name=""/>
        <dsp:cNvSpPr/>
      </dsp:nvSpPr>
      <dsp:spPr>
        <a:xfrm>
          <a:off x="525780" y="1924961"/>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dirty="0"/>
            <a:t>Complication</a:t>
          </a:r>
        </a:p>
      </dsp:txBody>
      <dsp:txXfrm>
        <a:off x="548837" y="1948018"/>
        <a:ext cx="7314806" cy="426206"/>
      </dsp:txXfrm>
    </dsp:sp>
    <dsp:sp modelId="{449D3848-F0E7-4041-92AA-36576672FC18}">
      <dsp:nvSpPr>
        <dsp:cNvPr id="0" name=""/>
        <dsp:cNvSpPr/>
      </dsp:nvSpPr>
      <dsp:spPr>
        <a:xfrm>
          <a:off x="0" y="3164081"/>
          <a:ext cx="10515600"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Is it possible to identify what are the characteristics of people that have resigned so far?</a:t>
          </a:r>
        </a:p>
      </dsp:txBody>
      <dsp:txXfrm>
        <a:off x="0" y="3164081"/>
        <a:ext cx="10515600" cy="680400"/>
      </dsp:txXfrm>
    </dsp:sp>
    <dsp:sp modelId="{89A35818-563A-4A20-A439-44D57A3A4089}">
      <dsp:nvSpPr>
        <dsp:cNvPr id="0" name=""/>
        <dsp:cNvSpPr/>
      </dsp:nvSpPr>
      <dsp:spPr>
        <a:xfrm>
          <a:off x="525780" y="2927921"/>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dirty="0"/>
            <a:t>Question</a:t>
          </a:r>
        </a:p>
      </dsp:txBody>
      <dsp:txXfrm>
        <a:off x="548837" y="2950978"/>
        <a:ext cx="7314806" cy="426206"/>
      </dsp:txXfrm>
    </dsp:sp>
    <dsp:sp modelId="{4BFE13B3-3090-4547-9B0A-00F3A9BFF47D}">
      <dsp:nvSpPr>
        <dsp:cNvPr id="0" name=""/>
        <dsp:cNvSpPr/>
      </dsp:nvSpPr>
      <dsp:spPr>
        <a:xfrm>
          <a:off x="0" y="4167041"/>
          <a:ext cx="10515600"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Predictive model estimating attrition</a:t>
          </a:r>
        </a:p>
      </dsp:txBody>
      <dsp:txXfrm>
        <a:off x="0" y="4167041"/>
        <a:ext cx="10515600" cy="680400"/>
      </dsp:txXfrm>
    </dsp:sp>
    <dsp:sp modelId="{5F601DC2-1290-4492-A30D-758FE1D64C6B}">
      <dsp:nvSpPr>
        <dsp:cNvPr id="0" name=""/>
        <dsp:cNvSpPr/>
      </dsp:nvSpPr>
      <dsp:spPr>
        <a:xfrm>
          <a:off x="525780" y="3930881"/>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dirty="0"/>
            <a:t>Answer</a:t>
          </a:r>
        </a:p>
      </dsp:txBody>
      <dsp:txXfrm>
        <a:off x="548837" y="3953938"/>
        <a:ext cx="731480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C0332-0853-4970-AA00-50D65FDFDEB0}">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C4FCD-A5C8-49DE-80B2-39C3B61554B3}">
      <dsp:nvSpPr>
        <dsp:cNvPr id="0" name=""/>
        <dsp:cNvSpPr/>
      </dsp:nvSpPr>
      <dsp:spPr>
        <a:xfrm>
          <a:off x="4159"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sv-SE" sz="1800" kern="1200" noProof="0" dirty="0"/>
            <a:t>03/11/2022</a:t>
          </a:r>
          <a:r>
            <a:rPr lang="en-US" sz="1800" kern="1200" noProof="0" dirty="0"/>
            <a:t> Project initiation</a:t>
          </a:r>
        </a:p>
      </dsp:txBody>
      <dsp:txXfrm>
        <a:off x="4159" y="0"/>
        <a:ext cx="1818408" cy="1740535"/>
      </dsp:txXfrm>
    </dsp:sp>
    <dsp:sp modelId="{87420346-E72F-4DEA-A6F7-8F898120FA8A}">
      <dsp:nvSpPr>
        <dsp:cNvPr id="0" name=""/>
        <dsp:cNvSpPr/>
      </dsp:nvSpPr>
      <dsp:spPr>
        <a:xfrm>
          <a:off x="695796"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E2201-E8DB-4125-B3D1-7350619590E1}">
      <dsp:nvSpPr>
        <dsp:cNvPr id="0" name=""/>
        <dsp:cNvSpPr/>
      </dsp:nvSpPr>
      <dsp:spPr>
        <a:xfrm>
          <a:off x="1913487"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noProof="0" dirty="0"/>
            <a:t>11/09 Business knowledge set</a:t>
          </a:r>
        </a:p>
      </dsp:txBody>
      <dsp:txXfrm>
        <a:off x="1913487" y="2610802"/>
        <a:ext cx="1818408" cy="1740535"/>
      </dsp:txXfrm>
    </dsp:sp>
    <dsp:sp modelId="{8685F0B2-E17D-4315-B640-57FC181ED8D1}">
      <dsp:nvSpPr>
        <dsp:cNvPr id="0" name=""/>
        <dsp:cNvSpPr/>
      </dsp:nvSpPr>
      <dsp:spPr>
        <a:xfrm>
          <a:off x="260512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A93C8-ED9D-4EBE-83AA-28742C9F3F46}">
      <dsp:nvSpPr>
        <dsp:cNvPr id="0" name=""/>
        <dsp:cNvSpPr/>
      </dsp:nvSpPr>
      <dsp:spPr>
        <a:xfrm>
          <a:off x="3822815"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noProof="0" dirty="0"/>
            <a:t>11/16 Descriptive analysis completed</a:t>
          </a:r>
        </a:p>
      </dsp:txBody>
      <dsp:txXfrm>
        <a:off x="3822815" y="0"/>
        <a:ext cx="1818408" cy="1740535"/>
      </dsp:txXfrm>
    </dsp:sp>
    <dsp:sp modelId="{18E448F5-6A01-4CC4-AB7C-E4A9DE80409F}">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4DC58-0854-485B-93CB-215257B436C1}">
      <dsp:nvSpPr>
        <dsp:cNvPr id="0" name=""/>
        <dsp:cNvSpPr/>
      </dsp:nvSpPr>
      <dsp:spPr>
        <a:xfrm>
          <a:off x="5732144"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noProof="0" dirty="0"/>
            <a:t>11/25 End of development process</a:t>
          </a:r>
        </a:p>
      </dsp:txBody>
      <dsp:txXfrm>
        <a:off x="5732144" y="2610802"/>
        <a:ext cx="1818408" cy="1740535"/>
      </dsp:txXfrm>
    </dsp:sp>
    <dsp:sp modelId="{6C0C96DD-45F6-47D1-BD30-1B685090ED81}">
      <dsp:nvSpPr>
        <dsp:cNvPr id="0" name=""/>
        <dsp:cNvSpPr/>
      </dsp:nvSpPr>
      <dsp:spPr>
        <a:xfrm>
          <a:off x="642378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DED33-D1EA-4100-AB25-51F2D32003B0}">
      <dsp:nvSpPr>
        <dsp:cNvPr id="0" name=""/>
        <dsp:cNvSpPr/>
      </dsp:nvSpPr>
      <dsp:spPr>
        <a:xfrm>
          <a:off x="7641472"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noProof="0" dirty="0"/>
            <a:t>2022/11/30 Project end </a:t>
          </a:r>
        </a:p>
      </dsp:txBody>
      <dsp:txXfrm>
        <a:off x="7641472" y="0"/>
        <a:ext cx="1818408" cy="1740535"/>
      </dsp:txXfrm>
    </dsp:sp>
    <dsp:sp modelId="{DF56AC61-DC75-462C-9487-F45AEAFA1B78}">
      <dsp:nvSpPr>
        <dsp:cNvPr id="0" name=""/>
        <dsp:cNvSpPr/>
      </dsp:nvSpPr>
      <dsp:spPr>
        <a:xfrm>
          <a:off x="833311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125D3-8CF6-4BE5-A69B-178A0732A983}">
      <dsp:nvSpPr>
        <dsp:cNvPr id="0" name=""/>
        <dsp:cNvSpPr/>
      </dsp:nvSpPr>
      <dsp:spPr>
        <a:xfrm>
          <a:off x="0" y="41742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349DB4-4EE3-461C-93D4-F0B7A413BB18}">
      <dsp:nvSpPr>
        <dsp:cNvPr id="0" name=""/>
        <dsp:cNvSpPr/>
      </dsp:nvSpPr>
      <dsp:spPr>
        <a:xfrm>
          <a:off x="525780" y="631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noProof="0" dirty="0"/>
            <a:t>Correlation matrix</a:t>
          </a:r>
        </a:p>
      </dsp:txBody>
      <dsp:txXfrm>
        <a:off x="560365" y="97774"/>
        <a:ext cx="7291750" cy="639310"/>
      </dsp:txXfrm>
    </dsp:sp>
    <dsp:sp modelId="{7CDB0BCE-F04C-4CEA-9406-90908F42098C}">
      <dsp:nvSpPr>
        <dsp:cNvPr id="0" name=""/>
        <dsp:cNvSpPr/>
      </dsp:nvSpPr>
      <dsp:spPr>
        <a:xfrm>
          <a:off x="0" y="150606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71FEA3-CC93-467D-85BC-232AEDEA7227}">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noProof="0" dirty="0"/>
            <a:t>Distinct feature investigation</a:t>
          </a:r>
        </a:p>
      </dsp:txBody>
      <dsp:txXfrm>
        <a:off x="560365" y="1186414"/>
        <a:ext cx="7291750" cy="639310"/>
      </dsp:txXfrm>
    </dsp:sp>
    <dsp:sp modelId="{139D08BD-8EA7-4EAC-BE87-9E2AFF930766}">
      <dsp:nvSpPr>
        <dsp:cNvPr id="0" name=""/>
        <dsp:cNvSpPr/>
      </dsp:nvSpPr>
      <dsp:spPr>
        <a:xfrm>
          <a:off x="0" y="259470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61BB02-2B4C-41B3-9C4B-059676AB00E3}">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noProof="0" dirty="0"/>
            <a:t>Continuous feature investigation</a:t>
          </a:r>
        </a:p>
      </dsp:txBody>
      <dsp:txXfrm>
        <a:off x="560365" y="2275054"/>
        <a:ext cx="7291750" cy="639310"/>
      </dsp:txXfrm>
    </dsp:sp>
    <dsp:sp modelId="{60371B1D-390A-4AC7-A093-A8308A3F2024}">
      <dsp:nvSpPr>
        <dsp:cNvPr id="0" name=""/>
        <dsp:cNvSpPr/>
      </dsp:nvSpPr>
      <dsp:spPr>
        <a:xfrm>
          <a:off x="0" y="36833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A36C5-56EF-43F3-B1BE-F2581766A268}">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noProof="0" dirty="0"/>
            <a:t>Investigation of interesting attributes</a:t>
          </a:r>
        </a:p>
      </dsp:txBody>
      <dsp:txXfrm>
        <a:off x="560365" y="3363694"/>
        <a:ext cx="7291750"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D0C4F-9D00-43D3-869B-11B6FE5D08B8}">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62228" rIns="816127" bIns="362712" numCol="1" spcCol="1270" anchor="t" anchorCtr="0">
          <a:noAutofit/>
        </a:bodyPr>
        <a:lstStyle/>
        <a:p>
          <a:pPr marL="285750" lvl="1" indent="-285750" algn="l" defTabSz="2266950">
            <a:lnSpc>
              <a:spcPct val="90000"/>
            </a:lnSpc>
            <a:spcBef>
              <a:spcPct val="0"/>
            </a:spcBef>
            <a:spcAft>
              <a:spcPct val="15000"/>
            </a:spcAft>
            <a:buChar char="•"/>
          </a:pPr>
          <a:endParaRPr lang="en-US" sz="5100" kern="1200" noProof="0" dirty="0"/>
        </a:p>
      </dsp:txBody>
      <dsp:txXfrm>
        <a:off x="0" y="752768"/>
        <a:ext cx="10515600" cy="1285200"/>
      </dsp:txXfrm>
    </dsp:sp>
    <dsp:sp modelId="{BC90C492-23E5-46D7-A6DD-2241BD048B49}">
      <dsp:nvSpPr>
        <dsp:cNvPr id="0" name=""/>
        <dsp:cNvSpPr/>
      </dsp:nvSpPr>
      <dsp:spPr>
        <a:xfrm>
          <a:off x="525780" y="8"/>
          <a:ext cx="7360920" cy="150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noProof="0" dirty="0"/>
            <a:t>Model competition</a:t>
          </a:r>
        </a:p>
      </dsp:txBody>
      <dsp:txXfrm>
        <a:off x="599273" y="73501"/>
        <a:ext cx="7213934" cy="1358534"/>
      </dsp:txXfrm>
    </dsp:sp>
    <dsp:sp modelId="{A23F7CC3-D56D-4395-A335-9C6ECF4DDBE2}">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62228" rIns="816127" bIns="362712" numCol="1" spcCol="1270" anchor="t" anchorCtr="0">
          <a:noAutofit/>
        </a:bodyPr>
        <a:lstStyle/>
        <a:p>
          <a:pPr marL="285750" lvl="1" indent="-285750" algn="l" defTabSz="2266950">
            <a:lnSpc>
              <a:spcPct val="90000"/>
            </a:lnSpc>
            <a:spcBef>
              <a:spcPct val="0"/>
            </a:spcBef>
            <a:spcAft>
              <a:spcPct val="15000"/>
            </a:spcAft>
            <a:buChar char="•"/>
          </a:pPr>
          <a:endParaRPr lang="en-US" sz="5100" kern="1200" noProof="0" dirty="0"/>
        </a:p>
      </dsp:txBody>
      <dsp:txXfrm>
        <a:off x="0" y="3066129"/>
        <a:ext cx="10515600" cy="1285200"/>
      </dsp:txXfrm>
    </dsp:sp>
    <dsp:sp modelId="{6D54180E-C68D-435D-9B29-C85BEF82C30C}">
      <dsp:nvSpPr>
        <dsp:cNvPr id="0" name=""/>
        <dsp:cNvSpPr/>
      </dsp:nvSpPr>
      <dsp:spPr>
        <a:xfrm>
          <a:off x="525780" y="2313369"/>
          <a:ext cx="7360920" cy="150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noProof="0" dirty="0"/>
            <a:t>Feature importance</a:t>
          </a:r>
        </a:p>
      </dsp:txBody>
      <dsp:txXfrm>
        <a:off x="599273" y="2386862"/>
        <a:ext cx="7213934" cy="13585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EF01F-4646-4ADB-A1C0-E2F8AD7941AB}">
      <dsp:nvSpPr>
        <dsp:cNvPr id="0" name=""/>
        <dsp:cNvSpPr/>
      </dsp:nvSpPr>
      <dsp:spPr>
        <a:xfrm>
          <a:off x="0" y="211689"/>
          <a:ext cx="10515600"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Use time dimension </a:t>
          </a:r>
        </a:p>
      </dsp:txBody>
      <dsp:txXfrm>
        <a:off x="0" y="211689"/>
        <a:ext cx="10515600" cy="510300"/>
      </dsp:txXfrm>
    </dsp:sp>
    <dsp:sp modelId="{834A7A5D-052C-4056-8AF3-A8804DEAA04F}">
      <dsp:nvSpPr>
        <dsp:cNvPr id="0" name=""/>
        <dsp:cNvSpPr/>
      </dsp:nvSpPr>
      <dsp:spPr>
        <a:xfrm>
          <a:off x="525780" y="34569"/>
          <a:ext cx="73609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Model refinement</a:t>
          </a:r>
        </a:p>
      </dsp:txBody>
      <dsp:txXfrm>
        <a:off x="543073" y="51862"/>
        <a:ext cx="7326334" cy="319654"/>
      </dsp:txXfrm>
    </dsp:sp>
    <dsp:sp modelId="{4E8D0C4F-9D00-43D3-869B-11B6FE5D08B8}">
      <dsp:nvSpPr>
        <dsp:cNvPr id="0" name=""/>
        <dsp:cNvSpPr/>
      </dsp:nvSpPr>
      <dsp:spPr>
        <a:xfrm>
          <a:off x="0" y="963909"/>
          <a:ext cx="10515600"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Move model to a production environment</a:t>
          </a:r>
        </a:p>
      </dsp:txBody>
      <dsp:txXfrm>
        <a:off x="0" y="963909"/>
        <a:ext cx="10515600" cy="510300"/>
      </dsp:txXfrm>
    </dsp:sp>
    <dsp:sp modelId="{BC90C492-23E5-46D7-A6DD-2241BD048B49}">
      <dsp:nvSpPr>
        <dsp:cNvPr id="0" name=""/>
        <dsp:cNvSpPr/>
      </dsp:nvSpPr>
      <dsp:spPr>
        <a:xfrm>
          <a:off x="525780" y="786789"/>
          <a:ext cx="73609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Model implementation</a:t>
          </a:r>
        </a:p>
      </dsp:txBody>
      <dsp:txXfrm>
        <a:off x="543073" y="804082"/>
        <a:ext cx="7326334" cy="319654"/>
      </dsp:txXfrm>
    </dsp:sp>
    <dsp:sp modelId="{48F6C334-5215-4765-9617-120E17BA09FC}">
      <dsp:nvSpPr>
        <dsp:cNvPr id="0" name=""/>
        <dsp:cNvSpPr/>
      </dsp:nvSpPr>
      <dsp:spPr>
        <a:xfrm>
          <a:off x="0" y="1716129"/>
          <a:ext cx="10515600"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For use in future consultations</a:t>
          </a:r>
        </a:p>
      </dsp:txBody>
      <dsp:txXfrm>
        <a:off x="0" y="1716129"/>
        <a:ext cx="10515600" cy="510300"/>
      </dsp:txXfrm>
    </dsp:sp>
    <dsp:sp modelId="{0155C02C-DA29-4488-B05F-5A0E28A886D0}">
      <dsp:nvSpPr>
        <dsp:cNvPr id="0" name=""/>
        <dsp:cNvSpPr/>
      </dsp:nvSpPr>
      <dsp:spPr>
        <a:xfrm>
          <a:off x="525780" y="1539009"/>
          <a:ext cx="73609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Storage of results</a:t>
          </a:r>
        </a:p>
      </dsp:txBody>
      <dsp:txXfrm>
        <a:off x="543073" y="1556302"/>
        <a:ext cx="7326334" cy="319654"/>
      </dsp:txXfrm>
    </dsp:sp>
    <dsp:sp modelId="{A23F7CC3-D56D-4395-A335-9C6ECF4DDBE2}">
      <dsp:nvSpPr>
        <dsp:cNvPr id="0" name=""/>
        <dsp:cNvSpPr/>
      </dsp:nvSpPr>
      <dsp:spPr>
        <a:xfrm>
          <a:off x="0" y="2468348"/>
          <a:ext cx="10515600"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Implementation of findings in organization</a:t>
          </a:r>
        </a:p>
      </dsp:txBody>
      <dsp:txXfrm>
        <a:off x="0" y="2468348"/>
        <a:ext cx="10515600" cy="510300"/>
      </dsp:txXfrm>
    </dsp:sp>
    <dsp:sp modelId="{6D54180E-C68D-435D-9B29-C85BEF82C30C}">
      <dsp:nvSpPr>
        <dsp:cNvPr id="0" name=""/>
        <dsp:cNvSpPr/>
      </dsp:nvSpPr>
      <dsp:spPr>
        <a:xfrm>
          <a:off x="525780" y="2291229"/>
          <a:ext cx="73609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Change management organization</a:t>
          </a:r>
        </a:p>
      </dsp:txBody>
      <dsp:txXfrm>
        <a:off x="543073" y="2308522"/>
        <a:ext cx="7326334" cy="319654"/>
      </dsp:txXfrm>
    </dsp:sp>
    <dsp:sp modelId="{7795DE22-E49D-4841-AF10-B4C13EB91D78}">
      <dsp:nvSpPr>
        <dsp:cNvPr id="0" name=""/>
        <dsp:cNvSpPr/>
      </dsp:nvSpPr>
      <dsp:spPr>
        <a:xfrm>
          <a:off x="0" y="3220569"/>
          <a:ext cx="10515600"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Model</a:t>
          </a:r>
        </a:p>
        <a:p>
          <a:pPr marL="228600" lvl="2" indent="-114300" algn="l" defTabSz="533400">
            <a:lnSpc>
              <a:spcPct val="90000"/>
            </a:lnSpc>
            <a:spcBef>
              <a:spcPct val="0"/>
            </a:spcBef>
            <a:spcAft>
              <a:spcPct val="15000"/>
            </a:spcAft>
            <a:buChar char="•"/>
          </a:pPr>
          <a:r>
            <a:rPr lang="en-US" sz="1200" kern="1200" noProof="0" dirty="0"/>
            <a:t>To ensure its performance</a:t>
          </a:r>
        </a:p>
        <a:p>
          <a:pPr marL="114300" lvl="1" indent="-114300" algn="l" defTabSz="533400">
            <a:lnSpc>
              <a:spcPct val="90000"/>
            </a:lnSpc>
            <a:spcBef>
              <a:spcPct val="0"/>
            </a:spcBef>
            <a:spcAft>
              <a:spcPct val="15000"/>
            </a:spcAft>
            <a:buChar char="•"/>
          </a:pPr>
          <a:r>
            <a:rPr lang="en-US" sz="1200" kern="1200" noProof="0" dirty="0"/>
            <a:t>Value </a:t>
          </a:r>
        </a:p>
        <a:p>
          <a:pPr marL="228600" lvl="2" indent="-114300" algn="l" defTabSz="533400">
            <a:lnSpc>
              <a:spcPct val="90000"/>
            </a:lnSpc>
            <a:spcBef>
              <a:spcPct val="0"/>
            </a:spcBef>
            <a:spcAft>
              <a:spcPct val="15000"/>
            </a:spcAft>
            <a:buChar char="•"/>
          </a:pPr>
          <a:r>
            <a:rPr lang="en-US" sz="1200" kern="1200" noProof="0" dirty="0"/>
            <a:t>To ensure it produces the outcome we are looking for</a:t>
          </a:r>
        </a:p>
      </dsp:txBody>
      <dsp:txXfrm>
        <a:off x="0" y="3220569"/>
        <a:ext cx="10515600" cy="1096200"/>
      </dsp:txXfrm>
    </dsp:sp>
    <dsp:sp modelId="{1DD24866-4ABC-4520-9C40-C84062FA2310}">
      <dsp:nvSpPr>
        <dsp:cNvPr id="0" name=""/>
        <dsp:cNvSpPr/>
      </dsp:nvSpPr>
      <dsp:spPr>
        <a:xfrm>
          <a:off x="525780" y="3043448"/>
          <a:ext cx="7360920"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Monitoring</a:t>
          </a:r>
        </a:p>
      </dsp:txBody>
      <dsp:txXfrm>
        <a:off x="543073" y="3060741"/>
        <a:ext cx="7326334"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E3443-0953-456C-97CC-A08D34B2283E}">
      <dsp:nvSpPr>
        <dsp:cNvPr id="0" name=""/>
        <dsp:cNvSpPr/>
      </dsp:nvSpPr>
      <dsp:spPr>
        <a:xfrm>
          <a:off x="0" y="369368"/>
          <a:ext cx="10515600" cy="1871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Time dimension will give insight on weather there have been spikes in certain times/periods</a:t>
          </a:r>
        </a:p>
        <a:p>
          <a:pPr marL="171450" lvl="1" indent="-171450" algn="l" defTabSz="800100">
            <a:lnSpc>
              <a:spcPct val="90000"/>
            </a:lnSpc>
            <a:spcBef>
              <a:spcPct val="0"/>
            </a:spcBef>
            <a:spcAft>
              <a:spcPct val="15000"/>
            </a:spcAft>
            <a:buChar char="•"/>
          </a:pPr>
          <a:r>
            <a:rPr lang="en-US" sz="1800" kern="1200" noProof="0" dirty="0"/>
            <a:t>Knowing if a person has resigned and why, if they were fired or went into retirement will make sure that better groupings are made</a:t>
          </a:r>
        </a:p>
        <a:p>
          <a:pPr marL="171450" lvl="1" indent="-171450" algn="l" defTabSz="800100">
            <a:lnSpc>
              <a:spcPct val="90000"/>
            </a:lnSpc>
            <a:spcBef>
              <a:spcPct val="0"/>
            </a:spcBef>
            <a:spcAft>
              <a:spcPct val="15000"/>
            </a:spcAft>
            <a:buChar char="•"/>
          </a:pPr>
          <a:r>
            <a:rPr lang="en-US" sz="1800" kern="1200" noProof="0" dirty="0"/>
            <a:t>Use a bigger and more random set to verify the results</a:t>
          </a:r>
        </a:p>
      </dsp:txBody>
      <dsp:txXfrm>
        <a:off x="0" y="369368"/>
        <a:ext cx="10515600" cy="1871100"/>
      </dsp:txXfrm>
    </dsp:sp>
    <dsp:sp modelId="{9E554849-5761-40EF-93E3-D10087E9947C}">
      <dsp:nvSpPr>
        <dsp:cNvPr id="0" name=""/>
        <dsp:cNvSpPr/>
      </dsp:nvSpPr>
      <dsp:spPr>
        <a:xfrm>
          <a:off x="525780" y="103688"/>
          <a:ext cx="73609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Model Refinement</a:t>
          </a:r>
        </a:p>
      </dsp:txBody>
      <dsp:txXfrm>
        <a:off x="551719" y="129627"/>
        <a:ext cx="7309042" cy="479482"/>
      </dsp:txXfrm>
    </dsp:sp>
    <dsp:sp modelId="{A23F7CC3-D56D-4395-A335-9C6ECF4DDBE2}">
      <dsp:nvSpPr>
        <dsp:cNvPr id="0" name=""/>
        <dsp:cNvSpPr/>
      </dsp:nvSpPr>
      <dsp:spPr>
        <a:xfrm>
          <a:off x="0" y="2603349"/>
          <a:ext cx="1051560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Selection of most logical model</a:t>
          </a:r>
        </a:p>
        <a:p>
          <a:pPr marL="171450" lvl="1" indent="-171450" algn="l" defTabSz="800100">
            <a:lnSpc>
              <a:spcPct val="90000"/>
            </a:lnSpc>
            <a:spcBef>
              <a:spcPct val="0"/>
            </a:spcBef>
            <a:spcAft>
              <a:spcPct val="15000"/>
            </a:spcAft>
            <a:buChar char="•"/>
          </a:pPr>
          <a:r>
            <a:rPr lang="en-US" sz="1800" kern="1200" noProof="0" dirty="0"/>
            <a:t>Use of findings in select departments to verify accuracy </a:t>
          </a:r>
        </a:p>
        <a:p>
          <a:pPr marL="171450" lvl="1" indent="-171450" algn="l" defTabSz="800100">
            <a:lnSpc>
              <a:spcPct val="90000"/>
            </a:lnSpc>
            <a:spcBef>
              <a:spcPct val="0"/>
            </a:spcBef>
            <a:spcAft>
              <a:spcPct val="15000"/>
            </a:spcAft>
            <a:buChar char="•"/>
          </a:pPr>
          <a:r>
            <a:rPr lang="en-US" sz="1800" kern="1200" noProof="0" dirty="0"/>
            <a:t>Test if altering things that have been identified as important reduces attrition.</a:t>
          </a:r>
        </a:p>
        <a:p>
          <a:pPr marL="171450" lvl="1" indent="-171450" algn="l" defTabSz="800100">
            <a:lnSpc>
              <a:spcPct val="90000"/>
            </a:lnSpc>
            <a:spcBef>
              <a:spcPct val="0"/>
            </a:spcBef>
            <a:spcAft>
              <a:spcPct val="15000"/>
            </a:spcAft>
            <a:buChar char="•"/>
          </a:pPr>
          <a:r>
            <a:rPr lang="en-US" sz="1800" kern="1200" noProof="0" dirty="0"/>
            <a:t>Run models again to test improvement</a:t>
          </a:r>
        </a:p>
      </dsp:txBody>
      <dsp:txXfrm>
        <a:off x="0" y="2603349"/>
        <a:ext cx="10515600" cy="1644300"/>
      </dsp:txXfrm>
    </dsp:sp>
    <dsp:sp modelId="{6D54180E-C68D-435D-9B29-C85BEF82C30C}">
      <dsp:nvSpPr>
        <dsp:cNvPr id="0" name=""/>
        <dsp:cNvSpPr/>
      </dsp:nvSpPr>
      <dsp:spPr>
        <a:xfrm>
          <a:off x="525780" y="2337669"/>
          <a:ext cx="73609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Change management organization</a:t>
          </a:r>
        </a:p>
      </dsp:txBody>
      <dsp:txXfrm>
        <a:off x="551719" y="2363608"/>
        <a:ext cx="7309042"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6996D-EBEF-473B-8179-A2F19BBC7402}"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19D35-DDD6-4A50-856E-577E9C784DE2}" type="slidenum">
              <a:rPr lang="en-US" smtClean="0"/>
              <a:t>‹#›</a:t>
            </a:fld>
            <a:endParaRPr lang="en-US"/>
          </a:p>
        </p:txBody>
      </p:sp>
    </p:spTree>
    <p:extLst>
      <p:ext uri="{BB962C8B-B14F-4D97-AF65-F5344CB8AC3E}">
        <p14:creationId xmlns:p14="http://schemas.microsoft.com/office/powerpoint/2010/main" val="100539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Idag ska vi gå igenom ... &lt;agenda ämnen&gt; och ha en diskussion om vad vi kan göra framöver och klargöra några saker kring nästa steg.</a:t>
            </a:r>
          </a:p>
        </p:txBody>
      </p:sp>
      <p:sp>
        <p:nvSpPr>
          <p:cNvPr id="4" name="Slide Number Placeholder 3"/>
          <p:cNvSpPr>
            <a:spLocks noGrp="1"/>
          </p:cNvSpPr>
          <p:nvPr>
            <p:ph type="sldNum" sz="quarter" idx="5"/>
          </p:nvPr>
        </p:nvSpPr>
        <p:spPr/>
        <p:txBody>
          <a:bodyPr/>
          <a:lstStyle/>
          <a:p>
            <a:fld id="{2F319D35-DDD6-4A50-856E-577E9C784DE2}" type="slidenum">
              <a:rPr lang="en-US" smtClean="0"/>
              <a:t>2</a:t>
            </a:fld>
            <a:endParaRPr lang="en-US"/>
          </a:p>
        </p:txBody>
      </p:sp>
    </p:spTree>
    <p:extLst>
      <p:ext uri="{BB962C8B-B14F-4D97-AF65-F5344CB8AC3E}">
        <p14:creationId xmlns:p14="http://schemas.microsoft.com/office/powerpoint/2010/main" val="243365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funktionerna kan delas in i 7 kategorier, där en är målfunktionen och en annan är funktioner som togs bort från datauppsättningen eftersom de inte gav någon extra information om medarbetaren eller att de var extremt specifika och inte skulle hjälpa till i generaliseringen.</a:t>
            </a:r>
          </a:p>
          <a:p>
            <a:endParaRPr lang="sv-SE" dirty="0"/>
          </a:p>
          <a:p>
            <a:endParaRPr lang="sv-SE" dirty="0"/>
          </a:p>
          <a:p>
            <a:r>
              <a:rPr lang="sv-SE" dirty="0"/>
              <a:t>---</a:t>
            </a:r>
          </a:p>
          <a:p>
            <a:endParaRPr lang="sv-SE" dirty="0"/>
          </a:p>
          <a:p>
            <a:r>
              <a:rPr lang="en-US" dirty="0"/>
              <a:t>the features can be divided into 7 categories, with one being the target feature and another being features that were removed </a:t>
            </a:r>
            <a:r>
              <a:rPr lang="en-US" dirty="0" err="1"/>
              <a:t>fromt</a:t>
            </a:r>
            <a:r>
              <a:rPr lang="en-US" dirty="0"/>
              <a:t> eh dataset because they provided no extra information about the employee or they were ultra specific and were not going to help in the </a:t>
            </a:r>
            <a:r>
              <a:rPr lang="en-US" dirty="0" err="1"/>
              <a:t>generalisation</a:t>
            </a:r>
            <a:r>
              <a:rPr lang="en-US" dirty="0"/>
              <a:t>.</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11</a:t>
            </a:fld>
            <a:endParaRPr lang="en-US"/>
          </a:p>
        </p:txBody>
      </p:sp>
    </p:spTree>
    <p:extLst>
      <p:ext uri="{BB962C8B-B14F-4D97-AF65-F5344CB8AC3E}">
        <p14:creationId xmlns:p14="http://schemas.microsoft.com/office/powerpoint/2010/main" val="3378808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korrelationsmatrisen kan vi i de ljusare färgerna se de egenskaper som är mer korrelerade med varandra.</a:t>
            </a:r>
          </a:p>
          <a:p>
            <a:endParaRPr lang="sv-SE" dirty="0"/>
          </a:p>
          <a:p>
            <a:r>
              <a:rPr lang="sv-SE" dirty="0"/>
              <a:t>Som väntat är de egenskaper som har att göra med ålder och de anställdas arbetsår starkt korrelerade, liksom den om anställningens varaktighet och lön och jobbnivåer.</a:t>
            </a:r>
          </a:p>
          <a:p>
            <a:endParaRPr lang="sv-SE" dirty="0"/>
          </a:p>
          <a:p>
            <a:r>
              <a:rPr lang="sv-SE" dirty="0"/>
              <a:t>Oväntat är civilståndet och arbetsnivån också starkt korrelerade.</a:t>
            </a:r>
          </a:p>
          <a:p>
            <a:endParaRPr lang="sv-SE" dirty="0"/>
          </a:p>
          <a:p>
            <a:r>
              <a:rPr lang="sv-SE" dirty="0"/>
              <a:t>---</a:t>
            </a:r>
          </a:p>
          <a:p>
            <a:endParaRPr lang="sv-SE" dirty="0"/>
          </a:p>
          <a:p>
            <a:r>
              <a:rPr lang="en-US" dirty="0"/>
              <a:t>In the correlation matrix we can see in </a:t>
            </a:r>
            <a:r>
              <a:rPr lang="en-US" dirty="0" err="1"/>
              <a:t>th</a:t>
            </a:r>
            <a:r>
              <a:rPr lang="en-US" dirty="0"/>
              <a:t> lighter </a:t>
            </a:r>
            <a:r>
              <a:rPr lang="en-US" dirty="0" err="1"/>
              <a:t>colours</a:t>
            </a:r>
            <a:r>
              <a:rPr lang="en-US" dirty="0"/>
              <a:t> the </a:t>
            </a:r>
            <a:r>
              <a:rPr lang="en-US" dirty="0" err="1"/>
              <a:t>feaures</a:t>
            </a:r>
            <a:r>
              <a:rPr lang="en-US" dirty="0"/>
              <a:t> that are more correlated together.</a:t>
            </a:r>
          </a:p>
          <a:p>
            <a:endParaRPr lang="en-US" dirty="0"/>
          </a:p>
          <a:p>
            <a:r>
              <a:rPr lang="en-US" dirty="0"/>
              <a:t>As expected the features that have to do with age and the employees working years are </a:t>
            </a:r>
            <a:r>
              <a:rPr lang="en-US" dirty="0" err="1"/>
              <a:t>highily</a:t>
            </a:r>
            <a:r>
              <a:rPr lang="en-US" dirty="0"/>
              <a:t> correlated, as are the one about duration of employment and salary and job levels. </a:t>
            </a:r>
          </a:p>
          <a:p>
            <a:endParaRPr lang="en-US" dirty="0"/>
          </a:p>
          <a:p>
            <a:r>
              <a:rPr lang="en-US" dirty="0" err="1"/>
              <a:t>Unexpectadly</a:t>
            </a:r>
            <a:r>
              <a:rPr lang="en-US" dirty="0"/>
              <a:t> the marital status and the job level is also </a:t>
            </a:r>
            <a:r>
              <a:rPr lang="en-US" dirty="0" err="1"/>
              <a:t>higily</a:t>
            </a:r>
            <a:r>
              <a:rPr lang="en-US" dirty="0"/>
              <a:t> correlated.</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12</a:t>
            </a:fld>
            <a:endParaRPr lang="en-US"/>
          </a:p>
        </p:txBody>
      </p:sp>
    </p:spTree>
    <p:extLst>
      <p:ext uri="{BB962C8B-B14F-4D97-AF65-F5344CB8AC3E}">
        <p14:creationId xmlns:p14="http://schemas.microsoft.com/office/powerpoint/2010/main" val="292304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Under datautredningen behövde vi också komma med några datadefinitioner såsom betydelsen för nivåerna av tillfredsställelse, måttenheter för löner och annat.</a:t>
            </a:r>
          </a:p>
          <a:p>
            <a:endParaRPr lang="sv-SE" dirty="0"/>
          </a:p>
          <a:p>
            <a:r>
              <a:rPr lang="sv-SE" dirty="0"/>
              <a:t>---</a:t>
            </a:r>
          </a:p>
          <a:p>
            <a:endParaRPr lang="sv-SE" dirty="0"/>
          </a:p>
          <a:p>
            <a:r>
              <a:rPr lang="en-US" dirty="0"/>
              <a:t>During the data investigation we also needed to come up with some data definitions such as the meanings for the levels of satisfaction, units of measurement for salaries, and other.</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13</a:t>
            </a:fld>
            <a:endParaRPr lang="en-US"/>
          </a:p>
        </p:txBody>
      </p:sp>
    </p:spTree>
    <p:extLst>
      <p:ext uri="{BB962C8B-B14F-4D97-AF65-F5344CB8AC3E}">
        <p14:creationId xmlns:p14="http://schemas.microsoft.com/office/powerpoint/2010/main" val="237416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Här kan vi se de observationer som vi gjorde under undersökningen av distinkta egenskaper.</a:t>
            </a:r>
          </a:p>
          <a:p>
            <a:r>
              <a:rPr lang="sv-SE" dirty="0"/>
              <a:t>Funktionsmarkeringarna med fetstil är de vi kan se i graferna.</a:t>
            </a:r>
          </a:p>
          <a:p>
            <a:endParaRPr lang="sv-SE" dirty="0"/>
          </a:p>
          <a:p>
            <a:endParaRPr lang="sv-SE" dirty="0"/>
          </a:p>
          <a:p>
            <a:r>
              <a:rPr lang="sv-SE" dirty="0"/>
              <a:t>----</a:t>
            </a:r>
          </a:p>
          <a:p>
            <a:endParaRPr lang="sv-SE" dirty="0"/>
          </a:p>
          <a:p>
            <a:endParaRPr lang="sv-SE" dirty="0"/>
          </a:p>
          <a:p>
            <a:r>
              <a:rPr lang="en-US" dirty="0"/>
              <a:t>Here we can see the observations that we made during the distinct features investigation. </a:t>
            </a:r>
          </a:p>
          <a:p>
            <a:r>
              <a:rPr lang="en-US" dirty="0"/>
              <a:t>The features marks with bold are the ones we can see in the graphs.</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14</a:t>
            </a:fld>
            <a:endParaRPr lang="en-US"/>
          </a:p>
        </p:txBody>
      </p:sp>
    </p:spTree>
    <p:extLst>
      <p:ext uri="{BB962C8B-B14F-4D97-AF65-F5344CB8AC3E}">
        <p14:creationId xmlns:p14="http://schemas.microsoft.com/office/powerpoint/2010/main" val="2836961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För de kontinuerliga features och de </a:t>
            </a:r>
            <a:r>
              <a:rPr lang="sv-SE" dirty="0" err="1"/>
              <a:t>nominela</a:t>
            </a:r>
            <a:r>
              <a:rPr lang="sv-SE" dirty="0"/>
              <a:t> som har för många nivåer gjorde vi en liknande undersökning men istället för räkningar och procenttal använde vi fördelningen av värdena över deras intervall.</a:t>
            </a:r>
          </a:p>
          <a:p>
            <a:endParaRPr lang="sv-SE" dirty="0"/>
          </a:p>
          <a:p>
            <a:r>
              <a:rPr lang="sv-SE" dirty="0"/>
              <a:t>Vad vi identifierade var att många av funktionerna var nästan lika fördelade mellan de personer som har lämnat företaget och de som inte har gjort det.</a:t>
            </a:r>
          </a:p>
          <a:p>
            <a:endParaRPr lang="sv-SE" dirty="0"/>
          </a:p>
          <a:p>
            <a:r>
              <a:rPr lang="sv-SE" dirty="0"/>
              <a:t>---</a:t>
            </a:r>
          </a:p>
          <a:p>
            <a:endParaRPr lang="sv-SE" dirty="0"/>
          </a:p>
          <a:p>
            <a:r>
              <a:rPr lang="en-US" dirty="0"/>
              <a:t>For the continuous features and the distinct ones that have too many levels we did a similar investigation but instead of counts and percentages we used the distribution of the values over their range. </a:t>
            </a:r>
          </a:p>
          <a:p>
            <a:endParaRPr lang="en-US" dirty="0"/>
          </a:p>
          <a:p>
            <a:r>
              <a:rPr lang="en-US" dirty="0"/>
              <a:t>What we identified was that a lot of the features were almost </a:t>
            </a:r>
            <a:r>
              <a:rPr lang="en-US" dirty="0" err="1"/>
              <a:t>equaly</a:t>
            </a:r>
            <a:r>
              <a:rPr lang="en-US" dirty="0"/>
              <a:t> distributed </a:t>
            </a:r>
            <a:r>
              <a:rPr lang="en-US" dirty="0" err="1"/>
              <a:t>betweent</a:t>
            </a:r>
            <a:r>
              <a:rPr lang="en-US" dirty="0"/>
              <a:t> eh people that have left the company and those that have not.</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15</a:t>
            </a:fld>
            <a:endParaRPr lang="en-US"/>
          </a:p>
        </p:txBody>
      </p:sp>
    </p:spTree>
    <p:extLst>
      <p:ext uri="{BB962C8B-B14F-4D97-AF65-F5344CB8AC3E}">
        <p14:creationId xmlns:p14="http://schemas.microsoft.com/office/powerpoint/2010/main" val="3083806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Under våra diskussioner med verksamheten identifierade vi att utbildningsområdet och arbetsrollsfälten skulle vara intressanta att undersöka tillsammans.</a:t>
            </a:r>
          </a:p>
          <a:p>
            <a:r>
              <a:rPr lang="sv-SE" dirty="0"/>
              <a:t>Så här kan vi se hur utbildningsområdena är fördelade på jobbrollerna och sedan samma parning för de personer som lämnat organisationen.</a:t>
            </a:r>
          </a:p>
          <a:p>
            <a:endParaRPr lang="sv-SE" dirty="0"/>
          </a:p>
          <a:p>
            <a:r>
              <a:rPr lang="sv-SE" dirty="0"/>
              <a:t>---</a:t>
            </a:r>
          </a:p>
          <a:p>
            <a:endParaRPr lang="sv-SE" dirty="0"/>
          </a:p>
          <a:p>
            <a:r>
              <a:rPr lang="en-US" dirty="0"/>
              <a:t>During our discussions with the business we identified that the education field and job role fields would be interesting to investigate together. </a:t>
            </a:r>
          </a:p>
          <a:p>
            <a:r>
              <a:rPr lang="en-US" dirty="0"/>
              <a:t>So here we can see how the educational fields are distributed in the job roles and then the same pairing for the people that have left the organization.</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16</a:t>
            </a:fld>
            <a:endParaRPr lang="en-US"/>
          </a:p>
        </p:txBody>
      </p:sp>
    </p:spTree>
    <p:extLst>
      <p:ext uri="{BB962C8B-B14F-4D97-AF65-F5344CB8AC3E}">
        <p14:creationId xmlns:p14="http://schemas.microsoft.com/office/powerpoint/2010/main" val="3599371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Nu när vi har tittat på data, låt oss ta en titt på modellerna som skapats för att undersöka </a:t>
            </a:r>
            <a:r>
              <a:rPr lang="sv-SE" dirty="0" err="1"/>
              <a:t>attrition</a:t>
            </a:r>
            <a:r>
              <a:rPr lang="sv-SE" dirty="0"/>
              <a:t>.</a:t>
            </a:r>
          </a:p>
          <a:p>
            <a:endParaRPr lang="sv-SE" dirty="0"/>
          </a:p>
          <a:p>
            <a:r>
              <a:rPr lang="sv-SE" dirty="0"/>
              <a:t>---</a:t>
            </a:r>
          </a:p>
          <a:p>
            <a:endParaRPr lang="sv-SE" dirty="0"/>
          </a:p>
          <a:p>
            <a:r>
              <a:rPr lang="en-US" dirty="0"/>
              <a:t>Now that we have looked into the data, let's take a look at the models created to look into attrition.</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17</a:t>
            </a:fld>
            <a:endParaRPr lang="en-US"/>
          </a:p>
        </p:txBody>
      </p:sp>
    </p:spTree>
    <p:extLst>
      <p:ext uri="{BB962C8B-B14F-4D97-AF65-F5344CB8AC3E}">
        <p14:creationId xmlns:p14="http://schemas.microsoft.com/office/powerpoint/2010/main" val="294381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Nu när vi har tittat på data, låt oss ta en titt på modellerna som skapats för att undersöka </a:t>
            </a:r>
            <a:r>
              <a:rPr lang="sv-SE" dirty="0" err="1"/>
              <a:t>attrition</a:t>
            </a:r>
            <a:r>
              <a:rPr lang="sv-SE" dirty="0"/>
              <a:t>.</a:t>
            </a:r>
          </a:p>
          <a:p>
            <a:endParaRPr lang="sv-SE" dirty="0"/>
          </a:p>
          <a:p>
            <a:r>
              <a:rPr lang="sv-SE" dirty="0"/>
              <a:t>---</a:t>
            </a:r>
          </a:p>
          <a:p>
            <a:endParaRPr lang="sv-SE" dirty="0"/>
          </a:p>
          <a:p>
            <a:r>
              <a:rPr lang="en-US" dirty="0"/>
              <a:t>Now that we have looked into the data, let's take a look at the models created to look into attrition.</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18</a:t>
            </a:fld>
            <a:endParaRPr lang="en-US"/>
          </a:p>
        </p:txBody>
      </p:sp>
    </p:spTree>
    <p:extLst>
      <p:ext uri="{BB962C8B-B14F-4D97-AF65-F5344CB8AC3E}">
        <p14:creationId xmlns:p14="http://schemas.microsoft.com/office/powerpoint/2010/main" val="3804343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Först använder vi </a:t>
            </a:r>
            <a:r>
              <a:rPr lang="sv-SE" dirty="0" err="1"/>
              <a:t>lazy</a:t>
            </a:r>
            <a:r>
              <a:rPr lang="sv-SE" dirty="0"/>
              <a:t> </a:t>
            </a:r>
            <a:r>
              <a:rPr lang="sv-SE" dirty="0" err="1"/>
              <a:t>classifier-libret</a:t>
            </a:r>
            <a:r>
              <a:rPr lang="sv-SE" dirty="0"/>
              <a:t> för att köra alla modeller som är tillgängliga för referens.</a:t>
            </a:r>
          </a:p>
          <a:p>
            <a:endParaRPr lang="sv-SE" dirty="0"/>
          </a:p>
          <a:p>
            <a:r>
              <a:rPr lang="sv-SE" dirty="0" err="1"/>
              <a:t>Libret</a:t>
            </a:r>
            <a:r>
              <a:rPr lang="sv-SE" dirty="0"/>
              <a:t>/packet presenterar dessa egenskaper för jämförelse.</a:t>
            </a:r>
          </a:p>
          <a:p>
            <a:endParaRPr lang="sv-SE" dirty="0"/>
          </a:p>
          <a:p>
            <a:r>
              <a:rPr lang="sv-SE" dirty="0"/>
              <a:t>F1-poängen kombinerar precisionen och återkallandet av en klassificerare till ett enda mått genom att ta deras harmoniska medelvärde</a:t>
            </a:r>
          </a:p>
          <a:p>
            <a:endParaRPr lang="sv-SE" dirty="0"/>
          </a:p>
          <a:p>
            <a:r>
              <a:rPr lang="sv-SE" dirty="0"/>
              <a:t>Från dessa valde vi </a:t>
            </a:r>
            <a:r>
              <a:rPr lang="sv-SE" dirty="0" err="1"/>
              <a:t>Perceptron</a:t>
            </a:r>
            <a:r>
              <a:rPr lang="sv-SE" dirty="0"/>
              <a:t>, </a:t>
            </a:r>
            <a:r>
              <a:rPr lang="sv-SE" dirty="0" err="1"/>
              <a:t>knn</a:t>
            </a:r>
            <a:r>
              <a:rPr lang="sv-SE" dirty="0"/>
              <a:t> och logistiska regressionsklassificerare för att jämföra ytterligare. Vi använde också klassificeraren </a:t>
            </a:r>
            <a:r>
              <a:rPr lang="sv-SE" dirty="0" err="1"/>
              <a:t>multinomial</a:t>
            </a:r>
            <a:r>
              <a:rPr lang="sv-SE" dirty="0"/>
              <a:t> NB (</a:t>
            </a:r>
            <a:r>
              <a:rPr lang="sv-SE" dirty="0" err="1"/>
              <a:t>neive</a:t>
            </a:r>
            <a:r>
              <a:rPr lang="sv-SE" dirty="0"/>
              <a:t> </a:t>
            </a:r>
            <a:r>
              <a:rPr lang="sv-SE" dirty="0" err="1"/>
              <a:t>bayes</a:t>
            </a:r>
            <a:r>
              <a:rPr lang="sv-SE" dirty="0"/>
              <a:t>).</a:t>
            </a:r>
          </a:p>
          <a:p>
            <a:endParaRPr lang="sv-SE" dirty="0"/>
          </a:p>
          <a:p>
            <a:r>
              <a:rPr lang="sv-SE" dirty="0"/>
              <a:t>---</a:t>
            </a:r>
          </a:p>
          <a:p>
            <a:endParaRPr lang="sv-SE" dirty="0"/>
          </a:p>
          <a:p>
            <a:r>
              <a:rPr lang="en-US" dirty="0"/>
              <a:t>First we use the lazy classifier library to run all the models available for reference. </a:t>
            </a:r>
          </a:p>
          <a:p>
            <a:endParaRPr lang="en-US" dirty="0"/>
          </a:p>
          <a:p>
            <a:r>
              <a:rPr lang="en-US" dirty="0"/>
              <a:t>The library presents these characteristics for comparison.</a:t>
            </a:r>
          </a:p>
          <a:p>
            <a:endParaRPr lang="en-US" dirty="0"/>
          </a:p>
          <a:p>
            <a:r>
              <a:rPr lang="en-US" dirty="0"/>
              <a:t>The F1 score combines the precision and recall of a classifier into a single metric by taking their harmonic mean</a:t>
            </a:r>
          </a:p>
          <a:p>
            <a:endParaRPr lang="en-US" dirty="0"/>
          </a:p>
          <a:p>
            <a:r>
              <a:rPr lang="en-US" dirty="0"/>
              <a:t>From these we selected the Perceptron, the </a:t>
            </a:r>
            <a:r>
              <a:rPr lang="en-US" dirty="0" err="1"/>
              <a:t>knn</a:t>
            </a:r>
            <a:r>
              <a:rPr lang="en-US" dirty="0"/>
              <a:t> and the logistic </a:t>
            </a:r>
            <a:r>
              <a:rPr lang="en-US" dirty="0" err="1"/>
              <a:t>regresion</a:t>
            </a:r>
            <a:r>
              <a:rPr lang="en-US" dirty="0"/>
              <a:t> classifiers to compare further. We also used the multinomial NB (</a:t>
            </a:r>
            <a:r>
              <a:rPr lang="en-US" dirty="0" err="1"/>
              <a:t>neive</a:t>
            </a:r>
            <a:r>
              <a:rPr lang="en-US" dirty="0"/>
              <a:t> bayes) classifier.</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19</a:t>
            </a:fld>
            <a:endParaRPr lang="en-US"/>
          </a:p>
        </p:txBody>
      </p:sp>
    </p:spTree>
    <p:extLst>
      <p:ext uri="{BB962C8B-B14F-4D97-AF65-F5344CB8AC3E}">
        <p14:creationId xmlns:p14="http://schemas.microsoft.com/office/powerpoint/2010/main" val="908278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ytterligare undersökning i dessa modeller gav oss ett ganska högt betyg i testsetet, alla modeller är över .8.</a:t>
            </a:r>
          </a:p>
          <a:p>
            <a:endParaRPr lang="sv-SE" dirty="0"/>
          </a:p>
          <a:p>
            <a:r>
              <a:rPr lang="sv-SE" dirty="0"/>
              <a:t>Detta gav oss också möjlighet att undersöka vilka funktioner som var viktigare för att göra dessa klassificeringar.</a:t>
            </a:r>
          </a:p>
          <a:p>
            <a:endParaRPr lang="sv-SE" dirty="0"/>
          </a:p>
          <a:p>
            <a:r>
              <a:rPr lang="sv-SE" dirty="0"/>
              <a:t>Som vi kan se i åtminstone 2 av klassificerarna får över tiden höga poäng liksom åldern på den anställde.</a:t>
            </a:r>
          </a:p>
          <a:p>
            <a:endParaRPr lang="sv-SE" dirty="0"/>
          </a:p>
          <a:p>
            <a:r>
              <a:rPr lang="sv-SE" dirty="0"/>
              <a:t>Förvirringsmatrisen för </a:t>
            </a:r>
            <a:r>
              <a:rPr lang="sv-SE" dirty="0" err="1"/>
              <a:t>knn</a:t>
            </a:r>
            <a:r>
              <a:rPr lang="sv-SE" dirty="0"/>
              <a:t> visar 7 personer som inte har lämnat företaget ännu men som med stor sannolikhet kommer att lämna.</a:t>
            </a:r>
            <a:endParaRPr lang="en-US" dirty="0"/>
          </a:p>
          <a:p>
            <a:r>
              <a:rPr lang="en-US" dirty="0"/>
              <a:t>---</a:t>
            </a:r>
          </a:p>
          <a:p>
            <a:endParaRPr lang="en-US" dirty="0"/>
          </a:p>
          <a:p>
            <a:r>
              <a:rPr lang="en-US" dirty="0"/>
              <a:t>further investigation in these models gave us a quite high score in the test set, all models are over .8.</a:t>
            </a:r>
          </a:p>
          <a:p>
            <a:endParaRPr lang="en-US" dirty="0"/>
          </a:p>
          <a:p>
            <a:r>
              <a:rPr lang="en-US" dirty="0"/>
              <a:t>This also gave us the opportunity to look into which features were more important in making these classifications. </a:t>
            </a:r>
          </a:p>
          <a:p>
            <a:endParaRPr lang="en-US" dirty="0"/>
          </a:p>
          <a:p>
            <a:r>
              <a:rPr lang="en-US" dirty="0"/>
              <a:t>As we can see in at lest 2 of the classifiers Over time scores high as does the age of the employee.</a:t>
            </a:r>
          </a:p>
          <a:p>
            <a:endParaRPr lang="en-US" dirty="0"/>
          </a:p>
          <a:p>
            <a:r>
              <a:rPr lang="en-US" dirty="0"/>
              <a:t>The confusion matrix for </a:t>
            </a:r>
            <a:r>
              <a:rPr lang="en-US" dirty="0" err="1"/>
              <a:t>knn</a:t>
            </a:r>
            <a:r>
              <a:rPr lang="en-US" dirty="0"/>
              <a:t> shows 7 people that have not left the company yet but are very likely to leave.</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20</a:t>
            </a:fld>
            <a:endParaRPr lang="en-US"/>
          </a:p>
        </p:txBody>
      </p:sp>
    </p:spTree>
    <p:extLst>
      <p:ext uri="{BB962C8B-B14F-4D97-AF65-F5344CB8AC3E}">
        <p14:creationId xmlns:p14="http://schemas.microsoft.com/office/powerpoint/2010/main" val="171805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Så låt oss börja med bakgrunden och tidslinjen vi följde i det här projektet.</a:t>
            </a:r>
          </a:p>
        </p:txBody>
      </p:sp>
      <p:sp>
        <p:nvSpPr>
          <p:cNvPr id="4" name="Slide Number Placeholder 3"/>
          <p:cNvSpPr>
            <a:spLocks noGrp="1"/>
          </p:cNvSpPr>
          <p:nvPr>
            <p:ph type="sldNum" sz="quarter" idx="5"/>
          </p:nvPr>
        </p:nvSpPr>
        <p:spPr/>
        <p:txBody>
          <a:bodyPr/>
          <a:lstStyle/>
          <a:p>
            <a:fld id="{2F319D35-DDD6-4A50-856E-577E9C784DE2}" type="slidenum">
              <a:rPr lang="en-US" smtClean="0"/>
              <a:t>3</a:t>
            </a:fld>
            <a:endParaRPr lang="en-US"/>
          </a:p>
        </p:txBody>
      </p:sp>
    </p:spTree>
    <p:extLst>
      <p:ext uri="{BB962C8B-B14F-4D97-AF65-F5344CB8AC3E}">
        <p14:creationId xmlns:p14="http://schemas.microsoft.com/office/powerpoint/2010/main" val="140976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Nu när vi har tittat på modellerna ska vi titta på hur de kan användas för att förbättra verksamheten.</a:t>
            </a:r>
          </a:p>
          <a:p>
            <a:endParaRPr lang="sv-SE" dirty="0"/>
          </a:p>
          <a:p>
            <a:r>
              <a:rPr lang="sv-SE" dirty="0"/>
              <a:t>---</a:t>
            </a:r>
          </a:p>
          <a:p>
            <a:endParaRPr lang="sv-SE" dirty="0"/>
          </a:p>
          <a:p>
            <a:r>
              <a:rPr lang="en-US" dirty="0"/>
              <a:t>Now that we have looked into the models let's look at how they can be used to improve the business.</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21</a:t>
            </a:fld>
            <a:endParaRPr lang="en-US"/>
          </a:p>
        </p:txBody>
      </p:sp>
    </p:spTree>
    <p:extLst>
      <p:ext uri="{BB962C8B-B14F-4D97-AF65-F5344CB8AC3E}">
        <p14:creationId xmlns:p14="http://schemas.microsoft.com/office/powerpoint/2010/main" val="4228494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korthet är nästa steg:</a:t>
            </a:r>
          </a:p>
          <a:p>
            <a:r>
              <a:rPr lang="sv-SE" dirty="0"/>
              <a:t>för att förfina modellen,</a:t>
            </a:r>
          </a:p>
          <a:p>
            <a:r>
              <a:rPr lang="sv-SE" dirty="0"/>
              <a:t>för att sedan sätta modellen i produktion,</a:t>
            </a:r>
          </a:p>
          <a:p>
            <a:r>
              <a:rPr lang="sv-SE" dirty="0"/>
              <a:t>När modellerna används i produktionen är det viktigt att lagra resultaten för att förbättra framtida resultat.</a:t>
            </a:r>
          </a:p>
          <a:p>
            <a:r>
              <a:rPr lang="sv-SE" dirty="0"/>
              <a:t>det är också viktigt att börja genomföra förändringar i organisationen baserat på resultaten,</a:t>
            </a:r>
          </a:p>
          <a:p>
            <a:r>
              <a:rPr lang="sv-SE" dirty="0"/>
              <a:t>och naturligtvis att implementera övervakningssystem för både </a:t>
            </a:r>
            <a:r>
              <a:rPr lang="sv-SE" dirty="0" err="1"/>
              <a:t>eh</a:t>
            </a:r>
            <a:r>
              <a:rPr lang="sv-SE" dirty="0"/>
              <a:t>-modellen och resultaten för att se till att de är i linje med våra förväntningar.</a:t>
            </a:r>
          </a:p>
          <a:p>
            <a:endParaRPr lang="sv-SE" dirty="0"/>
          </a:p>
          <a:p>
            <a:r>
              <a:rPr lang="sv-SE" dirty="0"/>
              <a:t>---</a:t>
            </a:r>
          </a:p>
          <a:p>
            <a:endParaRPr lang="sv-SE" dirty="0"/>
          </a:p>
          <a:p>
            <a:r>
              <a:rPr lang="en-US" dirty="0"/>
              <a:t>In short the next steps are: </a:t>
            </a:r>
          </a:p>
          <a:p>
            <a:r>
              <a:rPr lang="en-US" dirty="0"/>
              <a:t>to refine the model,</a:t>
            </a:r>
          </a:p>
          <a:p>
            <a:r>
              <a:rPr lang="en-US" dirty="0"/>
              <a:t>to then put the model in production,</a:t>
            </a:r>
          </a:p>
          <a:p>
            <a:r>
              <a:rPr lang="en-US" dirty="0"/>
              <a:t>When the models is deployed in production it is important to store the results in order to improve future results.</a:t>
            </a:r>
          </a:p>
          <a:p>
            <a:r>
              <a:rPr lang="en-US" dirty="0"/>
              <a:t>it is also </a:t>
            </a:r>
            <a:r>
              <a:rPr lang="en-US" dirty="0" err="1"/>
              <a:t>mportant</a:t>
            </a:r>
            <a:r>
              <a:rPr lang="en-US" dirty="0"/>
              <a:t> to start implementing changes in the </a:t>
            </a:r>
            <a:r>
              <a:rPr lang="en-US" dirty="0" err="1"/>
              <a:t>organisation</a:t>
            </a:r>
            <a:r>
              <a:rPr lang="en-US" dirty="0"/>
              <a:t>  based on the results,</a:t>
            </a:r>
          </a:p>
          <a:p>
            <a:r>
              <a:rPr lang="en-US" dirty="0"/>
              <a:t>and of course to implement monitoring systems for </a:t>
            </a:r>
            <a:r>
              <a:rPr lang="en-US" dirty="0" err="1"/>
              <a:t>botht</a:t>
            </a:r>
            <a:r>
              <a:rPr lang="en-US" dirty="0"/>
              <a:t> eh model and the results to make sure they are aligned with our expectations.</a:t>
            </a:r>
            <a:endParaRPr lang="sv-SE" dirty="0"/>
          </a:p>
          <a:p>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22</a:t>
            </a:fld>
            <a:endParaRPr lang="en-US"/>
          </a:p>
        </p:txBody>
      </p:sp>
    </p:spTree>
    <p:extLst>
      <p:ext uri="{BB962C8B-B14F-4D97-AF65-F5344CB8AC3E}">
        <p14:creationId xmlns:p14="http://schemas.microsoft.com/office/powerpoint/2010/main" val="3817083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Jag skulle vilja prata mer specifikt om hur vi kan förfina modellen och hur vi kan genomföra förändringar i organisationen utifrån resultaten.</a:t>
            </a:r>
          </a:p>
          <a:p>
            <a:endParaRPr lang="sv-SE" dirty="0"/>
          </a:p>
          <a:p>
            <a:r>
              <a:rPr lang="sv-SE" dirty="0"/>
              <a:t>Om vi har datumen för varje anställd lämnade företaget, hur de gjorde och möjligen orsaken, kan vi identifiera, spåra och till och med förutsäga perioder med högre uppsägningar.</a:t>
            </a:r>
          </a:p>
          <a:p>
            <a:endParaRPr lang="sv-SE" dirty="0"/>
          </a:p>
          <a:p>
            <a:r>
              <a:rPr lang="sv-SE" dirty="0"/>
              <a:t>För organisationen,</a:t>
            </a:r>
          </a:p>
          <a:p>
            <a:r>
              <a:rPr lang="sv-SE" dirty="0"/>
              <a:t>vi kan välja den mest logiska modellen baserat på de resultat vi såg idag och sedan börja implementera den på olika avdelningar för att identifiera dess noggrannhet och eventuella förbättringar som kan behövas.</a:t>
            </a:r>
          </a:p>
          <a:p>
            <a:r>
              <a:rPr lang="sv-SE" dirty="0"/>
              <a:t>Resultaten kan sedan användas för att förbättra de anställdas arbetsupplevelse för att säkerställa att de inte lämnar företaget.</a:t>
            </a:r>
          </a:p>
          <a:p>
            <a:endParaRPr lang="sv-SE" dirty="0"/>
          </a:p>
          <a:p>
            <a:r>
              <a:rPr lang="sv-SE" dirty="0"/>
              <a:t>---</a:t>
            </a:r>
          </a:p>
          <a:p>
            <a:endParaRPr lang="sv-SE" dirty="0"/>
          </a:p>
          <a:p>
            <a:r>
              <a:rPr lang="en-US" dirty="0"/>
              <a:t>I would like to talk more specifically about how we can refine the model and how we can implement changes in the </a:t>
            </a:r>
            <a:r>
              <a:rPr lang="en-US" dirty="0" err="1"/>
              <a:t>organisation</a:t>
            </a:r>
            <a:r>
              <a:rPr lang="en-US" dirty="0"/>
              <a:t> based on the results.</a:t>
            </a:r>
          </a:p>
          <a:p>
            <a:endParaRPr lang="en-US" dirty="0"/>
          </a:p>
          <a:p>
            <a:r>
              <a:rPr lang="en-US" dirty="0"/>
              <a:t>B having the dates each employee left the company as well as the way they did and possibly the reason, we can identify, track and even predict periods </a:t>
            </a:r>
            <a:r>
              <a:rPr lang="en-US" dirty="0" err="1"/>
              <a:t>wth</a:t>
            </a:r>
            <a:r>
              <a:rPr lang="en-US" dirty="0"/>
              <a:t> higher amounts of resignations.</a:t>
            </a:r>
          </a:p>
          <a:p>
            <a:endParaRPr lang="en-US" dirty="0"/>
          </a:p>
          <a:p>
            <a:r>
              <a:rPr lang="en-US" dirty="0"/>
              <a:t>For the </a:t>
            </a:r>
            <a:r>
              <a:rPr lang="en-US" dirty="0" err="1"/>
              <a:t>organisation</a:t>
            </a:r>
            <a:r>
              <a:rPr lang="en-US" dirty="0"/>
              <a:t>, </a:t>
            </a:r>
          </a:p>
          <a:p>
            <a:r>
              <a:rPr lang="en-US" dirty="0"/>
              <a:t>we can select the most logical model based on the results we saw today and then start implementing it to different departments to identify its accuracy and possible </a:t>
            </a:r>
            <a:r>
              <a:rPr lang="en-US" dirty="0" err="1"/>
              <a:t>refinments</a:t>
            </a:r>
            <a:r>
              <a:rPr lang="en-US" dirty="0"/>
              <a:t> that might be needed. </a:t>
            </a:r>
          </a:p>
          <a:p>
            <a:r>
              <a:rPr lang="en-US" dirty="0"/>
              <a:t>The results can then be used to improve the work </a:t>
            </a:r>
            <a:r>
              <a:rPr lang="en-US" dirty="0" err="1"/>
              <a:t>overal</a:t>
            </a:r>
            <a:r>
              <a:rPr lang="en-US"/>
              <a:t> experience of the employees to ensure they do not leave the company.</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23</a:t>
            </a:fld>
            <a:endParaRPr lang="en-US"/>
          </a:p>
        </p:txBody>
      </p:sp>
    </p:spTree>
    <p:extLst>
      <p:ext uri="{BB962C8B-B14F-4D97-AF65-F5344CB8AC3E}">
        <p14:creationId xmlns:p14="http://schemas.microsoft.com/office/powerpoint/2010/main" val="41397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När vi tittar på projektbeskrivningen måste vi först ta en titt på den nuvarande situationen.</a:t>
            </a:r>
          </a:p>
          <a:p>
            <a:r>
              <a:rPr lang="sv-SE" dirty="0"/>
              <a:t>Anställningen spåras kontinuerligt och rapporteras till nyckelintressenter varje månad.</a:t>
            </a:r>
          </a:p>
          <a:p>
            <a:endParaRPr lang="sv-SE" dirty="0"/>
          </a:p>
          <a:p>
            <a:r>
              <a:rPr lang="sv-SE" dirty="0"/>
              <a:t>Det som identifierades är att sysselsättningen har hållit sig stabil och sjunkit under de senaste månaderna, när de borde befinna sig i en stor tragik.</a:t>
            </a:r>
          </a:p>
          <a:p>
            <a:endParaRPr lang="sv-SE" dirty="0"/>
          </a:p>
          <a:p>
            <a:r>
              <a:rPr lang="sv-SE" dirty="0"/>
              <a:t>Frågan blev då om vi kan identifiera vad som beskriver de personer som redan har sagt upp sig och om de kan grupperas.</a:t>
            </a:r>
          </a:p>
          <a:p>
            <a:endParaRPr lang="sv-SE" dirty="0"/>
          </a:p>
          <a:p>
            <a:r>
              <a:rPr lang="sv-SE" dirty="0"/>
              <a:t>För att svara på denna fråga bestämde vi oss för att använda prediktiva modeller som uppskattar </a:t>
            </a:r>
            <a:r>
              <a:rPr lang="sv-SE" dirty="0" err="1"/>
              <a:t>attrition</a:t>
            </a:r>
            <a:r>
              <a:rPr lang="sv-SE" dirty="0"/>
              <a:t>.</a:t>
            </a:r>
          </a:p>
          <a:p>
            <a:endParaRPr lang="sv-SE" dirty="0"/>
          </a:p>
          <a:p>
            <a:r>
              <a:rPr lang="sv-SE" dirty="0"/>
              <a:t>---</a:t>
            </a:r>
          </a:p>
          <a:p>
            <a:endParaRPr lang="sv-SE" dirty="0"/>
          </a:p>
          <a:p>
            <a:endParaRPr lang="sv-SE" dirty="0"/>
          </a:p>
          <a:p>
            <a:r>
              <a:rPr lang="en-US" dirty="0"/>
              <a:t>Looking at the project statement we have to first take a look at the current situation.</a:t>
            </a:r>
          </a:p>
          <a:p>
            <a:r>
              <a:rPr lang="en-US" dirty="0"/>
              <a:t>The employment is being tracked continuously and reported to key stakeholders monthly.</a:t>
            </a:r>
          </a:p>
          <a:p>
            <a:endParaRPr lang="en-US" dirty="0"/>
          </a:p>
          <a:p>
            <a:r>
              <a:rPr lang="en-US" dirty="0"/>
              <a:t>What was identified is that employment has been keeping steady and declining in the last few months, when they should be in a </a:t>
            </a:r>
            <a:r>
              <a:rPr lang="en-US" dirty="0" err="1"/>
              <a:t>groth</a:t>
            </a:r>
            <a:r>
              <a:rPr lang="en-US" dirty="0"/>
              <a:t> </a:t>
            </a:r>
            <a:r>
              <a:rPr lang="en-US" dirty="0" err="1"/>
              <a:t>tragectory</a:t>
            </a:r>
            <a:r>
              <a:rPr lang="en-US" dirty="0"/>
              <a:t>.</a:t>
            </a:r>
          </a:p>
          <a:p>
            <a:endParaRPr lang="en-US" dirty="0"/>
          </a:p>
          <a:p>
            <a:r>
              <a:rPr lang="en-US" dirty="0"/>
              <a:t>The question then became, if we are able to identified what describes the people that have already resigned and if they can be grouped.</a:t>
            </a:r>
          </a:p>
          <a:p>
            <a:endParaRPr lang="en-US" dirty="0"/>
          </a:p>
          <a:p>
            <a:r>
              <a:rPr lang="en-US" dirty="0"/>
              <a:t>To answer this question we decided to use predictive models that estimate attrition.</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4</a:t>
            </a:fld>
            <a:endParaRPr lang="en-US"/>
          </a:p>
        </p:txBody>
      </p:sp>
    </p:spTree>
    <p:extLst>
      <p:ext uri="{BB962C8B-B14F-4D97-AF65-F5344CB8AC3E}">
        <p14:creationId xmlns:p14="http://schemas.microsoft.com/office/powerpoint/2010/main" val="34886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457200" lvl="1" indent="0">
              <a:buFont typeface="Wingdings,Sans-Serif"/>
              <a:buNone/>
            </a:pPr>
            <a:r>
              <a:rPr lang="sv-SE" dirty="0"/>
              <a:t>Eftersom vi går ett datavetenskapligt projekt måste vi följa vissa steg.</a:t>
            </a:r>
          </a:p>
          <a:p>
            <a:pPr marL="457200" lvl="1" indent="0">
              <a:buFont typeface="Wingdings,Sans-Serif"/>
              <a:buNone/>
            </a:pPr>
            <a:r>
              <a:rPr lang="sv-SE" dirty="0"/>
              <a:t>I vårt fall är datautvinning inte viktigt eftersom uppgifterna redan finns tillgängliga.</a:t>
            </a:r>
            <a:endParaRPr lang="en-US" dirty="0"/>
          </a:p>
          <a:p>
            <a:pPr marL="457200" lvl="1" indent="0">
              <a:buFont typeface="Wingdings,Sans-Serif"/>
              <a:buNone/>
            </a:pPr>
            <a:endParaRPr lang="en-US" dirty="0"/>
          </a:p>
          <a:p>
            <a:pPr marL="457200" lvl="1" indent="0">
              <a:buFont typeface="Wingdings,Sans-Serif"/>
              <a:buNone/>
            </a:pPr>
            <a:r>
              <a:rPr lang="sv-SE" dirty="0"/>
              <a:t>---</a:t>
            </a:r>
            <a:endParaRPr lang="en-US" dirty="0"/>
          </a:p>
          <a:p>
            <a:pPr marL="457200" lvl="1" indent="0">
              <a:buFont typeface="Wingdings,Sans-Serif"/>
              <a:buNone/>
            </a:pPr>
            <a:endParaRPr lang="en-US" dirty="0"/>
          </a:p>
          <a:p>
            <a:pPr marL="457200" lvl="1" indent="0">
              <a:buFont typeface="Wingdings,Sans-Serif"/>
              <a:buNone/>
            </a:pPr>
            <a:r>
              <a:rPr lang="en-US" dirty="0"/>
              <a:t>Since we are going a data science project we need to follow certain steps. </a:t>
            </a:r>
          </a:p>
          <a:p>
            <a:pPr marL="457200" lvl="1" indent="0">
              <a:buFont typeface="Wingdings,Sans-Serif"/>
              <a:buNone/>
            </a:pPr>
            <a:r>
              <a:rPr lang="en-US" dirty="0"/>
              <a:t>In our case data mining is not importance since the data is already available. </a:t>
            </a:r>
            <a:endParaRPr lang="sv-SE" dirty="0"/>
          </a:p>
        </p:txBody>
      </p:sp>
      <p:sp>
        <p:nvSpPr>
          <p:cNvPr id="4" name="Platshållare för bildnummer 3"/>
          <p:cNvSpPr>
            <a:spLocks noGrp="1"/>
          </p:cNvSpPr>
          <p:nvPr>
            <p:ph type="sldNum" sz="quarter" idx="5"/>
          </p:nvPr>
        </p:nvSpPr>
        <p:spPr/>
        <p:txBody>
          <a:bodyPr/>
          <a:lstStyle/>
          <a:p>
            <a:fld id="{2F319D35-DDD6-4A50-856E-577E9C784DE2}" type="slidenum">
              <a:rPr lang="en-US" smtClean="0"/>
              <a:t>5</a:t>
            </a:fld>
            <a:endParaRPr lang="en-US"/>
          </a:p>
        </p:txBody>
      </p:sp>
    </p:spTree>
    <p:extLst>
      <p:ext uri="{BB962C8B-B14F-4D97-AF65-F5344CB8AC3E}">
        <p14:creationId xmlns:p14="http://schemas.microsoft.com/office/powerpoint/2010/main" val="179515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Dessa steg kommer att utföras på ett iterativt sätt för att säkerställa att vi uppnår det bästa resultatet.</a:t>
            </a:r>
          </a:p>
          <a:p>
            <a:endParaRPr lang="sv-SE" dirty="0"/>
          </a:p>
          <a:p>
            <a:r>
              <a:rPr lang="sv-SE" dirty="0"/>
              <a:t>---</a:t>
            </a:r>
          </a:p>
          <a:p>
            <a:endParaRPr lang="sv-SE" dirty="0"/>
          </a:p>
          <a:p>
            <a:r>
              <a:rPr lang="en-US" dirty="0"/>
              <a:t>These steps will be performed in an iterative way to make sure we are achieving the best outcome.</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6</a:t>
            </a:fld>
            <a:endParaRPr lang="en-US"/>
          </a:p>
        </p:txBody>
      </p:sp>
    </p:spTree>
    <p:extLst>
      <p:ext uri="{BB962C8B-B14F-4D97-AF65-F5344CB8AC3E}">
        <p14:creationId xmlns:p14="http://schemas.microsoft.com/office/powerpoint/2010/main" val="5427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sv-SE" dirty="0"/>
              <a:t>I det här projektet följde vi en standardprojektplan för datavetenskap.</a:t>
            </a:r>
          </a:p>
          <a:p>
            <a:pPr marL="457200" lvl="1" indent="0">
              <a:buFontTx/>
              <a:buNone/>
            </a:pPr>
            <a:endParaRPr lang="sv-SE" dirty="0"/>
          </a:p>
          <a:p>
            <a:pPr marL="457200" lvl="1" indent="0">
              <a:buFontTx/>
              <a:buNone/>
            </a:pPr>
            <a:r>
              <a:rPr lang="sv-SE" dirty="0"/>
              <a:t>Den första fasen, som sträckte sig över en vecka, ägnades åt att analysera affärsfallet och data, att identifiera dess innehåll och se till att vi alla är anpassade till vad det är vi producerar.</a:t>
            </a:r>
          </a:p>
          <a:p>
            <a:pPr marL="457200" lvl="1" indent="0">
              <a:buFontTx/>
              <a:buNone/>
            </a:pPr>
            <a:r>
              <a:rPr lang="sv-SE" dirty="0"/>
              <a:t>Fas 2, vecka 2 och 3, ägnas åt modellbygge och förfining. Den sista fasen, under vecka 4, är reserverad för att skapa dokumentation för projektet och leveranserna.</a:t>
            </a:r>
          </a:p>
          <a:p>
            <a:pPr marL="457200" lvl="1" indent="0">
              <a:buFontTx/>
              <a:buNone/>
            </a:pPr>
            <a:endParaRPr lang="sv-SE" dirty="0"/>
          </a:p>
          <a:p>
            <a:pPr marL="457200" lvl="1" indent="0">
              <a:buFontTx/>
              <a:buNone/>
            </a:pPr>
            <a:r>
              <a:rPr lang="sv-SE" dirty="0"/>
              <a:t>---</a:t>
            </a:r>
          </a:p>
          <a:p>
            <a:pPr marL="457200" lvl="1" indent="0">
              <a:buFontTx/>
              <a:buNone/>
            </a:pPr>
            <a:endParaRPr lang="sv-SE" dirty="0"/>
          </a:p>
          <a:p>
            <a:pPr marL="457200" lvl="1" indent="0">
              <a:buFontTx/>
              <a:buNone/>
            </a:pPr>
            <a:r>
              <a:rPr lang="en-US" dirty="0"/>
              <a:t>In this project we followed a standard data science project plan.</a:t>
            </a:r>
          </a:p>
          <a:p>
            <a:pPr marL="457200" lvl="1" indent="0">
              <a:buFontTx/>
              <a:buNone/>
            </a:pPr>
            <a:endParaRPr lang="en-US" dirty="0"/>
          </a:p>
          <a:p>
            <a:pPr marL="457200" lvl="1" indent="0">
              <a:buFontTx/>
              <a:buNone/>
            </a:pPr>
            <a:r>
              <a:rPr lang="en-US" dirty="0"/>
              <a:t>The first phase, spanning one week, was devoted to </a:t>
            </a:r>
            <a:r>
              <a:rPr lang="en-US" dirty="0" err="1"/>
              <a:t>analysing</a:t>
            </a:r>
            <a:r>
              <a:rPr lang="en-US" dirty="0"/>
              <a:t> the </a:t>
            </a:r>
            <a:r>
              <a:rPr lang="en-US" dirty="0" err="1"/>
              <a:t>busness</a:t>
            </a:r>
            <a:r>
              <a:rPr lang="en-US" dirty="0"/>
              <a:t> case and data, to identifying its content and making sure we are all aligned to what it is we are producing.</a:t>
            </a:r>
          </a:p>
          <a:p>
            <a:pPr marL="457200" lvl="1" indent="0">
              <a:buFontTx/>
              <a:buNone/>
            </a:pPr>
            <a:r>
              <a:rPr lang="en-US" dirty="0"/>
              <a:t>Phase 2, weeks 2 and 3, are devoted to the model building and refinement. The last phase, during week 4 is reserved for creating documentation for the project and the deliverables.</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7</a:t>
            </a:fld>
            <a:endParaRPr lang="en-US"/>
          </a:p>
        </p:txBody>
      </p:sp>
    </p:spTree>
    <p:extLst>
      <p:ext uri="{BB962C8B-B14F-4D97-AF65-F5344CB8AC3E}">
        <p14:creationId xmlns:p14="http://schemas.microsoft.com/office/powerpoint/2010/main" val="107992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under projektet hade vi några viktiga datummilstolpar, som vi kan se här.</a:t>
            </a:r>
          </a:p>
          <a:p>
            <a:endParaRPr lang="sv-SE" dirty="0"/>
          </a:p>
          <a:p>
            <a:r>
              <a:rPr lang="sv-SE" dirty="0"/>
              <a:t>Som vi också kan se ligger vi i tid med den tidslinje vi tilldelade i början av projektet.</a:t>
            </a:r>
          </a:p>
          <a:p>
            <a:endParaRPr lang="sv-SE" dirty="0"/>
          </a:p>
          <a:p>
            <a:r>
              <a:rPr lang="sv-SE" dirty="0"/>
              <a:t>---</a:t>
            </a:r>
          </a:p>
          <a:p>
            <a:endParaRPr lang="sv-SE" dirty="0"/>
          </a:p>
          <a:p>
            <a:r>
              <a:rPr lang="en-US" dirty="0"/>
              <a:t>during the project we had some important dates milestones, as we can see here.</a:t>
            </a:r>
          </a:p>
          <a:p>
            <a:endParaRPr lang="en-US" dirty="0"/>
          </a:p>
          <a:p>
            <a:r>
              <a:rPr lang="en-US" dirty="0"/>
              <a:t>As we can also see we are on time with the timeline we have assigned at the beginning of the project.</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8</a:t>
            </a:fld>
            <a:endParaRPr lang="en-US"/>
          </a:p>
        </p:txBody>
      </p:sp>
    </p:spTree>
    <p:extLst>
      <p:ext uri="{BB962C8B-B14F-4D97-AF65-F5344CB8AC3E}">
        <p14:creationId xmlns:p14="http://schemas.microsoft.com/office/powerpoint/2010/main" val="194060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Låt oss nu gå vidare till att titta på data</a:t>
            </a:r>
          </a:p>
          <a:p>
            <a:endParaRPr lang="sv-SE" dirty="0"/>
          </a:p>
          <a:p>
            <a:r>
              <a:rPr lang="sv-SE" dirty="0"/>
              <a:t>---</a:t>
            </a:r>
          </a:p>
          <a:p>
            <a:endParaRPr lang="sv-SE" dirty="0"/>
          </a:p>
          <a:p>
            <a:r>
              <a:rPr lang="en-US" dirty="0"/>
              <a:t>Let's move now to looking at the data</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9</a:t>
            </a:fld>
            <a:endParaRPr lang="en-US"/>
          </a:p>
        </p:txBody>
      </p:sp>
    </p:spTree>
    <p:extLst>
      <p:ext uri="{BB962C8B-B14F-4D97-AF65-F5344CB8AC3E}">
        <p14:creationId xmlns:p14="http://schemas.microsoft.com/office/powerpoint/2010/main" val="34983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För den beskrivande analysen skapade vi en korrelationsmatris för att identifiera egenskaper som är relaterade till varandra.</a:t>
            </a:r>
          </a:p>
          <a:p>
            <a:endParaRPr lang="sv-SE" dirty="0"/>
          </a:p>
          <a:p>
            <a:r>
              <a:rPr lang="sv-SE" dirty="0"/>
              <a:t>Utförde sedan en distinkt funktionsundersökning och en separat för den kontinuerliga såväl som de distinkta som innehöll för många nivåer.</a:t>
            </a:r>
          </a:p>
          <a:p>
            <a:endParaRPr lang="sv-SE" dirty="0"/>
          </a:p>
          <a:p>
            <a:r>
              <a:rPr lang="sv-SE" dirty="0"/>
              <a:t>Slutligen gjorde vi en parvis undersökning av funktioner som det beslöts med att verksamheten skulle undersökas tillsammans för att identifiera om de ger intressanta resultat.</a:t>
            </a:r>
          </a:p>
          <a:p>
            <a:endParaRPr lang="sv-SE" dirty="0"/>
          </a:p>
          <a:p>
            <a:endParaRPr lang="sv-SE" dirty="0"/>
          </a:p>
          <a:p>
            <a:r>
              <a:rPr lang="sv-SE" dirty="0"/>
              <a:t>----</a:t>
            </a:r>
          </a:p>
          <a:p>
            <a:endParaRPr lang="sv-SE" dirty="0"/>
          </a:p>
          <a:p>
            <a:r>
              <a:rPr lang="en-US" dirty="0"/>
              <a:t>For the descriptive analysis we created a correlation matrix to identify features that are related to </a:t>
            </a:r>
            <a:r>
              <a:rPr lang="en-US" dirty="0" err="1"/>
              <a:t>eachother</a:t>
            </a:r>
            <a:r>
              <a:rPr lang="en-US" dirty="0"/>
              <a:t>. </a:t>
            </a:r>
          </a:p>
          <a:p>
            <a:endParaRPr lang="en-US" dirty="0"/>
          </a:p>
          <a:p>
            <a:r>
              <a:rPr lang="en-US" dirty="0"/>
              <a:t>Then performed a distinct feature investigation, and a </a:t>
            </a:r>
            <a:r>
              <a:rPr lang="en-US" dirty="0" err="1"/>
              <a:t>seperate</a:t>
            </a:r>
            <a:r>
              <a:rPr lang="en-US" dirty="0"/>
              <a:t> one for the continuous one as well as the distinct ones that contained too many levels. </a:t>
            </a:r>
          </a:p>
          <a:p>
            <a:endParaRPr lang="en-US" dirty="0"/>
          </a:p>
          <a:p>
            <a:r>
              <a:rPr lang="en-US" dirty="0"/>
              <a:t>Lastly we did a pair wise investigation of features that it was </a:t>
            </a:r>
            <a:r>
              <a:rPr lang="en-US" dirty="0" err="1"/>
              <a:t>dicided</a:t>
            </a:r>
            <a:r>
              <a:rPr lang="en-US" dirty="0"/>
              <a:t> with the business should be investigated together to identify if they produce interesting results.</a:t>
            </a:r>
            <a:endParaRPr lang="sv-SE" dirty="0"/>
          </a:p>
        </p:txBody>
      </p:sp>
      <p:sp>
        <p:nvSpPr>
          <p:cNvPr id="4" name="Slide Number Placeholder 3"/>
          <p:cNvSpPr>
            <a:spLocks noGrp="1"/>
          </p:cNvSpPr>
          <p:nvPr>
            <p:ph type="sldNum" sz="quarter" idx="5"/>
          </p:nvPr>
        </p:nvSpPr>
        <p:spPr/>
        <p:txBody>
          <a:bodyPr/>
          <a:lstStyle/>
          <a:p>
            <a:fld id="{2F319D35-DDD6-4A50-856E-577E9C784DE2}" type="slidenum">
              <a:rPr lang="en-US" smtClean="0"/>
              <a:t>10</a:t>
            </a:fld>
            <a:endParaRPr lang="en-US"/>
          </a:p>
        </p:txBody>
      </p:sp>
    </p:spTree>
    <p:extLst>
      <p:ext uri="{BB962C8B-B14F-4D97-AF65-F5344CB8AC3E}">
        <p14:creationId xmlns:p14="http://schemas.microsoft.com/office/powerpoint/2010/main" val="1387998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game, sitting, table, ball&#10;&#10;Description automatically generated">
            <a:extLst>
              <a:ext uri="{FF2B5EF4-FFF2-40B4-BE49-F238E27FC236}">
                <a16:creationId xmlns:a16="http://schemas.microsoft.com/office/drawing/2014/main" id="{4D752078-E79A-4DF2-84B1-50B2C61820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2097"/>
            <a:ext cx="12319686" cy="730411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96040C-EDF0-4886-A7F4-CC7275106759}" type="datetime1">
              <a:rPr lang="en-US" smtClean="0"/>
              <a:t>11/30/2022</a:t>
            </a:fld>
            <a:endParaRPr lang="en-US"/>
          </a:p>
        </p:txBody>
      </p:sp>
      <p:sp>
        <p:nvSpPr>
          <p:cNvPr id="5" name="Footer Placeholder 4"/>
          <p:cNvSpPr>
            <a:spLocks noGrp="1"/>
          </p:cNvSpPr>
          <p:nvPr>
            <p:ph type="ftr" sz="quarter" idx="11"/>
          </p:nvPr>
        </p:nvSpPr>
        <p:spPr>
          <a:xfrm>
            <a:off x="4038600" y="6501677"/>
            <a:ext cx="4114800" cy="365125"/>
          </a:xfrm>
        </p:spPr>
        <p:txBody>
          <a:bodyPr/>
          <a:lstStyle/>
          <a:p>
            <a:r>
              <a:rPr lang="en-US"/>
              <a:t>Adage</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DCBA88-1671-42D3-9686-8895CAE7DED7}" type="slidenum">
              <a:rPr lang="en-US" smtClean="0"/>
              <a:t>‹#›</a:t>
            </a:fld>
            <a:endParaRPr lang="en-US"/>
          </a:p>
        </p:txBody>
      </p:sp>
      <p:pic>
        <p:nvPicPr>
          <p:cNvPr id="12" name="Picture 11" descr="A picture containing light&#10;&#10;Description automatically generated">
            <a:extLst>
              <a:ext uri="{FF2B5EF4-FFF2-40B4-BE49-F238E27FC236}">
                <a16:creationId xmlns:a16="http://schemas.microsoft.com/office/drawing/2014/main" id="{C04857B1-5F8D-4F02-A52C-57BB74593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57549" y="6322145"/>
            <a:ext cx="358387" cy="433533"/>
          </a:xfrm>
          <a:prstGeom prst="rect">
            <a:avLst/>
          </a:prstGeom>
        </p:spPr>
      </p:pic>
    </p:spTree>
    <p:extLst>
      <p:ext uri="{BB962C8B-B14F-4D97-AF65-F5344CB8AC3E}">
        <p14:creationId xmlns:p14="http://schemas.microsoft.com/office/powerpoint/2010/main" val="32654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F7593"/>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B284A-F62E-4A83-81C8-4C322C263973}" type="datetime1">
              <a:rPr lang="en-US" smtClean="0"/>
              <a:t>11/30/2022</a:t>
            </a:fld>
            <a:endParaRPr lang="en-US"/>
          </a:p>
        </p:txBody>
      </p:sp>
      <p:sp>
        <p:nvSpPr>
          <p:cNvPr id="5" name="Footer Placeholder 4"/>
          <p:cNvSpPr>
            <a:spLocks noGrp="1"/>
          </p:cNvSpPr>
          <p:nvPr>
            <p:ph type="ftr" sz="quarter" idx="11"/>
          </p:nvPr>
        </p:nvSpPr>
        <p:spPr>
          <a:xfrm>
            <a:off x="4038600" y="6489582"/>
            <a:ext cx="4114800" cy="365125"/>
          </a:xfrm>
        </p:spPr>
        <p:txBody>
          <a:bodyPr/>
          <a:lstStyle/>
          <a:p>
            <a:r>
              <a:rPr lang="en-US"/>
              <a:t>Adage</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2DCBA88-1671-42D3-9686-8895CAE7DED7}" type="slidenum">
              <a:rPr lang="en-US" smtClean="0"/>
              <a:t>‹#›</a:t>
            </a:fld>
            <a:endParaRPr lang="en-US"/>
          </a:p>
        </p:txBody>
      </p:sp>
      <p:pic>
        <p:nvPicPr>
          <p:cNvPr id="8" name="Bildobjekt 7">
            <a:extLst>
              <a:ext uri="{FF2B5EF4-FFF2-40B4-BE49-F238E27FC236}">
                <a16:creationId xmlns:a16="http://schemas.microsoft.com/office/drawing/2014/main" id="{3D1CAFC7-747F-4B4F-97E4-4AE6A679AB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536458" cy="3860800"/>
          </a:xfrm>
          <a:prstGeom prst="rect">
            <a:avLst/>
          </a:prstGeom>
        </p:spPr>
      </p:pic>
      <p:pic>
        <p:nvPicPr>
          <p:cNvPr id="9" name="Picture 8" descr="A picture containing light&#10;&#10;Description automatically generated">
            <a:extLst>
              <a:ext uri="{FF2B5EF4-FFF2-40B4-BE49-F238E27FC236}">
                <a16:creationId xmlns:a16="http://schemas.microsoft.com/office/drawing/2014/main" id="{BBD9B799-66FB-4799-ABFB-BC1B2D695F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57549" y="6322145"/>
            <a:ext cx="358387" cy="433533"/>
          </a:xfrm>
          <a:prstGeom prst="rect">
            <a:avLst/>
          </a:prstGeom>
        </p:spPr>
      </p:pic>
    </p:spTree>
    <p:extLst>
      <p:ext uri="{BB962C8B-B14F-4D97-AF65-F5344CB8AC3E}">
        <p14:creationId xmlns:p14="http://schemas.microsoft.com/office/powerpoint/2010/main" val="133492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0C74F3-63A6-48A5-B72F-A86B4D2B89AA}" type="datetime1">
              <a:rPr lang="en-US" smtClean="0"/>
              <a:t>11/30/2022</a:t>
            </a:fld>
            <a:endParaRPr lang="en-US"/>
          </a:p>
        </p:txBody>
      </p:sp>
      <p:sp>
        <p:nvSpPr>
          <p:cNvPr id="8" name="Footer Placeholder 7"/>
          <p:cNvSpPr>
            <a:spLocks noGrp="1"/>
          </p:cNvSpPr>
          <p:nvPr>
            <p:ph type="ftr" sz="quarter" idx="11"/>
          </p:nvPr>
        </p:nvSpPr>
        <p:spPr/>
        <p:txBody>
          <a:bodyPr/>
          <a:lstStyle/>
          <a:p>
            <a:r>
              <a:rPr lang="en-US"/>
              <a:t>Adage</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2DCBA88-1671-42D3-9686-8895CAE7DED7}" type="slidenum">
              <a:rPr lang="en-US" smtClean="0"/>
              <a:t>‹#›</a:t>
            </a:fld>
            <a:endParaRPr lang="en-US"/>
          </a:p>
        </p:txBody>
      </p:sp>
      <p:pic>
        <p:nvPicPr>
          <p:cNvPr id="11" name="Bildobjekt 7">
            <a:extLst>
              <a:ext uri="{FF2B5EF4-FFF2-40B4-BE49-F238E27FC236}">
                <a16:creationId xmlns:a16="http://schemas.microsoft.com/office/drawing/2014/main" id="{77A9BEE0-40EC-49D4-B697-90EEE7161E8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536458" cy="3860800"/>
          </a:xfrm>
          <a:prstGeom prst="rect">
            <a:avLst/>
          </a:prstGeom>
        </p:spPr>
      </p:pic>
      <p:pic>
        <p:nvPicPr>
          <p:cNvPr id="12" name="Picture 11" descr="A picture containing light&#10;&#10;Description automatically generated">
            <a:extLst>
              <a:ext uri="{FF2B5EF4-FFF2-40B4-BE49-F238E27FC236}">
                <a16:creationId xmlns:a16="http://schemas.microsoft.com/office/drawing/2014/main" id="{D74D844D-51D0-48C5-BE4F-E50D15CA606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57549" y="6322145"/>
            <a:ext cx="358387" cy="433533"/>
          </a:xfrm>
          <a:prstGeom prst="rect">
            <a:avLst/>
          </a:prstGeom>
        </p:spPr>
      </p:pic>
    </p:spTree>
    <p:extLst>
      <p:ext uri="{BB962C8B-B14F-4D97-AF65-F5344CB8AC3E}">
        <p14:creationId xmlns:p14="http://schemas.microsoft.com/office/powerpoint/2010/main" val="5205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173201-05BC-4EEC-8B46-67989DE22D36}" type="datetime1">
              <a:rPr lang="en-US" smtClean="0"/>
              <a:t>11/30/2022</a:t>
            </a:fld>
            <a:endParaRPr lang="en-US"/>
          </a:p>
        </p:txBody>
      </p:sp>
      <p:sp>
        <p:nvSpPr>
          <p:cNvPr id="4" name="Footer Placeholder 3"/>
          <p:cNvSpPr>
            <a:spLocks noGrp="1"/>
          </p:cNvSpPr>
          <p:nvPr>
            <p:ph type="ftr" sz="quarter" idx="11"/>
          </p:nvPr>
        </p:nvSpPr>
        <p:spPr/>
        <p:txBody>
          <a:bodyPr/>
          <a:lstStyle/>
          <a:p>
            <a:r>
              <a:rPr lang="en-US"/>
              <a:t>Adage</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a:lvl1pPr>
          </a:lstStyle>
          <a:p>
            <a:fld id="{A2DCBA88-1671-42D3-9686-8895CAE7DED7}" type="slidenum">
              <a:rPr lang="en-US" smtClean="0"/>
              <a:pPr/>
              <a:t>‹#›</a:t>
            </a:fld>
            <a:endParaRPr lang="en-US"/>
          </a:p>
        </p:txBody>
      </p:sp>
      <p:pic>
        <p:nvPicPr>
          <p:cNvPr id="7" name="Bildobjekt 7">
            <a:extLst>
              <a:ext uri="{FF2B5EF4-FFF2-40B4-BE49-F238E27FC236}">
                <a16:creationId xmlns:a16="http://schemas.microsoft.com/office/drawing/2014/main" id="{5986F050-A3EC-487D-91D3-3E30980A410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536458" cy="3860800"/>
          </a:xfrm>
          <a:prstGeom prst="rect">
            <a:avLst/>
          </a:prstGeom>
        </p:spPr>
      </p:pic>
      <p:pic>
        <p:nvPicPr>
          <p:cNvPr id="8" name="Picture 7" descr="A picture containing light&#10;&#10;Description automatically generated">
            <a:extLst>
              <a:ext uri="{FF2B5EF4-FFF2-40B4-BE49-F238E27FC236}">
                <a16:creationId xmlns:a16="http://schemas.microsoft.com/office/drawing/2014/main" id="{3950149A-BDDF-4769-AFE3-A32AB420FC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57549" y="6322145"/>
            <a:ext cx="358387" cy="433533"/>
          </a:xfrm>
          <a:prstGeom prst="rect">
            <a:avLst/>
          </a:prstGeom>
        </p:spPr>
      </p:pic>
    </p:spTree>
    <p:extLst>
      <p:ext uri="{BB962C8B-B14F-4D97-AF65-F5344CB8AC3E}">
        <p14:creationId xmlns:p14="http://schemas.microsoft.com/office/powerpoint/2010/main" val="357706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rgbClr val="CBDFDD"/>
        </a:solidFill>
        <a:effectLst/>
      </p:bgPr>
    </p:bg>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B3EF3904-1938-4994-8337-C47907AE0E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2073" y="2275058"/>
            <a:ext cx="1907854" cy="2307884"/>
          </a:xfrm>
          <a:prstGeom prst="rect">
            <a:avLst/>
          </a:prstGeom>
        </p:spPr>
      </p:pic>
    </p:spTree>
    <p:extLst>
      <p:ext uri="{BB962C8B-B14F-4D97-AF65-F5344CB8AC3E}">
        <p14:creationId xmlns:p14="http://schemas.microsoft.com/office/powerpoint/2010/main" val="1934034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A13D6B-2270-4601-95A2-214F7D62C768}" type="datetime1">
              <a:rPr lang="en-US" smtClean="0"/>
              <a:t>11/30/2022</a:t>
            </a:fld>
            <a:endParaRPr lang="en-US"/>
          </a:p>
        </p:txBody>
      </p:sp>
      <p:sp>
        <p:nvSpPr>
          <p:cNvPr id="5" name="Footer Placeholder 4"/>
          <p:cNvSpPr>
            <a:spLocks noGrp="1"/>
          </p:cNvSpPr>
          <p:nvPr>
            <p:ph type="ftr" sz="quarter" idx="3"/>
          </p:nvPr>
        </p:nvSpPr>
        <p:spPr>
          <a:xfrm>
            <a:off x="4038600" y="6468023"/>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Adage</a:t>
            </a:r>
          </a:p>
        </p:txBody>
      </p:sp>
      <p:pic>
        <p:nvPicPr>
          <p:cNvPr id="6" name="Picture 5" descr="A picture containing light&#10;&#10;Description automatically generated">
            <a:extLst>
              <a:ext uri="{FF2B5EF4-FFF2-40B4-BE49-F238E27FC236}">
                <a16:creationId xmlns:a16="http://schemas.microsoft.com/office/drawing/2014/main" id="{CC14DDE5-36E4-4FD2-A054-90725ABB755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657549" y="6322145"/>
            <a:ext cx="358387" cy="433533"/>
          </a:xfrm>
          <a:prstGeom prst="rect">
            <a:avLst/>
          </a:prstGeom>
        </p:spPr>
      </p:pic>
    </p:spTree>
    <p:extLst>
      <p:ext uri="{BB962C8B-B14F-4D97-AF65-F5344CB8AC3E}">
        <p14:creationId xmlns:p14="http://schemas.microsoft.com/office/powerpoint/2010/main" val="138347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63"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9485261-8130-43E3-84F5-7EC25DACDE56}"/>
              </a:ext>
            </a:extLst>
          </p:cNvPr>
          <p:cNvSpPr>
            <a:spLocks noGrp="1"/>
          </p:cNvSpPr>
          <p:nvPr>
            <p:ph type="subTitle" idx="1"/>
          </p:nvPr>
        </p:nvSpPr>
        <p:spPr>
          <a:xfrm>
            <a:off x="584494" y="5901630"/>
            <a:ext cx="6483457" cy="526636"/>
          </a:xfrm>
        </p:spPr>
        <p:txBody>
          <a:bodyPr>
            <a:noAutofit/>
          </a:bodyPr>
          <a:lstStyle/>
          <a:p>
            <a:pPr algn="r"/>
            <a:br>
              <a:rPr lang="en-US" sz="4800" cap="all">
                <a:latin typeface="+mj-lt"/>
              </a:rPr>
            </a:br>
            <a:endParaRPr lang="en-US" sz="2800" cap="all">
              <a:latin typeface="+mj-lt"/>
            </a:endParaRPr>
          </a:p>
        </p:txBody>
      </p:sp>
      <p:sp>
        <p:nvSpPr>
          <p:cNvPr id="4" name="Platshållare för sidfot 3">
            <a:extLst>
              <a:ext uri="{FF2B5EF4-FFF2-40B4-BE49-F238E27FC236}">
                <a16:creationId xmlns:a16="http://schemas.microsoft.com/office/drawing/2014/main" id="{E2E2177E-01AC-4674-8EF1-CB0262CD8619}"/>
              </a:ext>
            </a:extLst>
          </p:cNvPr>
          <p:cNvSpPr>
            <a:spLocks noGrp="1"/>
          </p:cNvSpPr>
          <p:nvPr>
            <p:ph type="ftr" sz="quarter" idx="11"/>
          </p:nvPr>
        </p:nvSpPr>
        <p:spPr/>
        <p:txBody>
          <a:bodyPr/>
          <a:lstStyle/>
          <a:p>
            <a:r>
              <a:rPr lang="en-US"/>
              <a:t>Adage</a:t>
            </a:r>
          </a:p>
        </p:txBody>
      </p:sp>
      <p:sp>
        <p:nvSpPr>
          <p:cNvPr id="2" name="textruta 1">
            <a:extLst>
              <a:ext uri="{FF2B5EF4-FFF2-40B4-BE49-F238E27FC236}">
                <a16:creationId xmlns:a16="http://schemas.microsoft.com/office/drawing/2014/main" id="{8E76C2CD-B2CF-47EC-8005-D002E7D396B8}"/>
              </a:ext>
            </a:extLst>
          </p:cNvPr>
          <p:cNvSpPr txBox="1"/>
          <p:nvPr/>
        </p:nvSpPr>
        <p:spPr>
          <a:xfrm>
            <a:off x="584494" y="429734"/>
            <a:ext cx="11414466" cy="1569660"/>
          </a:xfrm>
          <a:prstGeom prst="rect">
            <a:avLst/>
          </a:prstGeom>
          <a:noFill/>
        </p:spPr>
        <p:txBody>
          <a:bodyPr wrap="square" rtlCol="0">
            <a:spAutoFit/>
          </a:bodyPr>
          <a:lstStyle/>
          <a:p>
            <a:r>
              <a:rPr lang="en-US" sz="4800" dirty="0">
                <a:solidFill>
                  <a:srgbClr val="3F7593"/>
                </a:solidFill>
              </a:rPr>
              <a:t>Attrition detection - </a:t>
            </a:r>
            <a:r>
              <a:rPr lang="en-US" sz="4800" i="1" dirty="0">
                <a:solidFill>
                  <a:srgbClr val="3F7593"/>
                </a:solidFill>
              </a:rPr>
              <a:t>&lt;</a:t>
            </a:r>
            <a:r>
              <a:rPr lang="en-US" sz="4800" i="1" dirty="0" err="1">
                <a:solidFill>
                  <a:srgbClr val="3F7593"/>
                </a:solidFill>
              </a:rPr>
              <a:t>medi</a:t>
            </a:r>
            <a:r>
              <a:rPr lang="en-US" sz="4800" i="1" dirty="0">
                <a:solidFill>
                  <a:srgbClr val="3F7593"/>
                </a:solidFill>
              </a:rPr>
              <a:t>-tech company X&gt;</a:t>
            </a:r>
            <a:endParaRPr lang="en-US" sz="4800" dirty="0">
              <a:solidFill>
                <a:srgbClr val="3F7593"/>
              </a:solidFill>
            </a:endParaRPr>
          </a:p>
        </p:txBody>
      </p:sp>
    </p:spTree>
    <p:extLst>
      <p:ext uri="{BB962C8B-B14F-4D97-AF65-F5344CB8AC3E}">
        <p14:creationId xmlns:p14="http://schemas.microsoft.com/office/powerpoint/2010/main" val="178077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p:txBody>
          <a:bodyPr/>
          <a:lstStyle/>
          <a:p>
            <a:r>
              <a:rPr lang="en-US" sz="3200">
                <a:solidFill>
                  <a:srgbClr val="3F7593"/>
                </a:solidFill>
              </a:rPr>
              <a:t>Descriptive Analysis  </a:t>
            </a:r>
            <a:endParaRPr lang="en-US"/>
          </a:p>
        </p:txBody>
      </p:sp>
      <p:graphicFrame>
        <p:nvGraphicFramePr>
          <p:cNvPr id="6" name="Content Placeholder 5">
            <a:extLst>
              <a:ext uri="{FF2B5EF4-FFF2-40B4-BE49-F238E27FC236}">
                <a16:creationId xmlns:a16="http://schemas.microsoft.com/office/drawing/2014/main" id="{165BD30E-D171-F945-E87F-CFD11067A2AB}"/>
              </a:ext>
            </a:extLst>
          </p:cNvPr>
          <p:cNvGraphicFramePr>
            <a:graphicFrameLocks noGrp="1"/>
          </p:cNvGraphicFramePr>
          <p:nvPr>
            <p:ph idx="1"/>
            <p:extLst>
              <p:ext uri="{D42A27DB-BD31-4B8C-83A1-F6EECF244321}">
                <p14:modId xmlns:p14="http://schemas.microsoft.com/office/powerpoint/2010/main" val="5660301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10</a:t>
            </a:fld>
            <a:endParaRPr lang="en-US"/>
          </a:p>
        </p:txBody>
      </p:sp>
    </p:spTree>
    <p:extLst>
      <p:ext uri="{BB962C8B-B14F-4D97-AF65-F5344CB8AC3E}">
        <p14:creationId xmlns:p14="http://schemas.microsoft.com/office/powerpoint/2010/main" val="359038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BD03-8743-58C0-B0B0-9D337A72B1DD}"/>
              </a:ext>
            </a:extLst>
          </p:cNvPr>
          <p:cNvSpPr>
            <a:spLocks noGrp="1"/>
          </p:cNvSpPr>
          <p:nvPr>
            <p:ph type="title"/>
          </p:nvPr>
        </p:nvSpPr>
        <p:spPr>
          <a:xfrm>
            <a:off x="839788" y="365125"/>
            <a:ext cx="10515600" cy="823913"/>
          </a:xfrm>
        </p:spPr>
        <p:txBody>
          <a:bodyPr/>
          <a:lstStyle/>
          <a:p>
            <a:r>
              <a:rPr lang="en-US" sz="3200" dirty="0">
                <a:solidFill>
                  <a:srgbClr val="3F7593"/>
                </a:solidFill>
              </a:rPr>
              <a:t>Data contents</a:t>
            </a:r>
          </a:p>
        </p:txBody>
      </p:sp>
      <p:sp>
        <p:nvSpPr>
          <p:cNvPr id="6" name="Text Placeholder 5">
            <a:extLst>
              <a:ext uri="{FF2B5EF4-FFF2-40B4-BE49-F238E27FC236}">
                <a16:creationId xmlns:a16="http://schemas.microsoft.com/office/drawing/2014/main" id="{32DF560A-3B22-71C1-9831-1D9D617D3341}"/>
              </a:ext>
            </a:extLst>
          </p:cNvPr>
          <p:cNvSpPr>
            <a:spLocks noGrp="1"/>
          </p:cNvSpPr>
          <p:nvPr>
            <p:ph type="body" idx="1"/>
          </p:nvPr>
        </p:nvSpPr>
        <p:spPr>
          <a:xfrm>
            <a:off x="836612" y="1189038"/>
            <a:ext cx="5157787" cy="371475"/>
          </a:xfrm>
        </p:spPr>
        <p:txBody>
          <a:bodyPr>
            <a:normAutofit fontScale="92500" lnSpcReduction="10000"/>
          </a:bodyPr>
          <a:lstStyle/>
          <a:p>
            <a:r>
              <a:rPr lang="en-US" dirty="0"/>
              <a:t>Used features	</a:t>
            </a:r>
          </a:p>
        </p:txBody>
      </p:sp>
      <p:sp>
        <p:nvSpPr>
          <p:cNvPr id="7" name="Content Placeholder 6">
            <a:extLst>
              <a:ext uri="{FF2B5EF4-FFF2-40B4-BE49-F238E27FC236}">
                <a16:creationId xmlns:a16="http://schemas.microsoft.com/office/drawing/2014/main" id="{EB8761B8-74EB-E5F8-01BB-D2E86C8E8B54}"/>
              </a:ext>
            </a:extLst>
          </p:cNvPr>
          <p:cNvSpPr>
            <a:spLocks noGrp="1"/>
          </p:cNvSpPr>
          <p:nvPr>
            <p:ph sz="half" idx="2"/>
          </p:nvPr>
        </p:nvSpPr>
        <p:spPr>
          <a:xfrm>
            <a:off x="464458" y="1560513"/>
            <a:ext cx="5533118" cy="4629150"/>
          </a:xfrm>
        </p:spPr>
        <p:txBody>
          <a:bodyPr numCol="1">
            <a:normAutofit fontScale="92500"/>
          </a:bodyPr>
          <a:lstStyle/>
          <a:p>
            <a:r>
              <a:rPr lang="en-US" sz="1400" dirty="0"/>
              <a:t>Target variable:</a:t>
            </a:r>
          </a:p>
          <a:p>
            <a:pPr marL="457200" lvl="1" indent="0">
              <a:buNone/>
            </a:pPr>
            <a:r>
              <a:rPr lang="en-US" sz="1200" dirty="0"/>
              <a:t>Attrition</a:t>
            </a:r>
          </a:p>
          <a:p>
            <a:r>
              <a:rPr lang="en-US" sz="1400" dirty="0"/>
              <a:t>Demographic information – </a:t>
            </a:r>
            <a:r>
              <a:rPr lang="en-US" sz="1400" dirty="0" err="1"/>
              <a:t>Infrmationa</a:t>
            </a:r>
            <a:r>
              <a:rPr lang="en-US" sz="1400" dirty="0"/>
              <a:t> bout the employee</a:t>
            </a:r>
          </a:p>
          <a:p>
            <a:pPr marL="457200" lvl="1" indent="0">
              <a:buNone/>
            </a:pPr>
            <a:r>
              <a:rPr lang="en-US" sz="1200" dirty="0"/>
              <a:t>Age, </a:t>
            </a:r>
            <a:r>
              <a:rPr lang="en-US" sz="1200" dirty="0" err="1"/>
              <a:t>EducationField</a:t>
            </a:r>
            <a:r>
              <a:rPr lang="en-US" sz="1200" dirty="0"/>
              <a:t>, Gender, </a:t>
            </a:r>
            <a:r>
              <a:rPr lang="en-US" sz="1200" dirty="0" err="1"/>
              <a:t>NumCompaniesWorked</a:t>
            </a:r>
            <a:r>
              <a:rPr lang="en-US" sz="1200" dirty="0"/>
              <a:t>, </a:t>
            </a:r>
            <a:r>
              <a:rPr lang="en-US" sz="1200" dirty="0" err="1"/>
              <a:t>MaritalStatus</a:t>
            </a:r>
            <a:r>
              <a:rPr lang="en-US" sz="1200" dirty="0"/>
              <a:t>, </a:t>
            </a:r>
            <a:r>
              <a:rPr lang="en-US" sz="1200" dirty="0" err="1"/>
              <a:t>DistanceFromHome</a:t>
            </a:r>
            <a:endParaRPr lang="en-US" sz="1200" dirty="0"/>
          </a:p>
          <a:p>
            <a:r>
              <a:rPr lang="en-US" sz="1400" dirty="0"/>
              <a:t>Position information – Information about the position and how long the employee has held it</a:t>
            </a:r>
          </a:p>
          <a:p>
            <a:pPr marL="457200" lvl="1" indent="0">
              <a:buNone/>
            </a:pPr>
            <a:r>
              <a:rPr lang="en-US" sz="1200" dirty="0" err="1"/>
              <a:t>JobRole</a:t>
            </a:r>
            <a:r>
              <a:rPr lang="en-US" sz="1200" dirty="0"/>
              <a:t>, </a:t>
            </a:r>
            <a:r>
              <a:rPr lang="en-US" sz="1200" dirty="0" err="1"/>
              <a:t>JobLevel</a:t>
            </a:r>
            <a:r>
              <a:rPr lang="en-US" sz="1200" dirty="0"/>
              <a:t>, Department, </a:t>
            </a:r>
            <a:r>
              <a:rPr lang="en-US" sz="1200" dirty="0" err="1"/>
              <a:t>YearsAtCompany</a:t>
            </a:r>
            <a:r>
              <a:rPr lang="en-US" sz="1200" dirty="0"/>
              <a:t>, </a:t>
            </a:r>
            <a:r>
              <a:rPr lang="en-US" sz="1200" dirty="0" err="1"/>
              <a:t>TotalWorkingYears</a:t>
            </a:r>
            <a:r>
              <a:rPr lang="en-US" sz="1200" dirty="0"/>
              <a:t>, </a:t>
            </a:r>
            <a:r>
              <a:rPr lang="en-US" sz="1200" dirty="0" err="1"/>
              <a:t>YearsInCurrentRole</a:t>
            </a:r>
            <a:r>
              <a:rPr lang="en-US" sz="1200" dirty="0"/>
              <a:t>, </a:t>
            </a:r>
            <a:r>
              <a:rPr lang="en-US" sz="1200" dirty="0" err="1"/>
              <a:t>YearsSinceLastPromotion</a:t>
            </a:r>
            <a:r>
              <a:rPr lang="en-US" sz="1200" dirty="0"/>
              <a:t>, </a:t>
            </a:r>
            <a:r>
              <a:rPr lang="en-US" sz="1200" dirty="0" err="1"/>
              <a:t>YearsWithCurrManager</a:t>
            </a:r>
            <a:endParaRPr lang="en-US" sz="1200" dirty="0"/>
          </a:p>
          <a:p>
            <a:r>
              <a:rPr lang="en-US" sz="1400" dirty="0"/>
              <a:t>Satisfaction information – self reported information (surveys) about the wellbeing of the employee</a:t>
            </a:r>
          </a:p>
          <a:p>
            <a:pPr marL="457200" lvl="1" indent="0">
              <a:buNone/>
            </a:pPr>
            <a:r>
              <a:rPr lang="en-US" sz="1200" dirty="0" err="1"/>
              <a:t>JobSatisfaction</a:t>
            </a:r>
            <a:r>
              <a:rPr lang="en-US" sz="1200" dirty="0"/>
              <a:t>, </a:t>
            </a:r>
            <a:r>
              <a:rPr lang="en-US" sz="1200" dirty="0" err="1"/>
              <a:t>RelationshipSatisfaction</a:t>
            </a:r>
            <a:r>
              <a:rPr lang="en-US" sz="1200" dirty="0"/>
              <a:t>, </a:t>
            </a:r>
            <a:r>
              <a:rPr lang="en-US" sz="1200" dirty="0" err="1"/>
              <a:t>WorkLifeBalance</a:t>
            </a:r>
            <a:r>
              <a:rPr lang="en-US" sz="1200" dirty="0"/>
              <a:t>, </a:t>
            </a:r>
            <a:r>
              <a:rPr lang="en-US" sz="1200" dirty="0" err="1"/>
              <a:t>EnvironmentSatisfaction</a:t>
            </a:r>
            <a:endParaRPr lang="en-US" sz="1200" dirty="0"/>
          </a:p>
          <a:p>
            <a:r>
              <a:rPr lang="en-US" sz="1400" dirty="0"/>
              <a:t>Payment information – Salary information broken down to different </a:t>
            </a:r>
            <a:r>
              <a:rPr lang="en-US" sz="1400" dirty="0" err="1"/>
              <a:t>denominaitons</a:t>
            </a:r>
            <a:endParaRPr lang="en-US" sz="1400" dirty="0"/>
          </a:p>
          <a:p>
            <a:pPr marL="457200" lvl="1" indent="0">
              <a:buNone/>
            </a:pPr>
            <a:r>
              <a:rPr lang="en-US" sz="1200" dirty="0" err="1"/>
              <a:t>MonthlyIncome</a:t>
            </a:r>
            <a:r>
              <a:rPr lang="en-US" sz="1200" dirty="0"/>
              <a:t>, </a:t>
            </a:r>
            <a:r>
              <a:rPr lang="en-US" sz="1200" dirty="0" err="1"/>
              <a:t>MonthlyRate</a:t>
            </a:r>
            <a:r>
              <a:rPr lang="en-US" sz="1200" dirty="0"/>
              <a:t>, </a:t>
            </a:r>
            <a:r>
              <a:rPr lang="en-US" sz="1200" dirty="0" err="1"/>
              <a:t>DailyRate</a:t>
            </a:r>
            <a:r>
              <a:rPr lang="en-US" sz="1200" dirty="0"/>
              <a:t>, </a:t>
            </a:r>
            <a:r>
              <a:rPr lang="en-US" sz="1200" dirty="0" err="1"/>
              <a:t>HourlyRate</a:t>
            </a:r>
            <a:r>
              <a:rPr lang="en-US" sz="1200" dirty="0"/>
              <a:t>, </a:t>
            </a:r>
            <a:r>
              <a:rPr lang="en-US" sz="1200" dirty="0" err="1"/>
              <a:t>PercentSalaryHike</a:t>
            </a:r>
            <a:endParaRPr lang="en-US" sz="1200" dirty="0"/>
          </a:p>
          <a:p>
            <a:r>
              <a:rPr lang="en-US" sz="1400" dirty="0"/>
              <a:t>Benefits &amp; perks information – Information about the benefits the employee receives</a:t>
            </a:r>
          </a:p>
          <a:p>
            <a:pPr marL="457200" lvl="1" indent="0">
              <a:buNone/>
            </a:pPr>
            <a:r>
              <a:rPr lang="en-US" sz="1200" dirty="0" err="1"/>
              <a:t>StockOptionLevel</a:t>
            </a:r>
            <a:r>
              <a:rPr lang="en-US" sz="1200" dirty="0"/>
              <a:t>, </a:t>
            </a:r>
            <a:r>
              <a:rPr lang="en-US" sz="1200" dirty="0" err="1"/>
              <a:t>TrainingTimesLastYear</a:t>
            </a:r>
            <a:r>
              <a:rPr lang="en-US" sz="1200" dirty="0"/>
              <a:t>, </a:t>
            </a:r>
            <a:r>
              <a:rPr lang="en-US" sz="1200" dirty="0" err="1"/>
              <a:t>PerformanceRating</a:t>
            </a:r>
            <a:r>
              <a:rPr lang="en-US" sz="1200" dirty="0"/>
              <a:t>, </a:t>
            </a:r>
            <a:r>
              <a:rPr lang="en-US" sz="1200" dirty="0" err="1"/>
              <a:t>JobInvolvement</a:t>
            </a:r>
            <a:r>
              <a:rPr lang="en-US" sz="1200" dirty="0"/>
              <a:t>, </a:t>
            </a:r>
            <a:r>
              <a:rPr lang="en-US" sz="1200" dirty="0" err="1"/>
              <a:t>OverTime</a:t>
            </a:r>
            <a:r>
              <a:rPr lang="en-US" sz="1200" dirty="0"/>
              <a:t>, </a:t>
            </a:r>
            <a:r>
              <a:rPr lang="en-US" sz="1200" dirty="0" err="1"/>
              <a:t>BusinessTravel</a:t>
            </a:r>
            <a:endParaRPr lang="en-US" sz="1200" dirty="0"/>
          </a:p>
        </p:txBody>
      </p:sp>
      <p:sp>
        <p:nvSpPr>
          <p:cNvPr id="8" name="Text Placeholder 7">
            <a:extLst>
              <a:ext uri="{FF2B5EF4-FFF2-40B4-BE49-F238E27FC236}">
                <a16:creationId xmlns:a16="http://schemas.microsoft.com/office/drawing/2014/main" id="{4E50B2AA-39ED-7852-A2BC-693BC15272A5}"/>
              </a:ext>
            </a:extLst>
          </p:cNvPr>
          <p:cNvSpPr>
            <a:spLocks noGrp="1"/>
          </p:cNvSpPr>
          <p:nvPr>
            <p:ph type="body" sz="quarter" idx="3"/>
          </p:nvPr>
        </p:nvSpPr>
        <p:spPr>
          <a:xfrm>
            <a:off x="6169024" y="1189038"/>
            <a:ext cx="5183188" cy="371475"/>
          </a:xfrm>
        </p:spPr>
        <p:txBody>
          <a:bodyPr>
            <a:normAutofit fontScale="92500" lnSpcReduction="10000"/>
          </a:bodyPr>
          <a:lstStyle/>
          <a:p>
            <a:r>
              <a:rPr lang="en-US" dirty="0"/>
              <a:t>Ignored features</a:t>
            </a:r>
          </a:p>
        </p:txBody>
      </p:sp>
      <p:sp>
        <p:nvSpPr>
          <p:cNvPr id="9" name="Content Placeholder 8">
            <a:extLst>
              <a:ext uri="{FF2B5EF4-FFF2-40B4-BE49-F238E27FC236}">
                <a16:creationId xmlns:a16="http://schemas.microsoft.com/office/drawing/2014/main" id="{4C60DE8C-3424-5A1D-3BF7-C170F4FBA056}"/>
              </a:ext>
            </a:extLst>
          </p:cNvPr>
          <p:cNvSpPr>
            <a:spLocks noGrp="1"/>
          </p:cNvSpPr>
          <p:nvPr>
            <p:ph sz="quarter" idx="4"/>
          </p:nvPr>
        </p:nvSpPr>
        <p:spPr>
          <a:xfrm>
            <a:off x="6172200" y="1560513"/>
            <a:ext cx="5533118" cy="4629150"/>
          </a:xfrm>
        </p:spPr>
        <p:txBody>
          <a:bodyPr>
            <a:normAutofit fontScale="92500"/>
          </a:bodyPr>
          <a:lstStyle/>
          <a:p>
            <a:r>
              <a:rPr lang="en-US" dirty="0"/>
              <a:t>Information that is the same for all employees or is too uniquely identifying to provide any interesting information</a:t>
            </a:r>
          </a:p>
          <a:p>
            <a:pPr lvl="1"/>
            <a:r>
              <a:rPr lang="en-US" dirty="0" err="1"/>
              <a:t>EmployeeNumber</a:t>
            </a:r>
            <a:r>
              <a:rPr lang="en-US" dirty="0"/>
              <a:t> – it uniquely identifies the employee </a:t>
            </a:r>
          </a:p>
          <a:p>
            <a:pPr lvl="1"/>
            <a:r>
              <a:rPr lang="en-US" dirty="0" err="1"/>
              <a:t>EmployeeCount</a:t>
            </a:r>
            <a:r>
              <a:rPr lang="en-US" dirty="0"/>
              <a:t> – it shows how many employees are associated with this record. It is always 1</a:t>
            </a:r>
          </a:p>
          <a:p>
            <a:pPr lvl="1"/>
            <a:r>
              <a:rPr lang="en-US" dirty="0"/>
              <a:t>Over18 –all employees are over 18</a:t>
            </a:r>
          </a:p>
          <a:p>
            <a:pPr lvl="1"/>
            <a:r>
              <a:rPr lang="en-US" dirty="0" err="1"/>
              <a:t>StandardHours</a:t>
            </a:r>
            <a:r>
              <a:rPr lang="en-US" dirty="0"/>
              <a:t> – all employees are fully employed </a:t>
            </a:r>
            <a:r>
              <a:rPr lang="sv-SE" dirty="0"/>
              <a:t>(40 </a:t>
            </a:r>
            <a:r>
              <a:rPr lang="sv-SE" dirty="0" err="1"/>
              <a:t>hours</a:t>
            </a:r>
            <a:r>
              <a:rPr lang="sv-SE" dirty="0"/>
              <a:t>)</a:t>
            </a:r>
            <a:endParaRPr lang="en-US" dirty="0"/>
          </a:p>
        </p:txBody>
      </p:sp>
      <p:sp>
        <p:nvSpPr>
          <p:cNvPr id="4" name="Footer Placeholder 3">
            <a:extLst>
              <a:ext uri="{FF2B5EF4-FFF2-40B4-BE49-F238E27FC236}">
                <a16:creationId xmlns:a16="http://schemas.microsoft.com/office/drawing/2014/main" id="{9C444E3F-CA6D-CA27-761E-B83C48897DC6}"/>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81C8B871-C670-A0FF-8863-0DA048B48E21}"/>
              </a:ext>
            </a:extLst>
          </p:cNvPr>
          <p:cNvSpPr>
            <a:spLocks noGrp="1"/>
          </p:cNvSpPr>
          <p:nvPr>
            <p:ph type="sldNum" sz="quarter" idx="12"/>
          </p:nvPr>
        </p:nvSpPr>
        <p:spPr/>
        <p:txBody>
          <a:bodyPr/>
          <a:lstStyle/>
          <a:p>
            <a:fld id="{A2DCBA88-1671-42D3-9686-8895CAE7DED7}" type="slidenum">
              <a:rPr lang="en-US" smtClean="0"/>
              <a:t>11</a:t>
            </a:fld>
            <a:endParaRPr lang="en-US"/>
          </a:p>
        </p:txBody>
      </p:sp>
    </p:spTree>
    <p:extLst>
      <p:ext uri="{BB962C8B-B14F-4D97-AF65-F5344CB8AC3E}">
        <p14:creationId xmlns:p14="http://schemas.microsoft.com/office/powerpoint/2010/main" val="375081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p:txBody>
          <a:bodyPr/>
          <a:lstStyle/>
          <a:p>
            <a:r>
              <a:rPr lang="en-US" sz="3200" dirty="0">
                <a:solidFill>
                  <a:srgbClr val="3F7593"/>
                </a:solidFill>
              </a:rPr>
              <a:t>Correlation matrix</a:t>
            </a:r>
          </a:p>
        </p:txBody>
      </p:sp>
      <p:pic>
        <p:nvPicPr>
          <p:cNvPr id="10" name="Content Placeholder 9" descr="A picture containing text&#10;&#10;Description automatically generated">
            <a:extLst>
              <a:ext uri="{FF2B5EF4-FFF2-40B4-BE49-F238E27FC236}">
                <a16:creationId xmlns:a16="http://schemas.microsoft.com/office/drawing/2014/main" id="{3D789FD7-09EA-EB50-094F-9D5BAF90C3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38636" y="-1"/>
            <a:ext cx="6153364" cy="6189664"/>
          </a:xfrm>
        </p:spPr>
      </p:pic>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12</a:t>
            </a:fld>
            <a:endParaRPr lang="en-US"/>
          </a:p>
        </p:txBody>
      </p:sp>
      <p:sp>
        <p:nvSpPr>
          <p:cNvPr id="12" name="Content Placeholder 11">
            <a:extLst>
              <a:ext uri="{FF2B5EF4-FFF2-40B4-BE49-F238E27FC236}">
                <a16:creationId xmlns:a16="http://schemas.microsoft.com/office/drawing/2014/main" id="{AF8A6E6B-DAAB-E10B-15A2-70C1B9A7FF84}"/>
              </a:ext>
            </a:extLst>
          </p:cNvPr>
          <p:cNvSpPr>
            <a:spLocks noGrp="1"/>
          </p:cNvSpPr>
          <p:nvPr>
            <p:ph sz="half" idx="2"/>
          </p:nvPr>
        </p:nvSpPr>
        <p:spPr>
          <a:xfrm>
            <a:off x="839788" y="1690688"/>
            <a:ext cx="5157787" cy="4498975"/>
          </a:xfrm>
        </p:spPr>
        <p:txBody>
          <a:bodyPr>
            <a:normAutofit fontScale="70000" lnSpcReduction="20000"/>
          </a:bodyPr>
          <a:lstStyle/>
          <a:p>
            <a:pPr lvl="0"/>
            <a:r>
              <a:rPr lang="en-US" noProof="0" dirty="0"/>
              <a:t>High correlation between the following:</a:t>
            </a:r>
          </a:p>
          <a:p>
            <a:pPr lvl="1"/>
            <a:r>
              <a:rPr lang="en-US" noProof="0" dirty="0"/>
              <a:t>Job level &amp; marital status</a:t>
            </a:r>
          </a:p>
          <a:p>
            <a:pPr lvl="1"/>
            <a:r>
              <a:rPr lang="en-US" dirty="0"/>
              <a:t>Job level &amp; total working years</a:t>
            </a:r>
          </a:p>
          <a:p>
            <a:pPr lvl="1"/>
            <a:r>
              <a:rPr lang="en-US" noProof="0" dirty="0"/>
              <a:t>Marital status</a:t>
            </a:r>
            <a:r>
              <a:rPr lang="en-US" dirty="0"/>
              <a:t> &amp; stock options</a:t>
            </a:r>
          </a:p>
          <a:p>
            <a:pPr lvl="1"/>
            <a:r>
              <a:rPr lang="en-US" noProof="0" dirty="0"/>
              <a:t>Monthly income &amp; job level</a:t>
            </a:r>
          </a:p>
          <a:p>
            <a:pPr lvl="1"/>
            <a:r>
              <a:rPr lang="en-US" dirty="0"/>
              <a:t>Last salary increase &amp; performance rating</a:t>
            </a:r>
          </a:p>
          <a:p>
            <a:pPr lvl="1"/>
            <a:r>
              <a:rPr lang="en-US" dirty="0"/>
              <a:t>Total working years &amp; age</a:t>
            </a:r>
          </a:p>
          <a:p>
            <a:pPr lvl="1"/>
            <a:r>
              <a:rPr lang="en-US" dirty="0"/>
              <a:t>Total working years &amp; monthly income</a:t>
            </a:r>
          </a:p>
          <a:p>
            <a:pPr lvl="1"/>
            <a:r>
              <a:rPr lang="en-US" dirty="0"/>
              <a:t>Total working years &amp; years at company</a:t>
            </a:r>
          </a:p>
          <a:p>
            <a:pPr lvl="1"/>
            <a:r>
              <a:rPr lang="en-US" dirty="0"/>
              <a:t>Years at company &amp; years in current role</a:t>
            </a:r>
          </a:p>
          <a:p>
            <a:pPr lvl="1"/>
            <a:r>
              <a:rPr lang="en-US" dirty="0"/>
              <a:t>Years at company &amp; years since last promotion</a:t>
            </a:r>
          </a:p>
          <a:p>
            <a:pPr lvl="1"/>
            <a:r>
              <a:rPr lang="en-US" dirty="0"/>
              <a:t>Years at company &amp; years with current manager</a:t>
            </a:r>
          </a:p>
          <a:p>
            <a:pPr lvl="1"/>
            <a:endParaRPr lang="en-US" noProof="0" dirty="0"/>
          </a:p>
          <a:p>
            <a:endParaRPr lang="sv-SE" dirty="0"/>
          </a:p>
        </p:txBody>
      </p:sp>
    </p:spTree>
    <p:extLst>
      <p:ext uri="{BB962C8B-B14F-4D97-AF65-F5344CB8AC3E}">
        <p14:creationId xmlns:p14="http://schemas.microsoft.com/office/powerpoint/2010/main" val="62427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9D4034-3FA7-DB63-7E37-6EBFB66B9274}"/>
              </a:ext>
            </a:extLst>
          </p:cNvPr>
          <p:cNvSpPr>
            <a:spLocks noGrp="1"/>
          </p:cNvSpPr>
          <p:nvPr>
            <p:ph type="title"/>
          </p:nvPr>
        </p:nvSpPr>
        <p:spPr/>
        <p:txBody>
          <a:bodyPr/>
          <a:lstStyle/>
          <a:p>
            <a:r>
              <a:rPr lang="sv-SE" dirty="0"/>
              <a:t>Definitions</a:t>
            </a:r>
          </a:p>
        </p:txBody>
      </p:sp>
      <p:sp>
        <p:nvSpPr>
          <p:cNvPr id="10" name="Content Placeholder 9">
            <a:extLst>
              <a:ext uri="{FF2B5EF4-FFF2-40B4-BE49-F238E27FC236}">
                <a16:creationId xmlns:a16="http://schemas.microsoft.com/office/drawing/2014/main" id="{796C6892-6B47-9AA9-B894-2D44D9F1D0F4}"/>
              </a:ext>
            </a:extLst>
          </p:cNvPr>
          <p:cNvSpPr>
            <a:spLocks noGrp="1"/>
          </p:cNvSpPr>
          <p:nvPr>
            <p:ph idx="1"/>
          </p:nvPr>
        </p:nvSpPr>
        <p:spPr/>
        <p:txBody>
          <a:bodyPr>
            <a:normAutofit fontScale="55000" lnSpcReduction="20000"/>
          </a:bodyPr>
          <a:lstStyle/>
          <a:p>
            <a:r>
              <a:rPr lang="en-US" dirty="0"/>
              <a:t>Attrition "Yes" is for people that have resigned and "No" is for people that are still employed.</a:t>
            </a:r>
          </a:p>
          <a:p>
            <a:r>
              <a:rPr lang="en-US" dirty="0" err="1"/>
              <a:t>NumCompaniesWorked</a:t>
            </a:r>
            <a:r>
              <a:rPr lang="en-US" dirty="0"/>
              <a:t> is the number of companies with 0 meaning that the person has just worked in the current company</a:t>
            </a:r>
          </a:p>
          <a:p>
            <a:r>
              <a:rPr lang="en-US" dirty="0"/>
              <a:t>The levels at </a:t>
            </a:r>
            <a:r>
              <a:rPr lang="en-US" dirty="0" err="1"/>
              <a:t>JobLevel</a:t>
            </a:r>
            <a:r>
              <a:rPr lang="en-US" dirty="0"/>
              <a:t> range from entry level to higher management.</a:t>
            </a:r>
          </a:p>
          <a:p>
            <a:r>
              <a:rPr lang="en-US" dirty="0"/>
              <a:t>For </a:t>
            </a:r>
            <a:r>
              <a:rPr lang="en-US" dirty="0" err="1"/>
              <a:t>JobSatisfaction</a:t>
            </a:r>
            <a:r>
              <a:rPr lang="en-US" dirty="0"/>
              <a:t>, 1 = low satisfaction, 4 = high</a:t>
            </a:r>
          </a:p>
          <a:p>
            <a:r>
              <a:rPr lang="en-US" dirty="0"/>
              <a:t>For </a:t>
            </a:r>
            <a:r>
              <a:rPr lang="en-US" dirty="0" err="1"/>
              <a:t>RelationshipSatisfaction</a:t>
            </a:r>
            <a:r>
              <a:rPr lang="en-US" dirty="0"/>
              <a:t>, 1 = low satisfaction, 4 = high. We are also assuming this is about their personal relationship.</a:t>
            </a:r>
          </a:p>
          <a:p>
            <a:r>
              <a:rPr lang="en-US" dirty="0"/>
              <a:t>For </a:t>
            </a:r>
            <a:r>
              <a:rPr lang="en-US" dirty="0" err="1"/>
              <a:t>WorkLifeBalance</a:t>
            </a:r>
            <a:r>
              <a:rPr lang="en-US" dirty="0"/>
              <a:t>, 1 = low satisfaction, 4 = high</a:t>
            </a:r>
          </a:p>
          <a:p>
            <a:r>
              <a:rPr lang="en-US" dirty="0"/>
              <a:t>For </a:t>
            </a:r>
            <a:r>
              <a:rPr lang="en-US" dirty="0" err="1"/>
              <a:t>EnvironmentSatisfaction</a:t>
            </a:r>
            <a:r>
              <a:rPr lang="en-US" dirty="0"/>
              <a:t>, 1 = low satisfaction, 4 = high. And we are assuming it shows office environment satisfaction.</a:t>
            </a:r>
          </a:p>
          <a:p>
            <a:r>
              <a:rPr lang="en-US" dirty="0"/>
              <a:t>For </a:t>
            </a:r>
            <a:r>
              <a:rPr lang="en-US" dirty="0" err="1"/>
              <a:t>StockOptionLevel</a:t>
            </a:r>
            <a:r>
              <a:rPr lang="en-US" dirty="0"/>
              <a:t> 0 means that they do not have stock options</a:t>
            </a:r>
          </a:p>
          <a:p>
            <a:r>
              <a:rPr lang="en-US" dirty="0"/>
              <a:t>For </a:t>
            </a:r>
            <a:r>
              <a:rPr lang="en-US" dirty="0" err="1"/>
              <a:t>TrainingTimesLastYear</a:t>
            </a:r>
            <a:r>
              <a:rPr lang="en-US" dirty="0"/>
              <a:t> a year is the last </a:t>
            </a:r>
          </a:p>
          <a:p>
            <a:r>
              <a:rPr lang="en-US" dirty="0" err="1"/>
              <a:t>PerformanceRating</a:t>
            </a:r>
            <a:r>
              <a:rPr lang="en-US" dirty="0"/>
              <a:t> has only levels 3 and 4 meaning ghat all employees have been ranked as performing at a high level.</a:t>
            </a:r>
          </a:p>
          <a:p>
            <a:r>
              <a:rPr lang="en-US" dirty="0" err="1"/>
              <a:t>OverTime</a:t>
            </a:r>
            <a:r>
              <a:rPr lang="en-US" dirty="0"/>
              <a:t> indicates if the person has been pre-approved to have </a:t>
            </a:r>
            <a:r>
              <a:rPr lang="en-US" dirty="0" err="1"/>
              <a:t>payed</a:t>
            </a:r>
            <a:r>
              <a:rPr lang="en-US" dirty="0"/>
              <a:t> overtime.</a:t>
            </a:r>
          </a:p>
          <a:p>
            <a:r>
              <a:rPr lang="en-US" dirty="0"/>
              <a:t>Incomes are recorded in $ USD</a:t>
            </a:r>
          </a:p>
        </p:txBody>
      </p:sp>
      <p:sp>
        <p:nvSpPr>
          <p:cNvPr id="7" name="Footer Placeholder 6">
            <a:extLst>
              <a:ext uri="{FF2B5EF4-FFF2-40B4-BE49-F238E27FC236}">
                <a16:creationId xmlns:a16="http://schemas.microsoft.com/office/drawing/2014/main" id="{B2367B9D-E9B8-D78E-F77F-226D06A259BA}"/>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DCA4A356-0BAB-A04E-08B6-D03FFA169ACD}"/>
              </a:ext>
            </a:extLst>
          </p:cNvPr>
          <p:cNvSpPr>
            <a:spLocks noGrp="1"/>
          </p:cNvSpPr>
          <p:nvPr>
            <p:ph type="sldNum" sz="quarter" idx="12"/>
          </p:nvPr>
        </p:nvSpPr>
        <p:spPr/>
        <p:txBody>
          <a:bodyPr/>
          <a:lstStyle/>
          <a:p>
            <a:fld id="{A2DCBA88-1671-42D3-9686-8895CAE7DED7}" type="slidenum">
              <a:rPr lang="en-US" smtClean="0"/>
              <a:t>13</a:t>
            </a:fld>
            <a:endParaRPr lang="en-US"/>
          </a:p>
        </p:txBody>
      </p:sp>
    </p:spTree>
    <p:extLst>
      <p:ext uri="{BB962C8B-B14F-4D97-AF65-F5344CB8AC3E}">
        <p14:creationId xmlns:p14="http://schemas.microsoft.com/office/powerpoint/2010/main" val="184495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5D8F-4FB6-6AF9-5B29-92C5E9C03FE3}"/>
              </a:ext>
            </a:extLst>
          </p:cNvPr>
          <p:cNvSpPr>
            <a:spLocks noGrp="1"/>
          </p:cNvSpPr>
          <p:nvPr>
            <p:ph type="title"/>
          </p:nvPr>
        </p:nvSpPr>
        <p:spPr>
          <a:xfrm>
            <a:off x="839788" y="365125"/>
            <a:ext cx="5354639" cy="777875"/>
          </a:xfrm>
        </p:spPr>
        <p:txBody>
          <a:bodyPr>
            <a:normAutofit fontScale="90000"/>
          </a:bodyPr>
          <a:lstStyle/>
          <a:p>
            <a:r>
              <a:rPr lang="en-US" sz="3200" dirty="0">
                <a:solidFill>
                  <a:srgbClr val="3F7593"/>
                </a:solidFill>
              </a:rPr>
              <a:t>Distinct features investigation</a:t>
            </a:r>
          </a:p>
        </p:txBody>
      </p:sp>
      <p:sp>
        <p:nvSpPr>
          <p:cNvPr id="4" name="Content Placeholder 3">
            <a:extLst>
              <a:ext uri="{FF2B5EF4-FFF2-40B4-BE49-F238E27FC236}">
                <a16:creationId xmlns:a16="http://schemas.microsoft.com/office/drawing/2014/main" id="{6586E4A0-6941-A1E7-65F7-BCED235A2404}"/>
              </a:ext>
            </a:extLst>
          </p:cNvPr>
          <p:cNvSpPr>
            <a:spLocks noGrp="1"/>
          </p:cNvSpPr>
          <p:nvPr>
            <p:ph sz="half" idx="2"/>
          </p:nvPr>
        </p:nvSpPr>
        <p:spPr>
          <a:xfrm>
            <a:off x="358140" y="1143000"/>
            <a:ext cx="6430967" cy="5349875"/>
          </a:xfrm>
        </p:spPr>
        <p:txBody>
          <a:bodyPr>
            <a:normAutofit lnSpcReduction="10000"/>
          </a:bodyPr>
          <a:lstStyle/>
          <a:p>
            <a:r>
              <a:rPr lang="en-US" sz="900" dirty="0"/>
              <a:t>Education - Attrition is highest for people that have Life Science degrees, followed by those with Medical ones.</a:t>
            </a:r>
          </a:p>
          <a:p>
            <a:r>
              <a:rPr lang="en-US" sz="900" dirty="0"/>
              <a:t>Gender – Attrition is balanced between the 2 genders</a:t>
            </a:r>
          </a:p>
          <a:p>
            <a:r>
              <a:rPr lang="en-US" sz="900" dirty="0" err="1"/>
              <a:t>NumCompaniesWorked</a:t>
            </a:r>
            <a:r>
              <a:rPr lang="en-US" sz="900" dirty="0"/>
              <a:t> - Overall the highest attrition is found on people that have worked in at least one more company.</a:t>
            </a:r>
          </a:p>
          <a:p>
            <a:r>
              <a:rPr lang="en-US" sz="900" dirty="0" err="1"/>
              <a:t>MaritalStatus</a:t>
            </a:r>
            <a:r>
              <a:rPr lang="en-US" sz="900" dirty="0"/>
              <a:t> - The highest attrition is found in single people, both overall in the workforce and within their group. </a:t>
            </a:r>
          </a:p>
          <a:p>
            <a:r>
              <a:rPr lang="en-US" sz="900" dirty="0" err="1"/>
              <a:t>JobRole</a:t>
            </a:r>
            <a:r>
              <a:rPr lang="en-US" sz="900" dirty="0"/>
              <a:t> - Within their group, sales representatives have the highest attrition.</a:t>
            </a:r>
          </a:p>
          <a:p>
            <a:r>
              <a:rPr lang="en-US" sz="900" dirty="0" err="1"/>
              <a:t>JobLevel</a:t>
            </a:r>
            <a:r>
              <a:rPr lang="en-US" sz="900" dirty="0"/>
              <a:t> - Level 1 employees, they also have the highest level of attrition both overall and within their group.</a:t>
            </a:r>
          </a:p>
          <a:p>
            <a:r>
              <a:rPr lang="en-US" sz="900" b="1" dirty="0" err="1"/>
              <a:t>JobSatisfaction</a:t>
            </a:r>
            <a:r>
              <a:rPr lang="en-US" sz="900" dirty="0"/>
              <a:t> - Overall people that have a level of satisfaction of 3 have left the company. The same is true for people with job satisfaction of 1, withing their group. Variance of attrition is quite low.</a:t>
            </a:r>
          </a:p>
          <a:p>
            <a:r>
              <a:rPr lang="en-US" sz="900" dirty="0" err="1"/>
              <a:t>RelationshipSatisfaction</a:t>
            </a:r>
            <a:r>
              <a:rPr lang="en-US" sz="900" dirty="0"/>
              <a:t> - Overall people that have a level of satisfaction of 3 have left the company. The same is true for people with relationship satisfaction of 1, withing their group. Variance of attrition is quite low.</a:t>
            </a:r>
          </a:p>
          <a:p>
            <a:r>
              <a:rPr lang="en-US" sz="900" dirty="0" err="1"/>
              <a:t>WorkLifeBalance</a:t>
            </a:r>
            <a:r>
              <a:rPr lang="en-US" sz="900" dirty="0"/>
              <a:t> - Overall people that have a level of balance of 3 have left the company. The same is true for people with balance satisfaction of 1, withing their group. Variance of attrition is quite low.</a:t>
            </a:r>
          </a:p>
          <a:p>
            <a:r>
              <a:rPr lang="en-US" sz="900" dirty="0" err="1"/>
              <a:t>EnvironmentSatisfaction</a:t>
            </a:r>
            <a:r>
              <a:rPr lang="en-US" sz="900" dirty="0"/>
              <a:t> - Both overall and within their group people that have a level of satisfaction of 1 have left the company.  Variance of attrition is quite low.</a:t>
            </a:r>
          </a:p>
          <a:p>
            <a:r>
              <a:rPr lang="en-US" sz="900" dirty="0" err="1"/>
              <a:t>StockOptionLevel</a:t>
            </a:r>
            <a:r>
              <a:rPr lang="en-US" sz="900" dirty="0"/>
              <a:t> - Both overall and within their group people with 0 stock options are more likely to leave.</a:t>
            </a:r>
          </a:p>
          <a:p>
            <a:r>
              <a:rPr lang="en-US" sz="900" dirty="0" err="1"/>
              <a:t>TrainingTimesLastYear</a:t>
            </a:r>
            <a:r>
              <a:rPr lang="en-US" sz="900" dirty="0"/>
              <a:t> - Overall, the group that has the highest attrition is those that have had 2 trainings in the last year, followed closely by those with 3. Within their group the people that have not received any training in the last year are more likely to leave.</a:t>
            </a:r>
          </a:p>
          <a:p>
            <a:r>
              <a:rPr lang="en-US" sz="900" b="1" dirty="0" err="1"/>
              <a:t>PerformanceRating</a:t>
            </a:r>
            <a:r>
              <a:rPr lang="en-US" sz="900" dirty="0"/>
              <a:t> - Attrition is higher in the group that has level 3 performance. - Within the groups the attrition levels are equal.</a:t>
            </a:r>
          </a:p>
          <a:p>
            <a:r>
              <a:rPr lang="en-US" sz="900" b="1" dirty="0" err="1"/>
              <a:t>JobInvolvement</a:t>
            </a:r>
            <a:r>
              <a:rPr lang="en-US" sz="900" b="1" dirty="0"/>
              <a:t> </a:t>
            </a:r>
            <a:r>
              <a:rPr lang="en-US" sz="900" dirty="0"/>
              <a:t>- Overall the levels follow a proportional pattern when it comes to the attrition.  - Within their own groups the proportions are inverted.   </a:t>
            </a:r>
          </a:p>
          <a:p>
            <a:r>
              <a:rPr lang="en-US" sz="900" b="1" dirty="0" err="1"/>
              <a:t>OverTime</a:t>
            </a:r>
            <a:r>
              <a:rPr lang="en-US" sz="900" b="1" dirty="0"/>
              <a:t> </a:t>
            </a:r>
            <a:r>
              <a:rPr lang="en-US" sz="900" dirty="0"/>
              <a:t>- Most employees do not have overtime. While the attrition is higher for employees without overtime (due to higher amount), people with overtime have left the company more both overtime and within their group.</a:t>
            </a:r>
          </a:p>
          <a:p>
            <a:r>
              <a:rPr lang="en-US" sz="900" dirty="0" err="1"/>
              <a:t>BusinessTravel</a:t>
            </a:r>
            <a:r>
              <a:rPr lang="en-US" sz="900" dirty="0"/>
              <a:t> - Most of the people that have left overall traveled rarely. The people with frequent travel are the ones that have higher attrition within their group.</a:t>
            </a:r>
          </a:p>
        </p:txBody>
      </p:sp>
      <p:pic>
        <p:nvPicPr>
          <p:cNvPr id="5" name="Content Placeholder 4" descr="Chart, bar chart, waterfall chart&#10;&#10;Description automatically generated">
            <a:extLst>
              <a:ext uri="{FF2B5EF4-FFF2-40B4-BE49-F238E27FC236}">
                <a16:creationId xmlns:a16="http://schemas.microsoft.com/office/drawing/2014/main" id="{927291A9-C412-5D3E-CB20-7963B694F03C}"/>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52338" t="32541"/>
          <a:stretch/>
        </p:blipFill>
        <p:spPr>
          <a:xfrm>
            <a:off x="6974115" y="3448864"/>
            <a:ext cx="2385060" cy="3318581"/>
          </a:xfrm>
        </p:spPr>
      </p:pic>
      <p:sp>
        <p:nvSpPr>
          <p:cNvPr id="7" name="Footer Placeholder 6">
            <a:extLst>
              <a:ext uri="{FF2B5EF4-FFF2-40B4-BE49-F238E27FC236}">
                <a16:creationId xmlns:a16="http://schemas.microsoft.com/office/drawing/2014/main" id="{E99EC53A-0812-7D94-CC14-BDB0A92D5E7D}"/>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F0DDC648-128E-430E-FB11-38BDDDB00653}"/>
              </a:ext>
            </a:extLst>
          </p:cNvPr>
          <p:cNvSpPr>
            <a:spLocks noGrp="1"/>
          </p:cNvSpPr>
          <p:nvPr>
            <p:ph type="sldNum" sz="quarter" idx="12"/>
          </p:nvPr>
        </p:nvSpPr>
        <p:spPr/>
        <p:txBody>
          <a:bodyPr/>
          <a:lstStyle/>
          <a:p>
            <a:fld id="{A2DCBA88-1671-42D3-9686-8895CAE7DED7}" type="slidenum">
              <a:rPr lang="en-US" smtClean="0"/>
              <a:t>14</a:t>
            </a:fld>
            <a:endParaRPr lang="en-US"/>
          </a:p>
        </p:txBody>
      </p:sp>
      <p:pic>
        <p:nvPicPr>
          <p:cNvPr id="10" name="Picture 9" descr="Chart, waterfall chart&#10;&#10;Description automatically generated">
            <a:extLst>
              <a:ext uri="{FF2B5EF4-FFF2-40B4-BE49-F238E27FC236}">
                <a16:creationId xmlns:a16="http://schemas.microsoft.com/office/drawing/2014/main" id="{E7AFF6CE-2599-86BF-CD54-C39E9D0C450C}"/>
              </a:ext>
            </a:extLst>
          </p:cNvPr>
          <p:cNvPicPr>
            <a:picLocks noChangeAspect="1"/>
          </p:cNvPicPr>
          <p:nvPr/>
        </p:nvPicPr>
        <p:blipFill rotWithShape="1">
          <a:blip r:embed="rId4">
            <a:extLst>
              <a:ext uri="{28A0092B-C50C-407E-A947-70E740481C1C}">
                <a14:useLocalDpi xmlns:a14="http://schemas.microsoft.com/office/drawing/2010/main" val="0"/>
              </a:ext>
            </a:extLst>
          </a:blip>
          <a:srcRect l="52242" t="32813"/>
          <a:stretch/>
        </p:blipFill>
        <p:spPr>
          <a:xfrm>
            <a:off x="9544183" y="3377780"/>
            <a:ext cx="2467245" cy="3464345"/>
          </a:xfrm>
          <a:prstGeom prst="rect">
            <a:avLst/>
          </a:prstGeom>
        </p:spPr>
      </p:pic>
      <p:pic>
        <p:nvPicPr>
          <p:cNvPr id="12" name="Picture 11" descr="Chart, waterfall chart&#10;&#10;Description automatically generated">
            <a:extLst>
              <a:ext uri="{FF2B5EF4-FFF2-40B4-BE49-F238E27FC236}">
                <a16:creationId xmlns:a16="http://schemas.microsoft.com/office/drawing/2014/main" id="{9A478F90-F369-0BCD-B5FE-FBC8AEC9CD7E}"/>
              </a:ext>
            </a:extLst>
          </p:cNvPr>
          <p:cNvPicPr>
            <a:picLocks noChangeAspect="1"/>
          </p:cNvPicPr>
          <p:nvPr/>
        </p:nvPicPr>
        <p:blipFill rotWithShape="1">
          <a:blip r:embed="rId5">
            <a:extLst>
              <a:ext uri="{28A0092B-C50C-407E-A947-70E740481C1C}">
                <a14:useLocalDpi xmlns:a14="http://schemas.microsoft.com/office/drawing/2010/main" val="0"/>
              </a:ext>
            </a:extLst>
          </a:blip>
          <a:srcRect l="51485" t="32959"/>
          <a:stretch/>
        </p:blipFill>
        <p:spPr>
          <a:xfrm>
            <a:off x="9474200" y="59199"/>
            <a:ext cx="2467245" cy="3318581"/>
          </a:xfrm>
          <a:prstGeom prst="rect">
            <a:avLst/>
          </a:prstGeom>
        </p:spPr>
      </p:pic>
      <p:pic>
        <p:nvPicPr>
          <p:cNvPr id="14" name="Picture 13" descr="Chart, bar chart&#10;&#10;Description automatically generated">
            <a:extLst>
              <a:ext uri="{FF2B5EF4-FFF2-40B4-BE49-F238E27FC236}">
                <a16:creationId xmlns:a16="http://schemas.microsoft.com/office/drawing/2014/main" id="{6326AC66-3766-2781-8A04-3316980EAC92}"/>
              </a:ext>
            </a:extLst>
          </p:cNvPr>
          <p:cNvPicPr>
            <a:picLocks noChangeAspect="1"/>
          </p:cNvPicPr>
          <p:nvPr/>
        </p:nvPicPr>
        <p:blipFill rotWithShape="1">
          <a:blip r:embed="rId6">
            <a:extLst>
              <a:ext uri="{28A0092B-C50C-407E-A947-70E740481C1C}">
                <a14:useLocalDpi xmlns:a14="http://schemas.microsoft.com/office/drawing/2010/main" val="0"/>
              </a:ext>
            </a:extLst>
          </a:blip>
          <a:srcRect l="52483" t="32917"/>
          <a:stretch/>
        </p:blipFill>
        <p:spPr>
          <a:xfrm>
            <a:off x="6891930" y="59199"/>
            <a:ext cx="2467245" cy="3459684"/>
          </a:xfrm>
          <a:prstGeom prst="rect">
            <a:avLst/>
          </a:prstGeom>
        </p:spPr>
      </p:pic>
    </p:spTree>
    <p:extLst>
      <p:ext uri="{BB962C8B-B14F-4D97-AF65-F5344CB8AC3E}">
        <p14:creationId xmlns:p14="http://schemas.microsoft.com/office/powerpoint/2010/main" val="132736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5D8F-4FB6-6AF9-5B29-92C5E9C03FE3}"/>
              </a:ext>
            </a:extLst>
          </p:cNvPr>
          <p:cNvSpPr>
            <a:spLocks noGrp="1"/>
          </p:cNvSpPr>
          <p:nvPr>
            <p:ph type="title"/>
          </p:nvPr>
        </p:nvSpPr>
        <p:spPr>
          <a:xfrm>
            <a:off x="839788" y="365125"/>
            <a:ext cx="5354639" cy="1235075"/>
          </a:xfrm>
        </p:spPr>
        <p:txBody>
          <a:bodyPr>
            <a:normAutofit/>
          </a:bodyPr>
          <a:lstStyle/>
          <a:p>
            <a:r>
              <a:rPr lang="en-US" sz="3200" dirty="0">
                <a:solidFill>
                  <a:srgbClr val="3F7593"/>
                </a:solidFill>
              </a:rPr>
              <a:t>Continuous features investigation</a:t>
            </a:r>
          </a:p>
        </p:txBody>
      </p:sp>
      <p:sp>
        <p:nvSpPr>
          <p:cNvPr id="4" name="Content Placeholder 3">
            <a:extLst>
              <a:ext uri="{FF2B5EF4-FFF2-40B4-BE49-F238E27FC236}">
                <a16:creationId xmlns:a16="http://schemas.microsoft.com/office/drawing/2014/main" id="{6586E4A0-6941-A1E7-65F7-BCED235A2404}"/>
              </a:ext>
            </a:extLst>
          </p:cNvPr>
          <p:cNvSpPr>
            <a:spLocks noGrp="1"/>
          </p:cNvSpPr>
          <p:nvPr>
            <p:ph sz="half" idx="2"/>
          </p:nvPr>
        </p:nvSpPr>
        <p:spPr>
          <a:xfrm>
            <a:off x="839788" y="1690688"/>
            <a:ext cx="5157787" cy="4498975"/>
          </a:xfrm>
        </p:spPr>
        <p:txBody>
          <a:bodyPr>
            <a:normAutofit fontScale="70000" lnSpcReduction="20000"/>
          </a:bodyPr>
          <a:lstStyle/>
          <a:p>
            <a:r>
              <a:rPr lang="en-US" dirty="0"/>
              <a:t>A lot of the continuous variables have attrition close to 50% within their groups</a:t>
            </a:r>
          </a:p>
          <a:p>
            <a:r>
              <a:rPr lang="en-US" dirty="0" err="1"/>
              <a:t>YearsAtCompany</a:t>
            </a:r>
            <a:r>
              <a:rPr lang="en-US" dirty="0"/>
              <a:t> – All people that have been in the company 40 years have left. People working at the company 25-30 and 35-40 years don’t leave.</a:t>
            </a:r>
          </a:p>
          <a:p>
            <a:r>
              <a:rPr lang="en-US" b="1" dirty="0" err="1"/>
              <a:t>TotalWorkingYears</a:t>
            </a:r>
            <a:r>
              <a:rPr lang="en-US" dirty="0"/>
              <a:t> – It follows similar pattern as </a:t>
            </a:r>
            <a:r>
              <a:rPr lang="en-US" dirty="0" err="1"/>
              <a:t>YearsAtCompany</a:t>
            </a:r>
            <a:endParaRPr lang="en-US" dirty="0"/>
          </a:p>
          <a:p>
            <a:r>
              <a:rPr lang="en-US" dirty="0" err="1"/>
              <a:t>YearsInCurrentRole</a:t>
            </a:r>
            <a:r>
              <a:rPr lang="en-US" dirty="0"/>
              <a:t> – People that have worked 10.5 or more than 15.5 years in the same role have not left the company</a:t>
            </a:r>
          </a:p>
          <a:p>
            <a:r>
              <a:rPr lang="en-US" b="1" dirty="0" err="1"/>
              <a:t>MonthlyIncome</a:t>
            </a:r>
            <a:r>
              <a:rPr lang="en-US" dirty="0"/>
              <a:t> – Most people that have left the company have had monthly income less than </a:t>
            </a:r>
            <a:r>
              <a:rPr lang="sv-SE" dirty="0"/>
              <a:t>$ </a:t>
            </a:r>
            <a:r>
              <a:rPr lang="en-US" dirty="0"/>
              <a:t>2500</a:t>
            </a:r>
          </a:p>
          <a:p>
            <a:endParaRPr lang="en-US" dirty="0"/>
          </a:p>
        </p:txBody>
      </p:sp>
      <p:sp>
        <p:nvSpPr>
          <p:cNvPr id="7" name="Footer Placeholder 6">
            <a:extLst>
              <a:ext uri="{FF2B5EF4-FFF2-40B4-BE49-F238E27FC236}">
                <a16:creationId xmlns:a16="http://schemas.microsoft.com/office/drawing/2014/main" id="{E99EC53A-0812-7D94-CC14-BDB0A92D5E7D}"/>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F0DDC648-128E-430E-FB11-38BDDDB00653}"/>
              </a:ext>
            </a:extLst>
          </p:cNvPr>
          <p:cNvSpPr>
            <a:spLocks noGrp="1"/>
          </p:cNvSpPr>
          <p:nvPr>
            <p:ph type="sldNum" sz="quarter" idx="12"/>
          </p:nvPr>
        </p:nvSpPr>
        <p:spPr/>
        <p:txBody>
          <a:bodyPr/>
          <a:lstStyle/>
          <a:p>
            <a:fld id="{A2DCBA88-1671-42D3-9686-8895CAE7DED7}" type="slidenum">
              <a:rPr lang="en-US" smtClean="0"/>
              <a:t>15</a:t>
            </a:fld>
            <a:endParaRPr lang="en-US"/>
          </a:p>
        </p:txBody>
      </p:sp>
      <p:pic>
        <p:nvPicPr>
          <p:cNvPr id="11" name="Content Placeholder 10" descr="Chart, histogram&#10;&#10;Description automatically generated">
            <a:extLst>
              <a:ext uri="{FF2B5EF4-FFF2-40B4-BE49-F238E27FC236}">
                <a16:creationId xmlns:a16="http://schemas.microsoft.com/office/drawing/2014/main" id="{DF0CDAE6-5236-4AB8-C8B5-DF259755EB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4427" y="3429000"/>
            <a:ext cx="5905843" cy="2760663"/>
          </a:xfrm>
        </p:spPr>
      </p:pic>
      <p:pic>
        <p:nvPicPr>
          <p:cNvPr id="15" name="Picture 14" descr="Chart, histogram&#10;&#10;Description automatically generated">
            <a:extLst>
              <a:ext uri="{FF2B5EF4-FFF2-40B4-BE49-F238E27FC236}">
                <a16:creationId xmlns:a16="http://schemas.microsoft.com/office/drawing/2014/main" id="{603D628F-2165-A623-24C2-DA93F93A7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023" y="588752"/>
            <a:ext cx="5905844" cy="2673561"/>
          </a:xfrm>
          <a:prstGeom prst="rect">
            <a:avLst/>
          </a:prstGeom>
        </p:spPr>
      </p:pic>
    </p:spTree>
    <p:extLst>
      <p:ext uri="{BB962C8B-B14F-4D97-AF65-F5344CB8AC3E}">
        <p14:creationId xmlns:p14="http://schemas.microsoft.com/office/powerpoint/2010/main" val="162226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518B-9159-0B56-19E2-D9DF578C6CA7}"/>
              </a:ext>
            </a:extLst>
          </p:cNvPr>
          <p:cNvSpPr>
            <a:spLocks noGrp="1"/>
          </p:cNvSpPr>
          <p:nvPr>
            <p:ph type="title"/>
          </p:nvPr>
        </p:nvSpPr>
        <p:spPr>
          <a:xfrm>
            <a:off x="839788" y="283483"/>
            <a:ext cx="10515600" cy="615950"/>
          </a:xfrm>
        </p:spPr>
        <p:txBody>
          <a:bodyPr/>
          <a:lstStyle/>
          <a:p>
            <a:r>
              <a:rPr lang="en-US" sz="3200">
                <a:solidFill>
                  <a:srgbClr val="3F7593"/>
                </a:solidFill>
              </a:rPr>
              <a:t>Pairwise Investigation</a:t>
            </a:r>
          </a:p>
        </p:txBody>
      </p:sp>
      <p:sp>
        <p:nvSpPr>
          <p:cNvPr id="7" name="Content Placeholder 6">
            <a:extLst>
              <a:ext uri="{FF2B5EF4-FFF2-40B4-BE49-F238E27FC236}">
                <a16:creationId xmlns:a16="http://schemas.microsoft.com/office/drawing/2014/main" id="{2066B7EB-1EEC-9129-6348-3F4CB53A758B}"/>
              </a:ext>
            </a:extLst>
          </p:cNvPr>
          <p:cNvSpPr>
            <a:spLocks noGrp="1"/>
          </p:cNvSpPr>
          <p:nvPr>
            <p:ph sz="half" idx="2"/>
          </p:nvPr>
        </p:nvSpPr>
        <p:spPr>
          <a:xfrm>
            <a:off x="839788" y="1259436"/>
            <a:ext cx="8532812" cy="2724735"/>
          </a:xfrm>
        </p:spPr>
        <p:txBody>
          <a:bodyPr/>
          <a:lstStyle/>
          <a:p>
            <a:r>
              <a:rPr lang="en-US" dirty="0"/>
              <a:t>There are certain combinations of education and job title that have not left the company</a:t>
            </a:r>
          </a:p>
        </p:txBody>
      </p:sp>
      <p:sp>
        <p:nvSpPr>
          <p:cNvPr id="4" name="Footer Placeholder 3">
            <a:extLst>
              <a:ext uri="{FF2B5EF4-FFF2-40B4-BE49-F238E27FC236}">
                <a16:creationId xmlns:a16="http://schemas.microsoft.com/office/drawing/2014/main" id="{D443C46D-351D-0A54-9CB4-DA735BE6C9BF}"/>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1C83D7F7-6B48-DE32-4818-76E66CFCF830}"/>
              </a:ext>
            </a:extLst>
          </p:cNvPr>
          <p:cNvSpPr>
            <a:spLocks noGrp="1"/>
          </p:cNvSpPr>
          <p:nvPr>
            <p:ph type="sldNum" sz="quarter" idx="12"/>
          </p:nvPr>
        </p:nvSpPr>
        <p:spPr/>
        <p:txBody>
          <a:bodyPr/>
          <a:lstStyle/>
          <a:p>
            <a:fld id="{A2DCBA88-1671-42D3-9686-8895CAE7DED7}" type="slidenum">
              <a:rPr lang="en-US" smtClean="0"/>
              <a:t>16</a:t>
            </a:fld>
            <a:endParaRPr lang="en-US"/>
          </a:p>
        </p:txBody>
      </p:sp>
      <p:pic>
        <p:nvPicPr>
          <p:cNvPr id="11" name="Content Placeholder 10" descr="Chart, bar chart&#10;&#10;Description automatically generated">
            <a:extLst>
              <a:ext uri="{FF2B5EF4-FFF2-40B4-BE49-F238E27FC236}">
                <a16:creationId xmlns:a16="http://schemas.microsoft.com/office/drawing/2014/main" id="{F7BD431C-5652-C409-6E7F-B9CE3552436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518557" y="2138831"/>
            <a:ext cx="10673443" cy="4694317"/>
          </a:xfrm>
        </p:spPr>
      </p:pic>
    </p:spTree>
    <p:extLst>
      <p:ext uri="{BB962C8B-B14F-4D97-AF65-F5344CB8AC3E}">
        <p14:creationId xmlns:p14="http://schemas.microsoft.com/office/powerpoint/2010/main" val="85273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4108-7FA4-7473-34B4-DBA913520C74}"/>
              </a:ext>
            </a:extLst>
          </p:cNvPr>
          <p:cNvSpPr>
            <a:spLocks noGrp="1"/>
          </p:cNvSpPr>
          <p:nvPr>
            <p:ph type="ctrTitle"/>
          </p:nvPr>
        </p:nvSpPr>
        <p:spPr>
          <a:xfrm>
            <a:off x="1524000" y="5348955"/>
            <a:ext cx="9144000" cy="1007395"/>
          </a:xfrm>
        </p:spPr>
        <p:txBody>
          <a:bodyPr>
            <a:normAutofit/>
          </a:bodyPr>
          <a:lstStyle/>
          <a:p>
            <a:r>
              <a:rPr lang="en-US" dirty="0">
                <a:solidFill>
                  <a:srgbClr val="3F7593"/>
                </a:solidFill>
              </a:rPr>
              <a:t>Predictive model</a:t>
            </a:r>
          </a:p>
        </p:txBody>
      </p:sp>
      <p:sp>
        <p:nvSpPr>
          <p:cNvPr id="4" name="Footer Placeholder 3">
            <a:extLst>
              <a:ext uri="{FF2B5EF4-FFF2-40B4-BE49-F238E27FC236}">
                <a16:creationId xmlns:a16="http://schemas.microsoft.com/office/drawing/2014/main" id="{C53720BB-5363-9D7D-EE98-76ABB9C03277}"/>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2C789B14-00C1-1BDD-A27A-07A48FD32330}"/>
              </a:ext>
            </a:extLst>
          </p:cNvPr>
          <p:cNvSpPr>
            <a:spLocks noGrp="1"/>
          </p:cNvSpPr>
          <p:nvPr>
            <p:ph type="sldNum" sz="quarter" idx="12"/>
          </p:nvPr>
        </p:nvSpPr>
        <p:spPr/>
        <p:txBody>
          <a:bodyPr/>
          <a:lstStyle/>
          <a:p>
            <a:fld id="{A2DCBA88-1671-42D3-9686-8895CAE7DED7}" type="slidenum">
              <a:rPr lang="en-US" smtClean="0"/>
              <a:t>17</a:t>
            </a:fld>
            <a:endParaRPr lang="en-US"/>
          </a:p>
        </p:txBody>
      </p:sp>
    </p:spTree>
    <p:extLst>
      <p:ext uri="{BB962C8B-B14F-4D97-AF65-F5344CB8AC3E}">
        <p14:creationId xmlns:p14="http://schemas.microsoft.com/office/powerpoint/2010/main" val="199230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p:txBody>
          <a:bodyPr/>
          <a:lstStyle/>
          <a:p>
            <a:r>
              <a:rPr lang="en-US" sz="3200" dirty="0">
                <a:solidFill>
                  <a:srgbClr val="3F7593"/>
                </a:solidFill>
              </a:rPr>
              <a:t>Model</a:t>
            </a:r>
            <a:endParaRPr lang="en-US" dirty="0"/>
          </a:p>
        </p:txBody>
      </p:sp>
      <p:graphicFrame>
        <p:nvGraphicFramePr>
          <p:cNvPr id="6" name="Content Placeholder 5">
            <a:extLst>
              <a:ext uri="{FF2B5EF4-FFF2-40B4-BE49-F238E27FC236}">
                <a16:creationId xmlns:a16="http://schemas.microsoft.com/office/drawing/2014/main" id="{165BD30E-D171-F945-E87F-CFD11067A2AB}"/>
              </a:ext>
            </a:extLst>
          </p:cNvPr>
          <p:cNvGraphicFramePr>
            <a:graphicFrameLocks noGrp="1"/>
          </p:cNvGraphicFramePr>
          <p:nvPr>
            <p:ph idx="1"/>
            <p:extLst>
              <p:ext uri="{D42A27DB-BD31-4B8C-83A1-F6EECF244321}">
                <p14:modId xmlns:p14="http://schemas.microsoft.com/office/powerpoint/2010/main" val="22322656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18</a:t>
            </a:fld>
            <a:endParaRPr lang="en-US"/>
          </a:p>
        </p:txBody>
      </p:sp>
    </p:spTree>
    <p:extLst>
      <p:ext uri="{BB962C8B-B14F-4D97-AF65-F5344CB8AC3E}">
        <p14:creationId xmlns:p14="http://schemas.microsoft.com/office/powerpoint/2010/main" val="86090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a:xfrm>
            <a:off x="839788" y="365126"/>
            <a:ext cx="10515600" cy="719092"/>
          </a:xfrm>
        </p:spPr>
        <p:txBody>
          <a:bodyPr/>
          <a:lstStyle/>
          <a:p>
            <a:r>
              <a:rPr lang="en-US" sz="3200">
                <a:solidFill>
                  <a:srgbClr val="3F7593"/>
                </a:solidFill>
              </a:rPr>
              <a:t>Model competition</a:t>
            </a:r>
            <a:endParaRPr lang="en-US"/>
          </a:p>
        </p:txBody>
      </p:sp>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19</a:t>
            </a:fld>
            <a:endParaRPr lang="en-US"/>
          </a:p>
        </p:txBody>
      </p:sp>
      <p:sp>
        <p:nvSpPr>
          <p:cNvPr id="4" name="Content Placeholder 3">
            <a:extLst>
              <a:ext uri="{FF2B5EF4-FFF2-40B4-BE49-F238E27FC236}">
                <a16:creationId xmlns:a16="http://schemas.microsoft.com/office/drawing/2014/main" id="{3FD0A863-F7FB-D567-3C39-E6762E26827E}"/>
              </a:ext>
            </a:extLst>
          </p:cNvPr>
          <p:cNvSpPr>
            <a:spLocks noGrp="1"/>
          </p:cNvSpPr>
          <p:nvPr>
            <p:ph sz="half" idx="2"/>
          </p:nvPr>
        </p:nvSpPr>
        <p:spPr>
          <a:xfrm>
            <a:off x="839788" y="1690688"/>
            <a:ext cx="4298269" cy="4498975"/>
          </a:xfrm>
        </p:spPr>
        <p:txBody>
          <a:bodyPr/>
          <a:lstStyle/>
          <a:p>
            <a:r>
              <a:rPr lang="en-US" dirty="0"/>
              <a:t>Use of the Lazy Classifier library  </a:t>
            </a:r>
          </a:p>
          <a:p>
            <a:r>
              <a:rPr lang="en-US" dirty="0"/>
              <a:t>Testing of 26 algorithms</a:t>
            </a:r>
          </a:p>
          <a:p>
            <a:r>
              <a:rPr lang="en-US" dirty="0"/>
              <a:t>Comparing </a:t>
            </a:r>
          </a:p>
          <a:p>
            <a:pPr lvl="1"/>
            <a:r>
              <a:rPr lang="en-US" dirty="0"/>
              <a:t>Accuracy</a:t>
            </a:r>
          </a:p>
          <a:p>
            <a:pPr lvl="1"/>
            <a:r>
              <a:rPr lang="en-US" dirty="0"/>
              <a:t>Balanced accuracy</a:t>
            </a:r>
          </a:p>
          <a:p>
            <a:pPr lvl="1"/>
            <a:r>
              <a:rPr lang="en-US" dirty="0"/>
              <a:t>ROC AUC</a:t>
            </a:r>
          </a:p>
          <a:p>
            <a:pPr lvl="1"/>
            <a:r>
              <a:rPr lang="en-US" dirty="0"/>
              <a:t>F1 score</a:t>
            </a:r>
          </a:p>
          <a:p>
            <a:pPr lvl="1"/>
            <a:r>
              <a:rPr lang="en-US" dirty="0"/>
              <a:t>Time it took to run </a:t>
            </a:r>
          </a:p>
          <a:p>
            <a:endParaRPr lang="en-US" dirty="0"/>
          </a:p>
        </p:txBody>
      </p:sp>
      <p:pic>
        <p:nvPicPr>
          <p:cNvPr id="11" name="Content Placeholder 10" descr="Graphical user interface, text, calendar&#10;&#10;Description automatically generated with medium confidence">
            <a:extLst>
              <a:ext uri="{FF2B5EF4-FFF2-40B4-BE49-F238E27FC236}">
                <a16:creationId xmlns:a16="http://schemas.microsoft.com/office/drawing/2014/main" id="{9EB26770-5F34-5765-E7A4-76338F21EF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38057" y="136525"/>
            <a:ext cx="6990805" cy="6696623"/>
          </a:xfrm>
        </p:spPr>
      </p:pic>
      <p:sp>
        <p:nvSpPr>
          <p:cNvPr id="3" name="Rectangle 2">
            <a:extLst>
              <a:ext uri="{FF2B5EF4-FFF2-40B4-BE49-F238E27FC236}">
                <a16:creationId xmlns:a16="http://schemas.microsoft.com/office/drawing/2014/main" id="{EEB990CB-4336-E1B8-F964-9D5E9BEAAD1C}"/>
              </a:ext>
            </a:extLst>
          </p:cNvPr>
          <p:cNvSpPr/>
          <p:nvPr/>
        </p:nvSpPr>
        <p:spPr>
          <a:xfrm>
            <a:off x="5138057" y="5370286"/>
            <a:ext cx="6990805" cy="2467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a:extLst>
              <a:ext uri="{FF2B5EF4-FFF2-40B4-BE49-F238E27FC236}">
                <a16:creationId xmlns:a16="http://schemas.microsoft.com/office/drawing/2014/main" id="{AFE4FE70-E8E9-5588-A958-ACC9A03D1E2E}"/>
              </a:ext>
            </a:extLst>
          </p:cNvPr>
          <p:cNvSpPr/>
          <p:nvPr/>
        </p:nvSpPr>
        <p:spPr>
          <a:xfrm>
            <a:off x="5130803" y="3243943"/>
            <a:ext cx="6990805" cy="2467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ctangle 5">
            <a:extLst>
              <a:ext uri="{FF2B5EF4-FFF2-40B4-BE49-F238E27FC236}">
                <a16:creationId xmlns:a16="http://schemas.microsoft.com/office/drawing/2014/main" id="{E59CFDF5-9F8D-6131-0CB9-F98D01AC9F33}"/>
              </a:ext>
            </a:extLst>
          </p:cNvPr>
          <p:cNvSpPr/>
          <p:nvPr/>
        </p:nvSpPr>
        <p:spPr>
          <a:xfrm>
            <a:off x="5138063" y="1088578"/>
            <a:ext cx="6990805" cy="2467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40729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171E-7930-4A03-8496-D33812EF3BB2}"/>
              </a:ext>
            </a:extLst>
          </p:cNvPr>
          <p:cNvSpPr>
            <a:spLocks noGrp="1"/>
          </p:cNvSpPr>
          <p:nvPr>
            <p:ph type="title"/>
          </p:nvPr>
        </p:nvSpPr>
        <p:spPr>
          <a:xfrm>
            <a:off x="838200" y="365125"/>
            <a:ext cx="10515600" cy="1325563"/>
          </a:xfrm>
        </p:spPr>
        <p:txBody>
          <a:bodyPr anchor="ctr">
            <a:normAutofit/>
          </a:bodyPr>
          <a:lstStyle/>
          <a:p>
            <a:r>
              <a:rPr lang="en-US"/>
              <a:t>Agenda</a:t>
            </a:r>
          </a:p>
        </p:txBody>
      </p:sp>
      <p:sp>
        <p:nvSpPr>
          <p:cNvPr id="4" name="Footer Placeholder 3">
            <a:extLst>
              <a:ext uri="{FF2B5EF4-FFF2-40B4-BE49-F238E27FC236}">
                <a16:creationId xmlns:a16="http://schemas.microsoft.com/office/drawing/2014/main" id="{26E8D908-EEF2-45C2-AE4E-78D1281A9F38}"/>
              </a:ext>
            </a:extLst>
          </p:cNvPr>
          <p:cNvSpPr>
            <a:spLocks noGrp="1"/>
          </p:cNvSpPr>
          <p:nvPr>
            <p:ph type="ftr" sz="quarter" idx="11"/>
          </p:nvPr>
        </p:nvSpPr>
        <p:spPr>
          <a:xfrm>
            <a:off x="4038600" y="6489582"/>
            <a:ext cx="4114800" cy="365125"/>
          </a:xfrm>
        </p:spPr>
        <p:txBody>
          <a:bodyPr anchor="ctr">
            <a:normAutofit/>
          </a:bodyPr>
          <a:lstStyle/>
          <a:p>
            <a:pPr>
              <a:spcAft>
                <a:spcPts val="600"/>
              </a:spcAft>
            </a:pPr>
            <a:r>
              <a:rPr lang="en-US"/>
              <a:t>Adage</a:t>
            </a:r>
          </a:p>
        </p:txBody>
      </p:sp>
      <p:sp>
        <p:nvSpPr>
          <p:cNvPr id="5" name="Slide Number Placeholder 4">
            <a:extLst>
              <a:ext uri="{FF2B5EF4-FFF2-40B4-BE49-F238E27FC236}">
                <a16:creationId xmlns:a16="http://schemas.microsoft.com/office/drawing/2014/main" id="{884C3A7B-B284-4532-AB26-D78D31EEB398}"/>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2DCBA88-1671-42D3-9686-8895CAE7DED7}" type="slidenum">
              <a:rPr lang="en-US" smtClean="0"/>
              <a:pPr>
                <a:lnSpc>
                  <a:spcPct val="90000"/>
                </a:lnSpc>
                <a:spcAft>
                  <a:spcPts val="600"/>
                </a:spcAft>
              </a:pPr>
              <a:t>2</a:t>
            </a:fld>
            <a:endParaRPr lang="en-US"/>
          </a:p>
        </p:txBody>
      </p:sp>
      <p:graphicFrame>
        <p:nvGraphicFramePr>
          <p:cNvPr id="7" name="Content Placeholder 2">
            <a:extLst>
              <a:ext uri="{FF2B5EF4-FFF2-40B4-BE49-F238E27FC236}">
                <a16:creationId xmlns:a16="http://schemas.microsoft.com/office/drawing/2014/main" id="{EFC53B01-9348-D87F-D051-77B4EF0BC322}"/>
              </a:ext>
            </a:extLst>
          </p:cNvPr>
          <p:cNvGraphicFramePr>
            <a:graphicFrameLocks noGrp="1"/>
          </p:cNvGraphicFramePr>
          <p:nvPr>
            <p:ph idx="1"/>
            <p:extLst>
              <p:ext uri="{D42A27DB-BD31-4B8C-83A1-F6EECF244321}">
                <p14:modId xmlns:p14="http://schemas.microsoft.com/office/powerpoint/2010/main" val="2477842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559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a:xfrm>
            <a:off x="839788" y="365126"/>
            <a:ext cx="4037111" cy="719092"/>
          </a:xfrm>
        </p:spPr>
        <p:txBody>
          <a:bodyPr>
            <a:normAutofit fontScale="90000"/>
          </a:bodyPr>
          <a:lstStyle/>
          <a:p>
            <a:r>
              <a:rPr lang="en-US" sz="3200" dirty="0">
                <a:solidFill>
                  <a:srgbClr val="3F7593"/>
                </a:solidFill>
              </a:rPr>
              <a:t>Model &amp; feature competition</a:t>
            </a:r>
            <a:endParaRPr lang="en-US" dirty="0"/>
          </a:p>
        </p:txBody>
      </p:sp>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20</a:t>
            </a:fld>
            <a:endParaRPr lang="en-US"/>
          </a:p>
        </p:txBody>
      </p:sp>
      <p:sp>
        <p:nvSpPr>
          <p:cNvPr id="4" name="Content Placeholder 3">
            <a:extLst>
              <a:ext uri="{FF2B5EF4-FFF2-40B4-BE49-F238E27FC236}">
                <a16:creationId xmlns:a16="http://schemas.microsoft.com/office/drawing/2014/main" id="{3FD0A863-F7FB-D567-3C39-E6762E26827E}"/>
              </a:ext>
            </a:extLst>
          </p:cNvPr>
          <p:cNvSpPr>
            <a:spLocks noGrp="1"/>
          </p:cNvSpPr>
          <p:nvPr>
            <p:ph sz="half" idx="2"/>
          </p:nvPr>
        </p:nvSpPr>
        <p:spPr>
          <a:xfrm>
            <a:off x="288673" y="1113364"/>
            <a:ext cx="4485128" cy="5105445"/>
          </a:xfrm>
        </p:spPr>
        <p:txBody>
          <a:bodyPr>
            <a:normAutofit/>
          </a:bodyPr>
          <a:lstStyle/>
          <a:p>
            <a:r>
              <a:rPr lang="en-US" dirty="0"/>
              <a:t>Comparison of </a:t>
            </a:r>
          </a:p>
          <a:p>
            <a:pPr lvl="1"/>
            <a:r>
              <a:rPr lang="en-US" dirty="0"/>
              <a:t>K- nearest neighbors (.80)</a:t>
            </a:r>
          </a:p>
          <a:p>
            <a:pPr lvl="1"/>
            <a:r>
              <a:rPr lang="en-US" dirty="0"/>
              <a:t>Logistic regression (.86)</a:t>
            </a:r>
          </a:p>
          <a:p>
            <a:pPr lvl="1"/>
            <a:r>
              <a:rPr lang="en-US" dirty="0"/>
              <a:t>Multinomial NB (.85)</a:t>
            </a:r>
          </a:p>
          <a:p>
            <a:pPr lvl="1"/>
            <a:r>
              <a:rPr lang="fr-FR" dirty="0"/>
              <a:t>Multi-layer Perceptron classifier (neural network) (.80)</a:t>
            </a:r>
          </a:p>
        </p:txBody>
      </p:sp>
      <p:pic>
        <p:nvPicPr>
          <p:cNvPr id="9" name="Content Placeholder 8" descr="A picture containing chart&#10;&#10;Description automatically generated">
            <a:extLst>
              <a:ext uri="{FF2B5EF4-FFF2-40B4-BE49-F238E27FC236}">
                <a16:creationId xmlns:a16="http://schemas.microsoft.com/office/drawing/2014/main" id="{7D0F95B0-33BC-0302-D813-C486F93C6CE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05646" y="3260895"/>
            <a:ext cx="3686354" cy="2957913"/>
          </a:xfrm>
        </p:spPr>
      </p:pic>
      <p:pic>
        <p:nvPicPr>
          <p:cNvPr id="12" name="Picture 11">
            <a:extLst>
              <a:ext uri="{FF2B5EF4-FFF2-40B4-BE49-F238E27FC236}">
                <a16:creationId xmlns:a16="http://schemas.microsoft.com/office/drawing/2014/main" id="{0DB91C2B-CA8B-320C-54FE-612C51912E0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76899" y="3260896"/>
            <a:ext cx="3615683" cy="2957911"/>
          </a:xfrm>
          <a:prstGeom prst="rect">
            <a:avLst/>
          </a:prstGeom>
        </p:spPr>
      </p:pic>
      <p:pic>
        <p:nvPicPr>
          <p:cNvPr id="14" name="Picture 13">
            <a:extLst>
              <a:ext uri="{FF2B5EF4-FFF2-40B4-BE49-F238E27FC236}">
                <a16:creationId xmlns:a16="http://schemas.microsoft.com/office/drawing/2014/main" id="{8C85431D-FCB5-395F-7931-F9C928CC27A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17237" y="24852"/>
            <a:ext cx="3631910" cy="2957910"/>
          </a:xfrm>
          <a:prstGeom prst="rect">
            <a:avLst/>
          </a:prstGeom>
        </p:spPr>
      </p:pic>
      <p:pic>
        <p:nvPicPr>
          <p:cNvPr id="16" name="Picture 15">
            <a:extLst>
              <a:ext uri="{FF2B5EF4-FFF2-40B4-BE49-F238E27FC236}">
                <a16:creationId xmlns:a16="http://schemas.microsoft.com/office/drawing/2014/main" id="{1177A0E1-65DB-CCD6-36B3-94C8C2DA9A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492582" y="24852"/>
            <a:ext cx="3631909" cy="2957910"/>
          </a:xfrm>
          <a:prstGeom prst="rect">
            <a:avLst/>
          </a:prstGeom>
        </p:spPr>
      </p:pic>
    </p:spTree>
    <p:extLst>
      <p:ext uri="{BB962C8B-B14F-4D97-AF65-F5344CB8AC3E}">
        <p14:creationId xmlns:p14="http://schemas.microsoft.com/office/powerpoint/2010/main" val="386080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4108-7FA4-7473-34B4-DBA913520C74}"/>
              </a:ext>
            </a:extLst>
          </p:cNvPr>
          <p:cNvSpPr>
            <a:spLocks noGrp="1"/>
          </p:cNvSpPr>
          <p:nvPr>
            <p:ph type="ctrTitle"/>
          </p:nvPr>
        </p:nvSpPr>
        <p:spPr>
          <a:xfrm>
            <a:off x="1524000" y="5348955"/>
            <a:ext cx="9144000" cy="1007395"/>
          </a:xfrm>
        </p:spPr>
        <p:txBody>
          <a:bodyPr>
            <a:normAutofit/>
          </a:bodyPr>
          <a:lstStyle/>
          <a:p>
            <a:r>
              <a:rPr lang="en-US" dirty="0">
                <a:solidFill>
                  <a:srgbClr val="3F7593"/>
                </a:solidFill>
              </a:rPr>
              <a:t>Next steps</a:t>
            </a:r>
          </a:p>
        </p:txBody>
      </p:sp>
      <p:sp>
        <p:nvSpPr>
          <p:cNvPr id="4" name="Footer Placeholder 3">
            <a:extLst>
              <a:ext uri="{FF2B5EF4-FFF2-40B4-BE49-F238E27FC236}">
                <a16:creationId xmlns:a16="http://schemas.microsoft.com/office/drawing/2014/main" id="{C53720BB-5363-9D7D-EE98-76ABB9C03277}"/>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2C789B14-00C1-1BDD-A27A-07A48FD32330}"/>
              </a:ext>
            </a:extLst>
          </p:cNvPr>
          <p:cNvSpPr>
            <a:spLocks noGrp="1"/>
          </p:cNvSpPr>
          <p:nvPr>
            <p:ph type="sldNum" sz="quarter" idx="12"/>
          </p:nvPr>
        </p:nvSpPr>
        <p:spPr/>
        <p:txBody>
          <a:bodyPr/>
          <a:lstStyle/>
          <a:p>
            <a:fld id="{A2DCBA88-1671-42D3-9686-8895CAE7DED7}" type="slidenum">
              <a:rPr lang="en-US" smtClean="0"/>
              <a:t>21</a:t>
            </a:fld>
            <a:endParaRPr lang="en-US"/>
          </a:p>
        </p:txBody>
      </p:sp>
    </p:spTree>
    <p:extLst>
      <p:ext uri="{BB962C8B-B14F-4D97-AF65-F5344CB8AC3E}">
        <p14:creationId xmlns:p14="http://schemas.microsoft.com/office/powerpoint/2010/main" val="49422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p:txBody>
          <a:bodyPr/>
          <a:lstStyle/>
          <a:p>
            <a:r>
              <a:rPr lang="en-US" sz="3200" dirty="0">
                <a:solidFill>
                  <a:srgbClr val="3F7593"/>
                </a:solidFill>
              </a:rPr>
              <a:t>Next steps</a:t>
            </a:r>
            <a:endParaRPr lang="en-US" dirty="0"/>
          </a:p>
        </p:txBody>
      </p:sp>
      <p:graphicFrame>
        <p:nvGraphicFramePr>
          <p:cNvPr id="6" name="Content Placeholder 5">
            <a:extLst>
              <a:ext uri="{FF2B5EF4-FFF2-40B4-BE49-F238E27FC236}">
                <a16:creationId xmlns:a16="http://schemas.microsoft.com/office/drawing/2014/main" id="{165BD30E-D171-F945-E87F-CFD11067A2AB}"/>
              </a:ext>
            </a:extLst>
          </p:cNvPr>
          <p:cNvGraphicFramePr>
            <a:graphicFrameLocks noGrp="1"/>
          </p:cNvGraphicFramePr>
          <p:nvPr>
            <p:ph idx="1"/>
            <p:extLst>
              <p:ext uri="{D42A27DB-BD31-4B8C-83A1-F6EECF244321}">
                <p14:modId xmlns:p14="http://schemas.microsoft.com/office/powerpoint/2010/main" val="12088135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22</a:t>
            </a:fld>
            <a:endParaRPr lang="en-US"/>
          </a:p>
        </p:txBody>
      </p:sp>
    </p:spTree>
    <p:extLst>
      <p:ext uri="{BB962C8B-B14F-4D97-AF65-F5344CB8AC3E}">
        <p14:creationId xmlns:p14="http://schemas.microsoft.com/office/powerpoint/2010/main" val="175026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0D3-98CF-1688-5230-6D600F9E7E2D}"/>
              </a:ext>
            </a:extLst>
          </p:cNvPr>
          <p:cNvSpPr>
            <a:spLocks noGrp="1"/>
          </p:cNvSpPr>
          <p:nvPr>
            <p:ph type="title"/>
          </p:nvPr>
        </p:nvSpPr>
        <p:spPr/>
        <p:txBody>
          <a:bodyPr/>
          <a:lstStyle/>
          <a:p>
            <a:r>
              <a:rPr lang="en-US" sz="3200" dirty="0">
                <a:solidFill>
                  <a:srgbClr val="3F7593"/>
                </a:solidFill>
              </a:rPr>
              <a:t>Next steps</a:t>
            </a:r>
            <a:endParaRPr lang="en-US" dirty="0"/>
          </a:p>
        </p:txBody>
      </p:sp>
      <p:graphicFrame>
        <p:nvGraphicFramePr>
          <p:cNvPr id="6" name="Content Placeholder 5">
            <a:extLst>
              <a:ext uri="{FF2B5EF4-FFF2-40B4-BE49-F238E27FC236}">
                <a16:creationId xmlns:a16="http://schemas.microsoft.com/office/drawing/2014/main" id="{165BD30E-D171-F945-E87F-CFD11067A2AB}"/>
              </a:ext>
            </a:extLst>
          </p:cNvPr>
          <p:cNvGraphicFramePr>
            <a:graphicFrameLocks noGrp="1"/>
          </p:cNvGraphicFramePr>
          <p:nvPr>
            <p:ph idx="1"/>
            <p:extLst>
              <p:ext uri="{D42A27DB-BD31-4B8C-83A1-F6EECF244321}">
                <p14:modId xmlns:p14="http://schemas.microsoft.com/office/powerpoint/2010/main" val="42583865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57B81040-C303-3DC8-187F-4E9AB160F643}"/>
              </a:ext>
            </a:extLst>
          </p:cNvPr>
          <p:cNvSpPr>
            <a:spLocks noGrp="1"/>
          </p:cNvSpPr>
          <p:nvPr>
            <p:ph type="ftr" sz="quarter" idx="11"/>
          </p:nvPr>
        </p:nvSpPr>
        <p:spPr/>
        <p:txBody>
          <a:bodyPr/>
          <a:lstStyle/>
          <a:p>
            <a:r>
              <a:rPr lang="en-US"/>
              <a:t>Adage</a:t>
            </a:r>
          </a:p>
        </p:txBody>
      </p:sp>
      <p:sp>
        <p:nvSpPr>
          <p:cNvPr id="8" name="Slide Number Placeholder 7">
            <a:extLst>
              <a:ext uri="{FF2B5EF4-FFF2-40B4-BE49-F238E27FC236}">
                <a16:creationId xmlns:a16="http://schemas.microsoft.com/office/drawing/2014/main" id="{168E9341-6BF1-58D4-1C20-E62706DDE144}"/>
              </a:ext>
            </a:extLst>
          </p:cNvPr>
          <p:cNvSpPr>
            <a:spLocks noGrp="1"/>
          </p:cNvSpPr>
          <p:nvPr>
            <p:ph type="sldNum" sz="quarter" idx="12"/>
          </p:nvPr>
        </p:nvSpPr>
        <p:spPr/>
        <p:txBody>
          <a:bodyPr/>
          <a:lstStyle/>
          <a:p>
            <a:fld id="{A2DCBA88-1671-42D3-9686-8895CAE7DED7}" type="slidenum">
              <a:rPr lang="en-US" smtClean="0"/>
              <a:t>23</a:t>
            </a:fld>
            <a:endParaRPr lang="en-US"/>
          </a:p>
        </p:txBody>
      </p:sp>
    </p:spTree>
    <p:extLst>
      <p:ext uri="{BB962C8B-B14F-4D97-AF65-F5344CB8AC3E}">
        <p14:creationId xmlns:p14="http://schemas.microsoft.com/office/powerpoint/2010/main" val="15361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EE535E-D717-4B22-842B-FF4F0A86E651}"/>
              </a:ext>
            </a:extLst>
          </p:cNvPr>
          <p:cNvSpPr>
            <a:spLocks noGrp="1"/>
          </p:cNvSpPr>
          <p:nvPr>
            <p:ph type="ftr" sz="quarter" idx="4294967295"/>
          </p:nvPr>
        </p:nvSpPr>
        <p:spPr>
          <a:xfrm>
            <a:off x="0" y="6489700"/>
            <a:ext cx="4114800" cy="365125"/>
          </a:xfrm>
        </p:spPr>
        <p:txBody>
          <a:bodyPr/>
          <a:lstStyle/>
          <a:p>
            <a:r>
              <a:rPr lang="en-US"/>
              <a:t>Adage</a:t>
            </a:r>
          </a:p>
        </p:txBody>
      </p:sp>
      <p:sp>
        <p:nvSpPr>
          <p:cNvPr id="5" name="Slide Number Placeholder 4">
            <a:extLst>
              <a:ext uri="{FF2B5EF4-FFF2-40B4-BE49-F238E27FC236}">
                <a16:creationId xmlns:a16="http://schemas.microsoft.com/office/drawing/2014/main" id="{F602FCB5-6A58-42D9-A31F-5C36D2839718}"/>
              </a:ext>
            </a:extLst>
          </p:cNvPr>
          <p:cNvSpPr>
            <a:spLocks noGrp="1"/>
          </p:cNvSpPr>
          <p:nvPr>
            <p:ph type="sldNum" sz="quarter" idx="4294967295"/>
          </p:nvPr>
        </p:nvSpPr>
        <p:spPr>
          <a:xfrm>
            <a:off x="9448800" y="6356350"/>
            <a:ext cx="2743200" cy="365125"/>
          </a:xfrm>
          <a:prstGeom prst="rect">
            <a:avLst/>
          </a:prstGeom>
        </p:spPr>
        <p:txBody>
          <a:bodyPr/>
          <a:lstStyle/>
          <a:p>
            <a:fld id="{A2DCBA88-1671-42D3-9686-8895CAE7DED7}" type="slidenum">
              <a:rPr lang="en-US" smtClean="0"/>
              <a:t>24</a:t>
            </a:fld>
            <a:endParaRPr lang="en-US"/>
          </a:p>
        </p:txBody>
      </p:sp>
    </p:spTree>
    <p:extLst>
      <p:ext uri="{BB962C8B-B14F-4D97-AF65-F5344CB8AC3E}">
        <p14:creationId xmlns:p14="http://schemas.microsoft.com/office/powerpoint/2010/main" val="22581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4108-7FA4-7473-34B4-DBA913520C74}"/>
              </a:ext>
            </a:extLst>
          </p:cNvPr>
          <p:cNvSpPr>
            <a:spLocks noGrp="1"/>
          </p:cNvSpPr>
          <p:nvPr>
            <p:ph type="ctrTitle"/>
          </p:nvPr>
        </p:nvSpPr>
        <p:spPr>
          <a:xfrm>
            <a:off x="1524000" y="5348955"/>
            <a:ext cx="9144000" cy="1007395"/>
          </a:xfrm>
        </p:spPr>
        <p:txBody>
          <a:bodyPr/>
          <a:lstStyle/>
          <a:p>
            <a:r>
              <a:rPr lang="en-US" dirty="0">
                <a:solidFill>
                  <a:srgbClr val="3F7593"/>
                </a:solidFill>
              </a:rPr>
              <a:t>Background &amp; Timeline</a:t>
            </a:r>
            <a:endParaRPr lang="sv-SE" dirty="0">
              <a:solidFill>
                <a:srgbClr val="3F7593"/>
              </a:solidFill>
            </a:endParaRPr>
          </a:p>
        </p:txBody>
      </p:sp>
      <p:sp>
        <p:nvSpPr>
          <p:cNvPr id="4" name="Footer Placeholder 3">
            <a:extLst>
              <a:ext uri="{FF2B5EF4-FFF2-40B4-BE49-F238E27FC236}">
                <a16:creationId xmlns:a16="http://schemas.microsoft.com/office/drawing/2014/main" id="{C53720BB-5363-9D7D-EE98-76ABB9C03277}"/>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2C789B14-00C1-1BDD-A27A-07A48FD32330}"/>
              </a:ext>
            </a:extLst>
          </p:cNvPr>
          <p:cNvSpPr>
            <a:spLocks noGrp="1"/>
          </p:cNvSpPr>
          <p:nvPr>
            <p:ph type="sldNum" sz="quarter" idx="12"/>
          </p:nvPr>
        </p:nvSpPr>
        <p:spPr/>
        <p:txBody>
          <a:bodyPr/>
          <a:lstStyle/>
          <a:p>
            <a:fld id="{A2DCBA88-1671-42D3-9686-8895CAE7DED7}" type="slidenum">
              <a:rPr lang="en-US" smtClean="0"/>
              <a:t>3</a:t>
            </a:fld>
            <a:endParaRPr lang="en-US"/>
          </a:p>
        </p:txBody>
      </p:sp>
    </p:spTree>
    <p:extLst>
      <p:ext uri="{BB962C8B-B14F-4D97-AF65-F5344CB8AC3E}">
        <p14:creationId xmlns:p14="http://schemas.microsoft.com/office/powerpoint/2010/main" val="27645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23A3-3DA2-807B-C209-6DF8B356C43C}"/>
              </a:ext>
            </a:extLst>
          </p:cNvPr>
          <p:cNvSpPr>
            <a:spLocks noGrp="1"/>
          </p:cNvSpPr>
          <p:nvPr>
            <p:ph type="title"/>
          </p:nvPr>
        </p:nvSpPr>
        <p:spPr>
          <a:xfrm>
            <a:off x="838200" y="365125"/>
            <a:ext cx="10515600" cy="823595"/>
          </a:xfrm>
        </p:spPr>
        <p:txBody>
          <a:bodyPr anchor="ctr">
            <a:normAutofit/>
          </a:bodyPr>
          <a:lstStyle/>
          <a:p>
            <a:r>
              <a:rPr lang="en-US" dirty="0"/>
              <a:t>Project statement</a:t>
            </a:r>
          </a:p>
        </p:txBody>
      </p:sp>
      <p:sp>
        <p:nvSpPr>
          <p:cNvPr id="4" name="Footer Placeholder 3">
            <a:extLst>
              <a:ext uri="{FF2B5EF4-FFF2-40B4-BE49-F238E27FC236}">
                <a16:creationId xmlns:a16="http://schemas.microsoft.com/office/drawing/2014/main" id="{65893218-3DFD-202D-85E8-50A8FA80B00B}"/>
              </a:ext>
            </a:extLst>
          </p:cNvPr>
          <p:cNvSpPr>
            <a:spLocks noGrp="1"/>
          </p:cNvSpPr>
          <p:nvPr>
            <p:ph type="ftr" sz="quarter" idx="11"/>
          </p:nvPr>
        </p:nvSpPr>
        <p:spPr>
          <a:xfrm>
            <a:off x="4038600" y="6489582"/>
            <a:ext cx="4114800" cy="365125"/>
          </a:xfrm>
        </p:spPr>
        <p:txBody>
          <a:bodyPr anchor="ctr">
            <a:normAutofit/>
          </a:bodyPr>
          <a:lstStyle/>
          <a:p>
            <a:pPr>
              <a:spcAft>
                <a:spcPts val="600"/>
              </a:spcAft>
            </a:pPr>
            <a:r>
              <a:rPr lang="en-US"/>
              <a:t>Adage</a:t>
            </a:r>
          </a:p>
        </p:txBody>
      </p:sp>
      <p:sp>
        <p:nvSpPr>
          <p:cNvPr id="5" name="Slide Number Placeholder 4">
            <a:extLst>
              <a:ext uri="{FF2B5EF4-FFF2-40B4-BE49-F238E27FC236}">
                <a16:creationId xmlns:a16="http://schemas.microsoft.com/office/drawing/2014/main" id="{13A5D15C-4151-C8C8-8972-70FC0B0645A8}"/>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A2DCBA88-1671-42D3-9686-8895CAE7DED7}" type="slidenum">
              <a:rPr lang="en-US" smtClean="0"/>
              <a:pPr>
                <a:lnSpc>
                  <a:spcPct val="90000"/>
                </a:lnSpc>
                <a:spcAft>
                  <a:spcPts val="600"/>
                </a:spcAft>
              </a:pPr>
              <a:t>4</a:t>
            </a:fld>
            <a:endParaRPr lang="en-US"/>
          </a:p>
        </p:txBody>
      </p:sp>
      <p:graphicFrame>
        <p:nvGraphicFramePr>
          <p:cNvPr id="7" name="Content Placeholder 2">
            <a:extLst>
              <a:ext uri="{FF2B5EF4-FFF2-40B4-BE49-F238E27FC236}">
                <a16:creationId xmlns:a16="http://schemas.microsoft.com/office/drawing/2014/main" id="{6A7FDD56-C919-2200-E8AE-E2E28B43DFEB}"/>
              </a:ext>
            </a:extLst>
          </p:cNvPr>
          <p:cNvGraphicFramePr>
            <a:graphicFrameLocks noGrp="1"/>
          </p:cNvGraphicFramePr>
          <p:nvPr>
            <p:ph idx="1"/>
            <p:extLst>
              <p:ext uri="{D42A27DB-BD31-4B8C-83A1-F6EECF244321}">
                <p14:modId xmlns:p14="http://schemas.microsoft.com/office/powerpoint/2010/main" val="149437341"/>
              </p:ext>
            </p:extLst>
          </p:nvPr>
        </p:nvGraphicFramePr>
        <p:xfrm>
          <a:off x="838200" y="1188720"/>
          <a:ext cx="10515600" cy="4988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18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274B0ED-C5CF-633D-41C7-93C53B4B5051}"/>
              </a:ext>
            </a:extLst>
          </p:cNvPr>
          <p:cNvSpPr>
            <a:spLocks noGrp="1"/>
          </p:cNvSpPr>
          <p:nvPr>
            <p:ph type="title"/>
          </p:nvPr>
        </p:nvSpPr>
        <p:spPr/>
        <p:txBody>
          <a:bodyPr/>
          <a:lstStyle/>
          <a:p>
            <a:r>
              <a:rPr lang="sv-SE" sz="3200" dirty="0">
                <a:solidFill>
                  <a:srgbClr val="3F7593"/>
                </a:solidFill>
              </a:rPr>
              <a:t>Data Science </a:t>
            </a:r>
            <a:r>
              <a:rPr lang="sv-SE" sz="3200" dirty="0" err="1">
                <a:solidFill>
                  <a:srgbClr val="3F7593"/>
                </a:solidFill>
              </a:rPr>
              <a:t>Lifecycle</a:t>
            </a:r>
            <a:endParaRPr lang="sv-SE" sz="3200" dirty="0">
              <a:solidFill>
                <a:srgbClr val="3F7593"/>
              </a:solidFill>
            </a:endParaRPr>
          </a:p>
        </p:txBody>
      </p:sp>
      <p:sp>
        <p:nvSpPr>
          <p:cNvPr id="7" name="Platshållare för sidfot 6">
            <a:extLst>
              <a:ext uri="{FF2B5EF4-FFF2-40B4-BE49-F238E27FC236}">
                <a16:creationId xmlns:a16="http://schemas.microsoft.com/office/drawing/2014/main" id="{5DC912EF-F0DD-0BED-9D64-E993C5B3BA22}"/>
              </a:ext>
            </a:extLst>
          </p:cNvPr>
          <p:cNvSpPr>
            <a:spLocks noGrp="1"/>
          </p:cNvSpPr>
          <p:nvPr>
            <p:ph type="ftr" sz="quarter" idx="11"/>
          </p:nvPr>
        </p:nvSpPr>
        <p:spPr/>
        <p:txBody>
          <a:bodyPr/>
          <a:lstStyle/>
          <a:p>
            <a:r>
              <a:rPr lang="en-US"/>
              <a:t>Copyright Adage AB</a:t>
            </a:r>
          </a:p>
        </p:txBody>
      </p:sp>
      <p:pic>
        <p:nvPicPr>
          <p:cNvPr id="8" name="Bildobjekt 8">
            <a:extLst>
              <a:ext uri="{FF2B5EF4-FFF2-40B4-BE49-F238E27FC236}">
                <a16:creationId xmlns:a16="http://schemas.microsoft.com/office/drawing/2014/main" id="{58BECD45-B9F2-65F5-C98D-69D73DE7EF3B}"/>
              </a:ext>
            </a:extLst>
          </p:cNvPr>
          <p:cNvPicPr>
            <a:picLocks noChangeAspect="1"/>
          </p:cNvPicPr>
          <p:nvPr/>
        </p:nvPicPr>
        <p:blipFill>
          <a:blip r:embed="rId3"/>
          <a:stretch>
            <a:fillRect/>
          </a:stretch>
        </p:blipFill>
        <p:spPr>
          <a:xfrm>
            <a:off x="800669" y="1482939"/>
            <a:ext cx="4551528" cy="4585881"/>
          </a:xfrm>
          <a:prstGeom prst="rect">
            <a:avLst/>
          </a:prstGeom>
        </p:spPr>
      </p:pic>
      <p:sp>
        <p:nvSpPr>
          <p:cNvPr id="9" name="textruta 8">
            <a:extLst>
              <a:ext uri="{FF2B5EF4-FFF2-40B4-BE49-F238E27FC236}">
                <a16:creationId xmlns:a16="http://schemas.microsoft.com/office/drawing/2014/main" id="{19F4291A-55CA-AA3F-F1C1-256F95FF8A97}"/>
              </a:ext>
            </a:extLst>
          </p:cNvPr>
          <p:cNvSpPr txBox="1"/>
          <p:nvPr/>
        </p:nvSpPr>
        <p:spPr>
          <a:xfrm>
            <a:off x="6185647" y="2079811"/>
            <a:ext cx="467957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sv-SE"/>
              <a:t>Definiera ett problem att lösa och formulera lösningen</a:t>
            </a:r>
          </a:p>
          <a:p>
            <a:pPr marL="342900" indent="-342900">
              <a:buAutoNum type="arabicPeriod"/>
            </a:pPr>
            <a:r>
              <a:rPr lang="sv-SE"/>
              <a:t>Tillgängliggör nödvändig data och källor</a:t>
            </a:r>
          </a:p>
          <a:p>
            <a:pPr marL="342900" indent="-342900">
              <a:buAutoNum type="arabicPeriod"/>
            </a:pPr>
            <a:r>
              <a:rPr lang="sv-SE"/>
              <a:t>Preparera data</a:t>
            </a:r>
          </a:p>
          <a:p>
            <a:pPr marL="342900" indent="-342900">
              <a:buAutoNum type="arabicPeriod"/>
            </a:pPr>
            <a:r>
              <a:rPr lang="sv-SE"/>
              <a:t>Testa att hitta lösningen på problemet (nr. 1). Funkar det tilltänkta </a:t>
            </a:r>
            <a:r>
              <a:rPr lang="sv-SE" err="1"/>
              <a:t>datat</a:t>
            </a:r>
            <a:r>
              <a:rPr lang="sv-SE"/>
              <a:t>/metoden för ändamålet?</a:t>
            </a:r>
          </a:p>
          <a:p>
            <a:pPr marL="342900" indent="-342900">
              <a:buAutoNum type="arabicPeriod"/>
            </a:pPr>
            <a:r>
              <a:rPr lang="sv-SE"/>
              <a:t>Iterera</a:t>
            </a:r>
          </a:p>
          <a:p>
            <a:pPr marL="342900" indent="-342900">
              <a:buAutoNum type="arabicPeriod"/>
            </a:pPr>
            <a:r>
              <a:rPr lang="sv-SE"/>
              <a:t>Träna modell och utvärdera output</a:t>
            </a:r>
          </a:p>
          <a:p>
            <a:pPr marL="342900" indent="-342900">
              <a:buAutoNum type="arabicPeriod"/>
            </a:pPr>
            <a:r>
              <a:rPr lang="sv-SE"/>
              <a:t>Visualisera för att kommunicera insikter på ett pedagogiskt sätt</a:t>
            </a:r>
          </a:p>
          <a:p>
            <a:pPr marL="342900" indent="-342900">
              <a:buAutoNum type="arabicPeriod"/>
            </a:pPr>
            <a:r>
              <a:rPr lang="sv-SE"/>
              <a:t>Börja om</a:t>
            </a:r>
          </a:p>
        </p:txBody>
      </p:sp>
    </p:spTree>
    <p:extLst>
      <p:ext uri="{BB962C8B-B14F-4D97-AF65-F5344CB8AC3E}">
        <p14:creationId xmlns:p14="http://schemas.microsoft.com/office/powerpoint/2010/main" val="191919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890C4FFB-BA42-47F5-A02D-B18CCFC1DAFF}"/>
              </a:ext>
            </a:extLst>
          </p:cNvPr>
          <p:cNvSpPr/>
          <p:nvPr/>
        </p:nvSpPr>
        <p:spPr>
          <a:xfrm>
            <a:off x="895062" y="2514768"/>
            <a:ext cx="1197518" cy="1197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3" name="Title 72">
            <a:extLst>
              <a:ext uri="{FF2B5EF4-FFF2-40B4-BE49-F238E27FC236}">
                <a16:creationId xmlns:a16="http://schemas.microsoft.com/office/drawing/2014/main" id="{D5C476D3-3F6D-45BA-9940-3B2381EB27BB}"/>
              </a:ext>
            </a:extLst>
          </p:cNvPr>
          <p:cNvSpPr>
            <a:spLocks noGrp="1"/>
          </p:cNvSpPr>
          <p:nvPr>
            <p:ph type="title"/>
          </p:nvPr>
        </p:nvSpPr>
        <p:spPr/>
        <p:txBody>
          <a:bodyPr>
            <a:normAutofit/>
          </a:bodyPr>
          <a:lstStyle/>
          <a:p>
            <a:r>
              <a:rPr lang="en-US" sz="3200" dirty="0">
                <a:solidFill>
                  <a:srgbClr val="3F7593"/>
                </a:solidFill>
              </a:rPr>
              <a:t>Analytics solutions DevOps model</a:t>
            </a:r>
          </a:p>
        </p:txBody>
      </p:sp>
      <p:sp>
        <p:nvSpPr>
          <p:cNvPr id="76" name="Content Placeholder 75">
            <a:extLst>
              <a:ext uri="{FF2B5EF4-FFF2-40B4-BE49-F238E27FC236}">
                <a16:creationId xmlns:a16="http://schemas.microsoft.com/office/drawing/2014/main" id="{2415F92B-460A-47BF-B617-F7FA1FAA07EF}"/>
              </a:ext>
            </a:extLst>
          </p:cNvPr>
          <p:cNvSpPr>
            <a:spLocks noGrp="1"/>
          </p:cNvSpPr>
          <p:nvPr>
            <p:ph sz="half" idx="2"/>
          </p:nvPr>
        </p:nvSpPr>
        <p:spPr>
          <a:xfrm>
            <a:off x="6689308" y="1880755"/>
            <a:ext cx="4666080" cy="4308908"/>
          </a:xfrm>
        </p:spPr>
        <p:txBody>
          <a:bodyPr anchor="ctr">
            <a:normAutofit/>
          </a:bodyPr>
          <a:lstStyle/>
          <a:p>
            <a:pPr marL="0" indent="0">
              <a:buNone/>
            </a:pPr>
            <a:r>
              <a:rPr lang="en-US" sz="1800" b="1"/>
              <a:t>DevOps model for Analytics Solutions</a:t>
            </a:r>
          </a:p>
          <a:p>
            <a:r>
              <a:rPr lang="en-US" sz="1800"/>
              <a:t>Better interaction with business stakeholders</a:t>
            </a:r>
          </a:p>
          <a:p>
            <a:r>
              <a:rPr lang="en-US" sz="1800"/>
              <a:t>Optimizing prioritization</a:t>
            </a:r>
          </a:p>
          <a:p>
            <a:r>
              <a:rPr lang="en-US" sz="1800"/>
              <a:t>Retaining knowledge in-house</a:t>
            </a:r>
          </a:p>
          <a:p>
            <a:r>
              <a:rPr lang="en-US" sz="1800"/>
              <a:t>Ability to flex resources as required</a:t>
            </a:r>
          </a:p>
          <a:p>
            <a:r>
              <a:rPr lang="en-US" sz="1800"/>
              <a:t>Efficient resource allocation</a:t>
            </a:r>
          </a:p>
        </p:txBody>
      </p:sp>
      <p:sp>
        <p:nvSpPr>
          <p:cNvPr id="4" name="Footer Placeholder 3">
            <a:extLst>
              <a:ext uri="{FF2B5EF4-FFF2-40B4-BE49-F238E27FC236}">
                <a16:creationId xmlns:a16="http://schemas.microsoft.com/office/drawing/2014/main" id="{B25970BB-A7A0-4B3B-8380-0272E65C10F3}"/>
              </a:ext>
            </a:extLst>
          </p:cNvPr>
          <p:cNvSpPr>
            <a:spLocks noGrp="1"/>
          </p:cNvSpPr>
          <p:nvPr>
            <p:ph type="ftr" sz="quarter" idx="11"/>
          </p:nvPr>
        </p:nvSpPr>
        <p:spPr/>
        <p:txBody>
          <a:bodyPr/>
          <a:lstStyle/>
          <a:p>
            <a:endParaRPr lang="en-US"/>
          </a:p>
        </p:txBody>
      </p:sp>
      <p:grpSp>
        <p:nvGrpSpPr>
          <p:cNvPr id="21" name="Group 20">
            <a:extLst>
              <a:ext uri="{FF2B5EF4-FFF2-40B4-BE49-F238E27FC236}">
                <a16:creationId xmlns:a16="http://schemas.microsoft.com/office/drawing/2014/main" id="{3E3D8BF7-F8DF-4C77-BCCC-2695789F2A27}"/>
              </a:ext>
            </a:extLst>
          </p:cNvPr>
          <p:cNvGrpSpPr/>
          <p:nvPr/>
        </p:nvGrpSpPr>
        <p:grpSpPr>
          <a:xfrm>
            <a:off x="1960347" y="3740295"/>
            <a:ext cx="2343152" cy="2343150"/>
            <a:chOff x="1846047" y="3288723"/>
            <a:chExt cx="2343152" cy="2343150"/>
          </a:xfrm>
        </p:grpSpPr>
        <p:sp>
          <p:nvSpPr>
            <p:cNvPr id="12" name="Arrow: Circular 11">
              <a:extLst>
                <a:ext uri="{FF2B5EF4-FFF2-40B4-BE49-F238E27FC236}">
                  <a16:creationId xmlns:a16="http://schemas.microsoft.com/office/drawing/2014/main" id="{1FB8A036-0B6B-4C23-A0B0-F4274936032C}"/>
                </a:ext>
              </a:extLst>
            </p:cNvPr>
            <p:cNvSpPr/>
            <p:nvPr/>
          </p:nvSpPr>
          <p:spPr>
            <a:xfrm rot="14660757">
              <a:off x="1846047" y="3288723"/>
              <a:ext cx="2343150" cy="2343150"/>
            </a:xfrm>
            <a:prstGeom prst="circularArrow">
              <a:avLst>
                <a:gd name="adj1" fmla="val 12500"/>
                <a:gd name="adj2" fmla="val 1142319"/>
                <a:gd name="adj3" fmla="val 20457681"/>
                <a:gd name="adj4" fmla="val 13645902"/>
                <a:gd name="adj5" fmla="val 12500"/>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ircular 12">
              <a:extLst>
                <a:ext uri="{FF2B5EF4-FFF2-40B4-BE49-F238E27FC236}">
                  <a16:creationId xmlns:a16="http://schemas.microsoft.com/office/drawing/2014/main" id="{3771DFFC-87AB-4C19-8A92-2ED0FB31C45B}"/>
                </a:ext>
              </a:extLst>
            </p:cNvPr>
            <p:cNvSpPr/>
            <p:nvPr/>
          </p:nvSpPr>
          <p:spPr>
            <a:xfrm rot="7200000">
              <a:off x="1846048" y="3288723"/>
              <a:ext cx="2343150" cy="2343150"/>
            </a:xfrm>
            <a:prstGeom prst="circularArrow">
              <a:avLst>
                <a:gd name="adj1" fmla="val 12500"/>
                <a:gd name="adj2" fmla="val 1142319"/>
                <a:gd name="adj3" fmla="val 20457681"/>
                <a:gd name="adj4" fmla="val 13645902"/>
                <a:gd name="adj5" fmla="val 12500"/>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156EE123-ED38-418B-AA1D-3B591D470B5C}"/>
                </a:ext>
              </a:extLst>
            </p:cNvPr>
            <p:cNvGrpSpPr/>
            <p:nvPr/>
          </p:nvGrpSpPr>
          <p:grpSpPr>
            <a:xfrm>
              <a:off x="1846049" y="3288723"/>
              <a:ext cx="2343150" cy="2343150"/>
              <a:chOff x="1846049" y="3288723"/>
              <a:chExt cx="2343150" cy="2343150"/>
            </a:xfrm>
          </p:grpSpPr>
          <p:sp>
            <p:nvSpPr>
              <p:cNvPr id="11" name="Arrow: Circular 10">
                <a:extLst>
                  <a:ext uri="{FF2B5EF4-FFF2-40B4-BE49-F238E27FC236}">
                    <a16:creationId xmlns:a16="http://schemas.microsoft.com/office/drawing/2014/main" id="{873ABDA8-9A86-4C3A-93E4-0DC8B995AEF3}"/>
                  </a:ext>
                </a:extLst>
              </p:cNvPr>
              <p:cNvSpPr/>
              <p:nvPr/>
            </p:nvSpPr>
            <p:spPr>
              <a:xfrm>
                <a:off x="1846049" y="3288723"/>
                <a:ext cx="2343150" cy="2343150"/>
              </a:xfrm>
              <a:prstGeom prst="circularArrow">
                <a:avLst>
                  <a:gd name="adj1" fmla="val 12500"/>
                  <a:gd name="adj2" fmla="val 1142319"/>
                  <a:gd name="adj3" fmla="val 20457681"/>
                  <a:gd name="adj4" fmla="val 13645902"/>
                  <a:gd name="adj5" fmla="val 12500"/>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Isosceles Triangle 15">
                <a:extLst>
                  <a:ext uri="{FF2B5EF4-FFF2-40B4-BE49-F238E27FC236}">
                    <a16:creationId xmlns:a16="http://schemas.microsoft.com/office/drawing/2014/main" id="{2E88CEB0-72BD-4B3B-8832-7B0161006FC3}"/>
                  </a:ext>
                </a:extLst>
              </p:cNvPr>
              <p:cNvSpPr/>
              <p:nvPr/>
            </p:nvSpPr>
            <p:spPr>
              <a:xfrm rot="3855336">
                <a:off x="2267515" y="3646005"/>
                <a:ext cx="521383" cy="244495"/>
              </a:xfrm>
              <a:prstGeom prst="triangle">
                <a:avLst>
                  <a:gd name="adj" fmla="val 42008"/>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E2B2D7-A1AB-4E2C-81EB-F841A938902F}"/>
                  </a:ext>
                </a:extLst>
              </p:cNvPr>
              <p:cNvSpPr/>
              <p:nvPr/>
            </p:nvSpPr>
            <p:spPr>
              <a:xfrm rot="18974301">
                <a:off x="2343031" y="3693450"/>
                <a:ext cx="137934" cy="2637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F40874E-FB21-45B0-A789-0F2C5711EE6E}"/>
                </a:ext>
              </a:extLst>
            </p:cNvPr>
            <p:cNvSpPr txBox="1"/>
            <p:nvPr/>
          </p:nvSpPr>
          <p:spPr>
            <a:xfrm rot="1142749">
              <a:off x="2898951" y="3503200"/>
              <a:ext cx="817853" cy="276999"/>
            </a:xfrm>
            <a:prstGeom prst="rect">
              <a:avLst/>
            </a:prstGeom>
            <a:noFill/>
          </p:spPr>
          <p:txBody>
            <a:bodyPr wrap="none" rtlCol="0">
              <a:spAutoFit/>
            </a:bodyPr>
            <a:lstStyle/>
            <a:p>
              <a:r>
                <a:rPr lang="en-US" sz="1200">
                  <a:solidFill>
                    <a:schemeClr val="bg1"/>
                  </a:solidFill>
                </a:rPr>
                <a:t>Develop</a:t>
              </a:r>
            </a:p>
          </p:txBody>
        </p:sp>
        <p:sp>
          <p:nvSpPr>
            <p:cNvPr id="19" name="TextBox 18">
              <a:extLst>
                <a:ext uri="{FF2B5EF4-FFF2-40B4-BE49-F238E27FC236}">
                  <a16:creationId xmlns:a16="http://schemas.microsoft.com/office/drawing/2014/main" id="{51CE8997-F5C5-4B5D-BC03-15FA4606D790}"/>
                </a:ext>
              </a:extLst>
            </p:cNvPr>
            <p:cNvSpPr txBox="1"/>
            <p:nvPr/>
          </p:nvSpPr>
          <p:spPr>
            <a:xfrm rot="18813370">
              <a:off x="3394069" y="4904931"/>
              <a:ext cx="461986" cy="276999"/>
            </a:xfrm>
            <a:prstGeom prst="rect">
              <a:avLst/>
            </a:prstGeom>
            <a:noFill/>
          </p:spPr>
          <p:txBody>
            <a:bodyPr wrap="none" rtlCol="0">
              <a:spAutoFit/>
            </a:bodyPr>
            <a:lstStyle/>
            <a:p>
              <a:r>
                <a:rPr lang="en-US" sz="1200">
                  <a:solidFill>
                    <a:schemeClr val="bg1"/>
                  </a:solidFill>
                </a:rPr>
                <a:t>Test</a:t>
              </a:r>
            </a:p>
          </p:txBody>
        </p:sp>
        <p:sp>
          <p:nvSpPr>
            <p:cNvPr id="20" name="TextBox 19">
              <a:extLst>
                <a:ext uri="{FF2B5EF4-FFF2-40B4-BE49-F238E27FC236}">
                  <a16:creationId xmlns:a16="http://schemas.microsoft.com/office/drawing/2014/main" id="{C1AAD147-3544-4976-8C81-A4511E983AF9}"/>
                </a:ext>
              </a:extLst>
            </p:cNvPr>
            <p:cNvSpPr txBox="1"/>
            <p:nvPr/>
          </p:nvSpPr>
          <p:spPr>
            <a:xfrm rot="4835244">
              <a:off x="1827841" y="4440232"/>
              <a:ext cx="686406" cy="276999"/>
            </a:xfrm>
            <a:prstGeom prst="rect">
              <a:avLst/>
            </a:prstGeom>
            <a:noFill/>
          </p:spPr>
          <p:txBody>
            <a:bodyPr wrap="none" rtlCol="0">
              <a:spAutoFit/>
            </a:bodyPr>
            <a:lstStyle/>
            <a:p>
              <a:r>
                <a:rPr lang="en-US" sz="1200">
                  <a:solidFill>
                    <a:schemeClr val="bg1"/>
                  </a:solidFill>
                </a:rPr>
                <a:t>Design</a:t>
              </a:r>
            </a:p>
          </p:txBody>
        </p:sp>
      </p:grpSp>
      <p:sp>
        <p:nvSpPr>
          <p:cNvPr id="22" name="Arrow: Right 21">
            <a:extLst>
              <a:ext uri="{FF2B5EF4-FFF2-40B4-BE49-F238E27FC236}">
                <a16:creationId xmlns:a16="http://schemas.microsoft.com/office/drawing/2014/main" id="{ABE19A2D-041D-4FAD-85FC-A0F978CC928A}"/>
              </a:ext>
            </a:extLst>
          </p:cNvPr>
          <p:cNvSpPr/>
          <p:nvPr/>
        </p:nvSpPr>
        <p:spPr>
          <a:xfrm>
            <a:off x="3161497" y="5557654"/>
            <a:ext cx="1142002"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4EF0FBC-E505-4839-A219-E2DBBC011007}"/>
              </a:ext>
            </a:extLst>
          </p:cNvPr>
          <p:cNvSpPr/>
          <p:nvPr/>
        </p:nvSpPr>
        <p:spPr>
          <a:xfrm>
            <a:off x="4374542" y="5470814"/>
            <a:ext cx="516548" cy="65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t>Demo</a:t>
            </a:r>
          </a:p>
        </p:txBody>
      </p:sp>
      <p:sp>
        <p:nvSpPr>
          <p:cNvPr id="24" name="Arrow: Right 23">
            <a:extLst>
              <a:ext uri="{FF2B5EF4-FFF2-40B4-BE49-F238E27FC236}">
                <a16:creationId xmlns:a16="http://schemas.microsoft.com/office/drawing/2014/main" id="{6B5B359A-EE2F-4A02-9C23-BB912A30A6F0}"/>
              </a:ext>
            </a:extLst>
          </p:cNvPr>
          <p:cNvSpPr/>
          <p:nvPr/>
        </p:nvSpPr>
        <p:spPr>
          <a:xfrm>
            <a:off x="4961330" y="5557654"/>
            <a:ext cx="861642"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Release</a:t>
            </a:r>
          </a:p>
        </p:txBody>
      </p:sp>
      <p:sp>
        <p:nvSpPr>
          <p:cNvPr id="25" name="Rectangle: Rounded Corners 24">
            <a:extLst>
              <a:ext uri="{FF2B5EF4-FFF2-40B4-BE49-F238E27FC236}">
                <a16:creationId xmlns:a16="http://schemas.microsoft.com/office/drawing/2014/main" id="{C891F829-F40D-4F9E-9F41-6905A0CBEA1A}"/>
              </a:ext>
            </a:extLst>
          </p:cNvPr>
          <p:cNvSpPr/>
          <p:nvPr/>
        </p:nvSpPr>
        <p:spPr>
          <a:xfrm>
            <a:off x="5896878" y="5470814"/>
            <a:ext cx="516548" cy="65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t>In Use</a:t>
            </a:r>
          </a:p>
        </p:txBody>
      </p:sp>
      <p:sp>
        <p:nvSpPr>
          <p:cNvPr id="26" name="Flowchart: Document 25">
            <a:extLst>
              <a:ext uri="{FF2B5EF4-FFF2-40B4-BE49-F238E27FC236}">
                <a16:creationId xmlns:a16="http://schemas.microsoft.com/office/drawing/2014/main" id="{833019F1-877B-49F3-A463-C9F049FD83C5}"/>
              </a:ext>
            </a:extLst>
          </p:cNvPr>
          <p:cNvSpPr/>
          <p:nvPr/>
        </p:nvSpPr>
        <p:spPr>
          <a:xfrm>
            <a:off x="1234686" y="5164490"/>
            <a:ext cx="518271"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Sprint</a:t>
            </a:r>
          </a:p>
          <a:p>
            <a:pPr algn="ctr"/>
            <a:r>
              <a:rPr lang="en-US" sz="1000"/>
              <a:t>Plan</a:t>
            </a:r>
          </a:p>
        </p:txBody>
      </p:sp>
      <p:sp>
        <p:nvSpPr>
          <p:cNvPr id="27" name="Flowchart: Multidocument 26">
            <a:extLst>
              <a:ext uri="{FF2B5EF4-FFF2-40B4-BE49-F238E27FC236}">
                <a16:creationId xmlns:a16="http://schemas.microsoft.com/office/drawing/2014/main" id="{4B0185B9-1005-4648-A477-E478E5F02C86}"/>
              </a:ext>
            </a:extLst>
          </p:cNvPr>
          <p:cNvSpPr/>
          <p:nvPr/>
        </p:nvSpPr>
        <p:spPr>
          <a:xfrm>
            <a:off x="1045841" y="4020903"/>
            <a:ext cx="895960"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Prioritized Backlog</a:t>
            </a:r>
          </a:p>
        </p:txBody>
      </p:sp>
      <p:sp>
        <p:nvSpPr>
          <p:cNvPr id="29" name="Oval 28">
            <a:extLst>
              <a:ext uri="{FF2B5EF4-FFF2-40B4-BE49-F238E27FC236}">
                <a16:creationId xmlns:a16="http://schemas.microsoft.com/office/drawing/2014/main" id="{11E3D4B2-331D-436A-86F2-5555C0F11A90}"/>
              </a:ext>
            </a:extLst>
          </p:cNvPr>
          <p:cNvSpPr/>
          <p:nvPr/>
        </p:nvSpPr>
        <p:spPr>
          <a:xfrm>
            <a:off x="1118292" y="2737998"/>
            <a:ext cx="751058" cy="7510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tx1"/>
                </a:solidFill>
              </a:rPr>
              <a:t>Solution</a:t>
            </a:r>
            <a:br>
              <a:rPr lang="en-US" sz="1000">
                <a:solidFill>
                  <a:schemeClr val="tx1"/>
                </a:solidFill>
              </a:rPr>
            </a:br>
            <a:r>
              <a:rPr lang="en-US" sz="1000">
                <a:solidFill>
                  <a:schemeClr val="tx1"/>
                </a:solidFill>
              </a:rPr>
              <a:t>Prio</a:t>
            </a:r>
          </a:p>
          <a:p>
            <a:pPr algn="ctr"/>
            <a:r>
              <a:rPr lang="en-US" sz="1000">
                <a:solidFill>
                  <a:schemeClr val="tx1"/>
                </a:solidFill>
              </a:rPr>
              <a:t>Mgmt</a:t>
            </a:r>
          </a:p>
        </p:txBody>
      </p:sp>
      <p:sp>
        <p:nvSpPr>
          <p:cNvPr id="31" name="TextBox 30">
            <a:extLst>
              <a:ext uri="{FF2B5EF4-FFF2-40B4-BE49-F238E27FC236}">
                <a16:creationId xmlns:a16="http://schemas.microsoft.com/office/drawing/2014/main" id="{034F1100-070B-4DAC-A6CB-E0A0C2D033E4}"/>
              </a:ext>
            </a:extLst>
          </p:cNvPr>
          <p:cNvSpPr txBox="1"/>
          <p:nvPr/>
        </p:nvSpPr>
        <p:spPr>
          <a:xfrm>
            <a:off x="982303" y="1815055"/>
            <a:ext cx="1023037" cy="415498"/>
          </a:xfrm>
          <a:prstGeom prst="rect">
            <a:avLst/>
          </a:prstGeom>
          <a:noFill/>
        </p:spPr>
        <p:txBody>
          <a:bodyPr wrap="none" rtlCol="0">
            <a:spAutoFit/>
          </a:bodyPr>
          <a:lstStyle/>
          <a:p>
            <a:pPr algn="ctr"/>
            <a:r>
              <a:rPr lang="en-US" sz="1000"/>
              <a:t>Business</a:t>
            </a:r>
            <a:br>
              <a:rPr lang="en-US" sz="1000"/>
            </a:br>
            <a:r>
              <a:rPr lang="en-US" sz="1000"/>
              <a:t>Governance</a:t>
            </a:r>
          </a:p>
        </p:txBody>
      </p:sp>
      <p:cxnSp>
        <p:nvCxnSpPr>
          <p:cNvPr id="33" name="Straight Arrow Connector 32">
            <a:extLst>
              <a:ext uri="{FF2B5EF4-FFF2-40B4-BE49-F238E27FC236}">
                <a16:creationId xmlns:a16="http://schemas.microsoft.com/office/drawing/2014/main" id="{DBAE6080-AB3A-4756-9C5A-B4E2B5A788DE}"/>
              </a:ext>
            </a:extLst>
          </p:cNvPr>
          <p:cNvCxnSpPr>
            <a:cxnSpLocks/>
            <a:stCxn id="31" idx="2"/>
            <a:endCxn id="30" idx="0"/>
          </p:cNvCxnSpPr>
          <p:nvPr/>
        </p:nvCxnSpPr>
        <p:spPr>
          <a:xfrm flipH="1">
            <a:off x="1493821" y="2230553"/>
            <a:ext cx="1" cy="2842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917C033-B0E3-43F9-95F4-DDEB10A35B7D}"/>
              </a:ext>
            </a:extLst>
          </p:cNvPr>
          <p:cNvCxnSpPr>
            <a:cxnSpLocks/>
            <a:stCxn id="30" idx="4"/>
          </p:cNvCxnSpPr>
          <p:nvPr/>
        </p:nvCxnSpPr>
        <p:spPr>
          <a:xfrm>
            <a:off x="1493821" y="3712286"/>
            <a:ext cx="0" cy="298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9232567-66E4-479C-A510-1989B4F8E219}"/>
              </a:ext>
            </a:extLst>
          </p:cNvPr>
          <p:cNvCxnSpPr/>
          <p:nvPr/>
        </p:nvCxnSpPr>
        <p:spPr>
          <a:xfrm>
            <a:off x="1493821" y="4778237"/>
            <a:ext cx="0" cy="38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186BB5C-F8E2-4461-9E9D-E5BBCA7DAC1A}"/>
              </a:ext>
            </a:extLst>
          </p:cNvPr>
          <p:cNvCxnSpPr>
            <a:cxnSpLocks/>
            <a:stCxn id="23" idx="2"/>
            <a:endCxn id="26" idx="2"/>
          </p:cNvCxnSpPr>
          <p:nvPr/>
        </p:nvCxnSpPr>
        <p:spPr>
          <a:xfrm rot="5400000" flipH="1">
            <a:off x="2867073" y="4363384"/>
            <a:ext cx="392491" cy="3138994"/>
          </a:xfrm>
          <a:prstGeom prst="bentConnector3">
            <a:avLst>
              <a:gd name="adj1" fmla="val -1853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CCF097C9-9370-441F-9994-19FF92083FF9}"/>
              </a:ext>
            </a:extLst>
          </p:cNvPr>
          <p:cNvSpPr/>
          <p:nvPr/>
        </p:nvSpPr>
        <p:spPr>
          <a:xfrm>
            <a:off x="1361209" y="5777345"/>
            <a:ext cx="4779818" cy="607869"/>
          </a:xfrm>
          <a:custGeom>
            <a:avLst/>
            <a:gdLst>
              <a:gd name="connsiteX0" fmla="*/ 4779818 w 4779818"/>
              <a:gd name="connsiteY0" fmla="*/ 348096 h 607869"/>
              <a:gd name="connsiteX1" fmla="*/ 4779818 w 4779818"/>
              <a:gd name="connsiteY1" fmla="*/ 607869 h 607869"/>
              <a:gd name="connsiteX2" fmla="*/ 0 w 4779818"/>
              <a:gd name="connsiteY2" fmla="*/ 607869 h 607869"/>
              <a:gd name="connsiteX3" fmla="*/ 0 w 4779818"/>
              <a:gd name="connsiteY3" fmla="*/ 0 h 607869"/>
            </a:gdLst>
            <a:ahLst/>
            <a:cxnLst>
              <a:cxn ang="0">
                <a:pos x="connsiteX0" y="connsiteY0"/>
              </a:cxn>
              <a:cxn ang="0">
                <a:pos x="connsiteX1" y="connsiteY1"/>
              </a:cxn>
              <a:cxn ang="0">
                <a:pos x="connsiteX2" y="connsiteY2"/>
              </a:cxn>
              <a:cxn ang="0">
                <a:pos x="connsiteX3" y="connsiteY3"/>
              </a:cxn>
            </a:cxnLst>
            <a:rect l="l" t="t" r="r" b="b"/>
            <a:pathLst>
              <a:path w="4779818" h="607869">
                <a:moveTo>
                  <a:pt x="4779818" y="348096"/>
                </a:moveTo>
                <a:lnTo>
                  <a:pt x="4779818" y="607869"/>
                </a:lnTo>
                <a:lnTo>
                  <a:pt x="0" y="607869"/>
                </a:lnTo>
                <a:lnTo>
                  <a:pt x="0"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Shape 65">
            <a:extLst>
              <a:ext uri="{FF2B5EF4-FFF2-40B4-BE49-F238E27FC236}">
                <a16:creationId xmlns:a16="http://schemas.microsoft.com/office/drawing/2014/main" id="{15503608-F5B3-4595-8DC0-2663FC429B47}"/>
              </a:ext>
            </a:extLst>
          </p:cNvPr>
          <p:cNvSpPr/>
          <p:nvPr/>
        </p:nvSpPr>
        <p:spPr>
          <a:xfrm>
            <a:off x="1636568" y="5683827"/>
            <a:ext cx="1709305" cy="324923"/>
          </a:xfrm>
          <a:custGeom>
            <a:avLst/>
            <a:gdLst>
              <a:gd name="connsiteX0" fmla="*/ 1693718 w 1693718"/>
              <a:gd name="connsiteY0" fmla="*/ 254578 h 374073"/>
              <a:gd name="connsiteX1" fmla="*/ 1693718 w 1693718"/>
              <a:gd name="connsiteY1" fmla="*/ 374073 h 374073"/>
              <a:gd name="connsiteX2" fmla="*/ 0 w 1693718"/>
              <a:gd name="connsiteY2" fmla="*/ 374073 h 374073"/>
              <a:gd name="connsiteX3" fmla="*/ 0 w 1693718"/>
              <a:gd name="connsiteY3" fmla="*/ 0 h 374073"/>
            </a:gdLst>
            <a:ahLst/>
            <a:cxnLst>
              <a:cxn ang="0">
                <a:pos x="connsiteX0" y="connsiteY0"/>
              </a:cxn>
              <a:cxn ang="0">
                <a:pos x="connsiteX1" y="connsiteY1"/>
              </a:cxn>
              <a:cxn ang="0">
                <a:pos x="connsiteX2" y="connsiteY2"/>
              </a:cxn>
              <a:cxn ang="0">
                <a:pos x="connsiteX3" y="connsiteY3"/>
              </a:cxn>
            </a:cxnLst>
            <a:rect l="l" t="t" r="r" b="b"/>
            <a:pathLst>
              <a:path w="1693718" h="374073">
                <a:moveTo>
                  <a:pt x="1693718" y="254578"/>
                </a:moveTo>
                <a:lnTo>
                  <a:pt x="1693718" y="374073"/>
                </a:lnTo>
                <a:lnTo>
                  <a:pt x="0" y="374073"/>
                </a:lnTo>
                <a:lnTo>
                  <a:pt x="0"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F29844BF-6578-4E3D-99C9-3B108F5DF5FC}"/>
              </a:ext>
            </a:extLst>
          </p:cNvPr>
          <p:cNvSpPr txBox="1"/>
          <p:nvPr/>
        </p:nvSpPr>
        <p:spPr>
          <a:xfrm>
            <a:off x="4959076" y="6253090"/>
            <a:ext cx="878767" cy="253916"/>
          </a:xfrm>
          <a:prstGeom prst="rect">
            <a:avLst/>
          </a:prstGeom>
          <a:solidFill>
            <a:schemeClr val="bg1"/>
          </a:solidFill>
        </p:spPr>
        <p:txBody>
          <a:bodyPr wrap="none" rtlCol="0">
            <a:spAutoFit/>
          </a:bodyPr>
          <a:lstStyle/>
          <a:p>
            <a:pPr algn="ctr"/>
            <a:r>
              <a:rPr lang="en-US" sz="1000"/>
              <a:t>Correction</a:t>
            </a:r>
          </a:p>
        </p:txBody>
      </p:sp>
      <p:sp>
        <p:nvSpPr>
          <p:cNvPr id="68" name="TextBox 67">
            <a:extLst>
              <a:ext uri="{FF2B5EF4-FFF2-40B4-BE49-F238E27FC236}">
                <a16:creationId xmlns:a16="http://schemas.microsoft.com/office/drawing/2014/main" id="{8ECDC698-8A5D-44F8-817E-8F1BB1ECE230}"/>
              </a:ext>
            </a:extLst>
          </p:cNvPr>
          <p:cNvSpPr txBox="1"/>
          <p:nvPr/>
        </p:nvSpPr>
        <p:spPr>
          <a:xfrm>
            <a:off x="3317406" y="6071584"/>
            <a:ext cx="878767" cy="253916"/>
          </a:xfrm>
          <a:prstGeom prst="rect">
            <a:avLst/>
          </a:prstGeom>
          <a:solidFill>
            <a:schemeClr val="bg1"/>
          </a:solidFill>
        </p:spPr>
        <p:txBody>
          <a:bodyPr wrap="none" rtlCol="0">
            <a:spAutoFit/>
          </a:bodyPr>
          <a:lstStyle/>
          <a:p>
            <a:pPr algn="ctr"/>
            <a:r>
              <a:rPr lang="en-US" sz="1000"/>
              <a:t>Correction</a:t>
            </a:r>
          </a:p>
        </p:txBody>
      </p:sp>
      <p:sp>
        <p:nvSpPr>
          <p:cNvPr id="69" name="TextBox 68">
            <a:extLst>
              <a:ext uri="{FF2B5EF4-FFF2-40B4-BE49-F238E27FC236}">
                <a16:creationId xmlns:a16="http://schemas.microsoft.com/office/drawing/2014/main" id="{9EACFC2C-D74B-4B93-9760-EA8D1ABFA990}"/>
              </a:ext>
            </a:extLst>
          </p:cNvPr>
          <p:cNvSpPr txBox="1"/>
          <p:nvPr/>
        </p:nvSpPr>
        <p:spPr>
          <a:xfrm>
            <a:off x="1713779" y="5887311"/>
            <a:ext cx="878767" cy="253916"/>
          </a:xfrm>
          <a:prstGeom prst="rect">
            <a:avLst/>
          </a:prstGeom>
          <a:solidFill>
            <a:schemeClr val="bg1"/>
          </a:solidFill>
        </p:spPr>
        <p:txBody>
          <a:bodyPr wrap="none" rtlCol="0">
            <a:spAutoFit/>
          </a:bodyPr>
          <a:lstStyle/>
          <a:p>
            <a:pPr algn="ctr"/>
            <a:r>
              <a:rPr lang="en-US" sz="1000"/>
              <a:t>Correction</a:t>
            </a:r>
          </a:p>
        </p:txBody>
      </p:sp>
      <p:cxnSp>
        <p:nvCxnSpPr>
          <p:cNvPr id="71" name="Straight Arrow Connector 70">
            <a:extLst>
              <a:ext uri="{FF2B5EF4-FFF2-40B4-BE49-F238E27FC236}">
                <a16:creationId xmlns:a16="http://schemas.microsoft.com/office/drawing/2014/main" id="{66D577D5-B990-472A-83A3-1E6F33A83A45}"/>
              </a:ext>
            </a:extLst>
          </p:cNvPr>
          <p:cNvCxnSpPr/>
          <p:nvPr/>
        </p:nvCxnSpPr>
        <p:spPr>
          <a:xfrm flipH="1">
            <a:off x="2005340" y="3621232"/>
            <a:ext cx="520958" cy="34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F1D949F-E38C-4E4F-9CDB-31791E1481C5}"/>
              </a:ext>
            </a:extLst>
          </p:cNvPr>
          <p:cNvSpPr txBox="1"/>
          <p:nvPr/>
        </p:nvSpPr>
        <p:spPr>
          <a:xfrm>
            <a:off x="2498630" y="3284844"/>
            <a:ext cx="1173719" cy="400110"/>
          </a:xfrm>
          <a:prstGeom prst="rect">
            <a:avLst/>
          </a:prstGeom>
          <a:noFill/>
        </p:spPr>
        <p:txBody>
          <a:bodyPr wrap="none" rtlCol="0">
            <a:spAutoFit/>
          </a:bodyPr>
          <a:lstStyle/>
          <a:p>
            <a:r>
              <a:rPr lang="en-US" sz="1000"/>
              <a:t>Development &amp;</a:t>
            </a:r>
            <a:br>
              <a:rPr lang="en-US" sz="1000"/>
            </a:br>
            <a:r>
              <a:rPr lang="en-US" sz="1000"/>
              <a:t>Maintenance</a:t>
            </a:r>
          </a:p>
        </p:txBody>
      </p:sp>
    </p:spTree>
    <p:extLst>
      <p:ext uri="{BB962C8B-B14F-4D97-AF65-F5344CB8AC3E}">
        <p14:creationId xmlns:p14="http://schemas.microsoft.com/office/powerpoint/2010/main" val="330012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5CF7-C45F-4D58-8821-ED64B2430A10}"/>
              </a:ext>
            </a:extLst>
          </p:cNvPr>
          <p:cNvSpPr>
            <a:spLocks noGrp="1"/>
          </p:cNvSpPr>
          <p:nvPr>
            <p:ph type="title"/>
          </p:nvPr>
        </p:nvSpPr>
        <p:spPr/>
        <p:txBody>
          <a:bodyPr>
            <a:normAutofit/>
          </a:bodyPr>
          <a:lstStyle/>
          <a:p>
            <a:r>
              <a:rPr lang="en-US" sz="3200" dirty="0"/>
              <a:t>Getting started with Advanced Analytics</a:t>
            </a:r>
          </a:p>
        </p:txBody>
      </p:sp>
      <p:graphicFrame>
        <p:nvGraphicFramePr>
          <p:cNvPr id="6" name="Table 2">
            <a:extLst>
              <a:ext uri="{FF2B5EF4-FFF2-40B4-BE49-F238E27FC236}">
                <a16:creationId xmlns:a16="http://schemas.microsoft.com/office/drawing/2014/main" id="{8E0FF89E-79EC-4838-89D9-EA0754DF270E}"/>
              </a:ext>
            </a:extLst>
          </p:cNvPr>
          <p:cNvGraphicFramePr>
            <a:graphicFrameLocks noGrp="1"/>
          </p:cNvGraphicFramePr>
          <p:nvPr/>
        </p:nvGraphicFramePr>
        <p:xfrm>
          <a:off x="971548" y="1572427"/>
          <a:ext cx="10382249" cy="4552148"/>
        </p:xfrm>
        <a:graphic>
          <a:graphicData uri="http://schemas.openxmlformats.org/drawingml/2006/table">
            <a:tbl>
              <a:tblPr firstRow="1" bandRow="1">
                <a:tableStyleId>{5C22544A-7EE6-4342-B048-85BDC9FD1C3A}</a:tableStyleId>
              </a:tblPr>
              <a:tblGrid>
                <a:gridCol w="470211">
                  <a:extLst>
                    <a:ext uri="{9D8B030D-6E8A-4147-A177-3AD203B41FA5}">
                      <a16:colId xmlns:a16="http://schemas.microsoft.com/office/drawing/2014/main" val="20000"/>
                    </a:ext>
                  </a:extLst>
                </a:gridCol>
                <a:gridCol w="3092139">
                  <a:extLst>
                    <a:ext uri="{9D8B030D-6E8A-4147-A177-3AD203B41FA5}">
                      <a16:colId xmlns:a16="http://schemas.microsoft.com/office/drawing/2014/main" val="20001"/>
                    </a:ext>
                  </a:extLst>
                </a:gridCol>
                <a:gridCol w="532513">
                  <a:extLst>
                    <a:ext uri="{9D8B030D-6E8A-4147-A177-3AD203B41FA5}">
                      <a16:colId xmlns:a16="http://schemas.microsoft.com/office/drawing/2014/main" val="3012749262"/>
                    </a:ext>
                  </a:extLst>
                </a:gridCol>
                <a:gridCol w="3371126">
                  <a:extLst>
                    <a:ext uri="{9D8B030D-6E8A-4147-A177-3AD203B41FA5}">
                      <a16:colId xmlns:a16="http://schemas.microsoft.com/office/drawing/2014/main" val="20002"/>
                    </a:ext>
                  </a:extLst>
                </a:gridCol>
                <a:gridCol w="2916260">
                  <a:extLst>
                    <a:ext uri="{9D8B030D-6E8A-4147-A177-3AD203B41FA5}">
                      <a16:colId xmlns:a16="http://schemas.microsoft.com/office/drawing/2014/main" val="20003"/>
                    </a:ext>
                  </a:extLst>
                </a:gridCol>
              </a:tblGrid>
              <a:tr h="274797">
                <a:tc>
                  <a:txBody>
                    <a:bodyPr/>
                    <a:lstStyle/>
                    <a:p>
                      <a:pPr algn="ctr"/>
                      <a:endParaRPr lang="en-CA" sz="1200" b="1">
                        <a:solidFill>
                          <a:schemeClr val="bg1"/>
                        </a:solidFill>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200" b="1">
                          <a:solidFill>
                            <a:srgbClr val="3F7593"/>
                          </a:solidFill>
                        </a:rPr>
                        <a:t>Phase 1 – week 1</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CA" sz="1200" b="1" dirty="0">
                        <a:solidFill>
                          <a:srgbClr val="3F7593"/>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b="1" dirty="0">
                          <a:solidFill>
                            <a:srgbClr val="3F7593"/>
                          </a:solidFill>
                        </a:rPr>
                        <a:t>Phase 2 - week 2-3</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200" b="1">
                          <a:solidFill>
                            <a:srgbClr val="3F7593"/>
                          </a:solidFill>
                        </a:rPr>
                        <a:t>Phase 3  - week 4</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46813">
                <a:tc>
                  <a:txBody>
                    <a:bodyPr/>
                    <a:lstStyle/>
                    <a:p>
                      <a:pPr marL="215900" indent="-457200" algn="ctr">
                        <a:spcAft>
                          <a:spcPts val="500"/>
                        </a:spcAft>
                      </a:pPr>
                      <a:r>
                        <a:rPr lang="en-CA" sz="1200" b="1" baseline="0">
                          <a:solidFill>
                            <a:srgbClr val="3F7593"/>
                          </a:solidFill>
                        </a:rPr>
                        <a:t>Activities</a:t>
                      </a:r>
                    </a:p>
                  </a:txBody>
                  <a:tcPr vert="vert27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rgbClr val="6CA2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1200"/>
                        </a:spcAft>
                      </a:pPr>
                      <a:r>
                        <a:rPr lang="en-CA" sz="1000" b="1" baseline="0" dirty="0">
                          <a:solidFill>
                            <a:schemeClr val="tx1">
                              <a:lumMod val="75000"/>
                              <a:lumOff val="25000"/>
                            </a:schemeClr>
                          </a:solidFill>
                        </a:rPr>
                        <a:t>Secure business use case and data</a:t>
                      </a:r>
                      <a:endParaRPr lang="en-CA" sz="1000" b="1" dirty="0">
                        <a:solidFill>
                          <a:schemeClr val="tx1">
                            <a:lumMod val="75000"/>
                            <a:lumOff val="25000"/>
                          </a:schemeClr>
                        </a:solidFill>
                      </a:endParaRPr>
                    </a:p>
                    <a:p>
                      <a:pPr marL="216000" indent="-457200">
                        <a:spcAft>
                          <a:spcPts val="0"/>
                        </a:spcAft>
                      </a:pPr>
                      <a:endParaRPr lang="en-CA" sz="1000" b="1" dirty="0">
                        <a:solidFill>
                          <a:schemeClr val="tx1">
                            <a:lumMod val="75000"/>
                            <a:lumOff val="25000"/>
                          </a:schemeClr>
                        </a:solidFill>
                      </a:endParaRPr>
                    </a:p>
                    <a:p>
                      <a:pPr marL="215900" indent="-457200">
                        <a:spcAft>
                          <a:spcPts val="0"/>
                        </a:spcAft>
                      </a:pPr>
                      <a:r>
                        <a:rPr lang="en-CA" sz="1000" b="1" dirty="0">
                          <a:solidFill>
                            <a:schemeClr val="tx1">
                              <a:lumMod val="75000"/>
                              <a:lumOff val="25000"/>
                            </a:schemeClr>
                          </a:solidFill>
                        </a:rPr>
                        <a:t>Agile analytics workshop</a:t>
                      </a:r>
                    </a:p>
                    <a:p>
                      <a:pPr marL="215900" indent="-457200">
                        <a:spcAft>
                          <a:spcPts val="0"/>
                        </a:spcAft>
                      </a:pPr>
                      <a:r>
                        <a:rPr lang="en-CA" sz="1000" b="1" dirty="0">
                          <a:solidFill>
                            <a:schemeClr val="tx1">
                              <a:lumMod val="75000"/>
                              <a:lumOff val="25000"/>
                            </a:schemeClr>
                          </a:solidFill>
                        </a:rPr>
                        <a:t>1.1 </a:t>
                      </a:r>
                      <a:r>
                        <a:rPr lang="en-CA" sz="1000" b="0" dirty="0">
                          <a:solidFill>
                            <a:schemeClr val="tx1">
                              <a:lumMod val="75000"/>
                              <a:lumOff val="25000"/>
                            </a:schemeClr>
                          </a:solidFill>
                        </a:rPr>
                        <a:t>Use case definition and prioritization with stakeholders.</a:t>
                      </a:r>
                    </a:p>
                    <a:p>
                      <a:pPr marL="215900" indent="-457200">
                        <a:spcAft>
                          <a:spcPts val="0"/>
                        </a:spcAft>
                      </a:pPr>
                      <a:r>
                        <a:rPr lang="en-CA" sz="1000" b="1" dirty="0">
                          <a:solidFill>
                            <a:schemeClr val="tx1">
                              <a:lumMod val="75000"/>
                              <a:lumOff val="25000"/>
                            </a:schemeClr>
                          </a:solidFill>
                        </a:rPr>
                        <a:t>1.2</a:t>
                      </a:r>
                      <a:r>
                        <a:rPr lang="en-CA" sz="1000" b="0" dirty="0">
                          <a:solidFill>
                            <a:schemeClr val="tx1">
                              <a:lumMod val="75000"/>
                              <a:lumOff val="25000"/>
                            </a:schemeClr>
                          </a:solidFill>
                        </a:rPr>
                        <a:t> Define the minimum viable product</a:t>
                      </a:r>
                    </a:p>
                    <a:p>
                      <a:pPr marL="215900" indent="-457200">
                        <a:spcAft>
                          <a:spcPts val="0"/>
                        </a:spcAft>
                      </a:pPr>
                      <a:r>
                        <a:rPr lang="en-CA" sz="1000" b="1" dirty="0">
                          <a:solidFill>
                            <a:schemeClr val="tx1">
                              <a:lumMod val="75000"/>
                              <a:lumOff val="25000"/>
                            </a:schemeClr>
                          </a:solidFill>
                        </a:rPr>
                        <a:t>1.3 </a:t>
                      </a:r>
                      <a:r>
                        <a:rPr lang="en-CA" sz="1000" b="0" dirty="0">
                          <a:solidFill>
                            <a:schemeClr val="tx1">
                              <a:lumMod val="75000"/>
                              <a:lumOff val="25000"/>
                            </a:schemeClr>
                          </a:solidFill>
                        </a:rPr>
                        <a:t>Select </a:t>
                      </a:r>
                      <a:r>
                        <a:rPr lang="en-CA" sz="1000" b="0" baseline="0" dirty="0">
                          <a:solidFill>
                            <a:schemeClr val="tx1">
                              <a:lumMod val="75000"/>
                              <a:lumOff val="25000"/>
                            </a:schemeClr>
                          </a:solidFill>
                        </a:rPr>
                        <a:t>relevant KPIs/Metrics/Outcome for use case.</a:t>
                      </a:r>
                      <a:endParaRPr lang="en-CA" sz="1000" b="1" dirty="0">
                        <a:solidFill>
                          <a:schemeClr val="tx1">
                            <a:lumMod val="75000"/>
                            <a:lumOff val="25000"/>
                          </a:schemeClr>
                        </a:solidFill>
                      </a:endParaRPr>
                    </a:p>
                    <a:p>
                      <a:pPr marL="215900" marR="0" lvl="0" indent="-457200" algn="l" defTabSz="914400" rtl="0" eaLnBrk="1" fontAlgn="auto" latinLnBrk="0" hangingPunct="1">
                        <a:lnSpc>
                          <a:spcPct val="100000"/>
                        </a:lnSpc>
                        <a:spcBef>
                          <a:spcPts val="0"/>
                        </a:spcBef>
                        <a:spcAft>
                          <a:spcPts val="0"/>
                        </a:spcAft>
                        <a:buClrTx/>
                        <a:buSzTx/>
                        <a:buFontTx/>
                        <a:buNone/>
                        <a:tabLst/>
                        <a:defRPr/>
                      </a:pPr>
                      <a:r>
                        <a:rPr lang="en-CA" sz="1000" b="1" dirty="0">
                          <a:solidFill>
                            <a:schemeClr val="tx1">
                              <a:lumMod val="75000"/>
                              <a:lumOff val="25000"/>
                            </a:schemeClr>
                          </a:solidFill>
                        </a:rPr>
                        <a:t>1.4 </a:t>
                      </a:r>
                      <a:r>
                        <a:rPr lang="en-CA" sz="1000" b="0" dirty="0">
                          <a:solidFill>
                            <a:schemeClr val="tx1">
                              <a:lumMod val="75000"/>
                              <a:lumOff val="25000"/>
                            </a:schemeClr>
                          </a:solidFill>
                        </a:rPr>
                        <a:t>Define </a:t>
                      </a:r>
                      <a:r>
                        <a:rPr lang="en-CA" sz="1000" b="0" baseline="0" dirty="0">
                          <a:solidFill>
                            <a:schemeClr val="tx1">
                              <a:lumMod val="75000"/>
                              <a:lumOff val="25000"/>
                            </a:schemeClr>
                          </a:solidFill>
                        </a:rPr>
                        <a:t>cross-functional team structure.</a:t>
                      </a:r>
                    </a:p>
                    <a:p>
                      <a:pPr marL="216000" indent="-457200">
                        <a:spcAft>
                          <a:spcPts val="0"/>
                        </a:spcAft>
                      </a:pPr>
                      <a:endParaRPr lang="en-CA" sz="1000" b="1" dirty="0">
                        <a:solidFill>
                          <a:schemeClr val="tx1">
                            <a:lumMod val="75000"/>
                            <a:lumOff val="25000"/>
                          </a:schemeClr>
                        </a:solidFill>
                      </a:endParaRPr>
                    </a:p>
                    <a:p>
                      <a:pPr marL="215900" indent="-457200">
                        <a:spcAft>
                          <a:spcPts val="0"/>
                        </a:spcAft>
                      </a:pPr>
                      <a:r>
                        <a:rPr lang="en-CA" sz="1000" b="1" dirty="0">
                          <a:solidFill>
                            <a:schemeClr val="tx1">
                              <a:lumMod val="75000"/>
                              <a:lumOff val="25000"/>
                            </a:schemeClr>
                          </a:solidFill>
                        </a:rPr>
                        <a:t>Select &amp; deliver data </a:t>
                      </a:r>
                    </a:p>
                    <a:p>
                      <a:pPr marL="216000" indent="-457200">
                        <a:spcAft>
                          <a:spcPts val="0"/>
                        </a:spcAft>
                      </a:pPr>
                      <a:r>
                        <a:rPr lang="en-CA" sz="1000" b="1" dirty="0">
                          <a:solidFill>
                            <a:schemeClr val="tx1">
                              <a:lumMod val="75000"/>
                              <a:lumOff val="25000"/>
                            </a:schemeClr>
                          </a:solidFill>
                        </a:rPr>
                        <a:t>1.5 </a:t>
                      </a:r>
                      <a:r>
                        <a:rPr lang="en-CA" sz="1000" b="0" dirty="0">
                          <a:solidFill>
                            <a:schemeClr val="tx1">
                              <a:lumMod val="75000"/>
                              <a:lumOff val="25000"/>
                            </a:schemeClr>
                          </a:solidFill>
                        </a:rPr>
                        <a:t>Define technology to be used for MVP.</a:t>
                      </a:r>
                    </a:p>
                    <a:p>
                      <a:pPr marL="215900" indent="-457200">
                        <a:spcAft>
                          <a:spcPts val="0"/>
                        </a:spcAft>
                      </a:pPr>
                      <a:r>
                        <a:rPr lang="en-CA" sz="1000" b="1" dirty="0">
                          <a:solidFill>
                            <a:schemeClr val="tx1">
                              <a:lumMod val="75000"/>
                              <a:lumOff val="25000"/>
                            </a:schemeClr>
                          </a:solidFill>
                        </a:rPr>
                        <a:t>1.6</a:t>
                      </a:r>
                      <a:r>
                        <a:rPr lang="en-CA" sz="1000" b="0" dirty="0">
                          <a:solidFill>
                            <a:schemeClr val="tx1">
                              <a:lumMod val="75000"/>
                              <a:lumOff val="25000"/>
                            </a:schemeClr>
                          </a:solidFill>
                        </a:rPr>
                        <a:t> Secure access to analytics platform </a:t>
                      </a:r>
                    </a:p>
                    <a:p>
                      <a:pPr marL="215900" indent="-457200">
                        <a:spcAft>
                          <a:spcPts val="0"/>
                        </a:spcAft>
                      </a:pPr>
                      <a:r>
                        <a:rPr lang="en-CA" sz="1000" b="1" baseline="0" dirty="0">
                          <a:solidFill>
                            <a:schemeClr val="tx1">
                              <a:lumMod val="75000"/>
                              <a:lumOff val="25000"/>
                            </a:schemeClr>
                          </a:solidFill>
                        </a:rPr>
                        <a:t>1.7</a:t>
                      </a:r>
                      <a:r>
                        <a:rPr lang="en-CA" sz="1000" b="0" baseline="0" dirty="0">
                          <a:solidFill>
                            <a:schemeClr val="tx1">
                              <a:lumMod val="75000"/>
                              <a:lumOff val="25000"/>
                            </a:schemeClr>
                          </a:solidFill>
                        </a:rPr>
                        <a:t> Select data sets required for MVP</a:t>
                      </a:r>
                    </a:p>
                    <a:p>
                      <a:pPr marL="215900" indent="-457200">
                        <a:spcAft>
                          <a:spcPts val="0"/>
                        </a:spcAft>
                      </a:pPr>
                      <a:r>
                        <a:rPr lang="en-CA" sz="1000" b="1" baseline="0" dirty="0">
                          <a:solidFill>
                            <a:schemeClr val="tx1">
                              <a:lumMod val="75000"/>
                              <a:lumOff val="25000"/>
                            </a:schemeClr>
                          </a:solidFill>
                        </a:rPr>
                        <a:t>1.8</a:t>
                      </a:r>
                      <a:r>
                        <a:rPr lang="en-CA" sz="1000" b="0" baseline="0" dirty="0">
                          <a:solidFill>
                            <a:schemeClr val="tx1">
                              <a:lumMod val="75000"/>
                              <a:lumOff val="25000"/>
                            </a:schemeClr>
                          </a:solidFill>
                        </a:rPr>
                        <a:t> Deliver data for MVP</a:t>
                      </a:r>
                    </a:p>
                    <a:p>
                      <a:pPr marL="216000" indent="-457200">
                        <a:spcAft>
                          <a:spcPts val="0"/>
                        </a:spcAft>
                      </a:pPr>
                      <a:endParaRPr lang="en-CA" sz="1000" b="0" dirty="0">
                        <a:solidFill>
                          <a:schemeClr val="tx1">
                            <a:lumMod val="75000"/>
                            <a:lumOff val="25000"/>
                          </a:schemeClr>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rgbClr val="6CA2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16000" indent="-457200">
                        <a:spcAft>
                          <a:spcPts val="0"/>
                        </a:spcAft>
                      </a:pPr>
                      <a:endParaRPr lang="en-CA" sz="1000" b="0" dirty="0">
                        <a:solidFill>
                          <a:schemeClr val="tx1">
                            <a:lumMod val="75000"/>
                            <a:lumOff val="25000"/>
                          </a:schemeClr>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rgbClr val="6CA2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1200"/>
                        </a:spcAft>
                      </a:pPr>
                      <a:r>
                        <a:rPr lang="en-US" sz="1000" b="1" baseline="0" dirty="0">
                          <a:solidFill>
                            <a:schemeClr val="tx1">
                              <a:lumMod val="75000"/>
                              <a:lumOff val="25000"/>
                            </a:schemeClr>
                          </a:solidFill>
                        </a:rPr>
                        <a:t>Data Analytics</a:t>
                      </a:r>
                      <a:endParaRPr lang="en-CA" sz="1000" b="1" baseline="0" dirty="0">
                        <a:solidFill>
                          <a:schemeClr val="tx1">
                            <a:lumMod val="75000"/>
                            <a:lumOff val="25000"/>
                          </a:schemeClr>
                        </a:solidFill>
                      </a:endParaRPr>
                    </a:p>
                    <a:p>
                      <a:pPr marL="216000" indent="-457200">
                        <a:spcAft>
                          <a:spcPts val="0"/>
                        </a:spcAft>
                      </a:pPr>
                      <a:endParaRPr lang="en-CA" sz="1000" b="1" dirty="0">
                        <a:solidFill>
                          <a:schemeClr val="tx1">
                            <a:lumMod val="75000"/>
                            <a:lumOff val="25000"/>
                          </a:schemeClr>
                        </a:solidFill>
                      </a:endParaRPr>
                    </a:p>
                    <a:p>
                      <a:pPr marL="215900" indent="-457200">
                        <a:spcAft>
                          <a:spcPts val="0"/>
                        </a:spcAft>
                      </a:pPr>
                      <a:r>
                        <a:rPr lang="en-CA" sz="1000" b="1" dirty="0">
                          <a:solidFill>
                            <a:schemeClr val="tx1">
                              <a:lumMod val="75000"/>
                              <a:lumOff val="25000"/>
                            </a:schemeClr>
                          </a:solidFill>
                        </a:rPr>
                        <a:t>Develop Data &amp; Analytics</a:t>
                      </a:r>
                    </a:p>
                    <a:p>
                      <a:pPr marL="215900" indent="-457200">
                        <a:spcAft>
                          <a:spcPts val="0"/>
                        </a:spcAft>
                      </a:pPr>
                      <a:r>
                        <a:rPr lang="en-CA" sz="1000" b="1" dirty="0">
                          <a:solidFill>
                            <a:schemeClr val="tx1">
                              <a:lumMod val="75000"/>
                              <a:lumOff val="25000"/>
                            </a:schemeClr>
                          </a:solidFill>
                        </a:rPr>
                        <a:t>2.1 </a:t>
                      </a:r>
                      <a:r>
                        <a:rPr lang="en-CA" sz="1000" b="0" dirty="0">
                          <a:solidFill>
                            <a:schemeClr val="tx1">
                              <a:lumMod val="75000"/>
                              <a:lumOff val="25000"/>
                            </a:schemeClr>
                          </a:solidFill>
                        </a:rPr>
                        <a:t>Prepare data for analytics</a:t>
                      </a:r>
                    </a:p>
                    <a:p>
                      <a:pPr marL="215900" indent="-457200">
                        <a:spcAft>
                          <a:spcPts val="0"/>
                        </a:spcAft>
                      </a:pPr>
                      <a:r>
                        <a:rPr lang="en-CA" sz="1000" b="1" dirty="0">
                          <a:solidFill>
                            <a:schemeClr val="tx1">
                              <a:lumMod val="75000"/>
                              <a:lumOff val="25000"/>
                            </a:schemeClr>
                          </a:solidFill>
                        </a:rPr>
                        <a:t>2.2</a:t>
                      </a:r>
                      <a:r>
                        <a:rPr lang="en-CA" sz="1000" b="0" dirty="0">
                          <a:solidFill>
                            <a:schemeClr val="tx1">
                              <a:lumMod val="75000"/>
                              <a:lumOff val="25000"/>
                            </a:schemeClr>
                          </a:solidFill>
                        </a:rPr>
                        <a:t> Data exploration</a:t>
                      </a:r>
                    </a:p>
                    <a:p>
                      <a:pPr marL="215900" indent="-457200">
                        <a:spcAft>
                          <a:spcPts val="0"/>
                        </a:spcAft>
                      </a:pPr>
                      <a:r>
                        <a:rPr lang="en-CA" sz="1000" b="1" dirty="0">
                          <a:solidFill>
                            <a:schemeClr val="tx1">
                              <a:lumMod val="75000"/>
                              <a:lumOff val="25000"/>
                            </a:schemeClr>
                          </a:solidFill>
                        </a:rPr>
                        <a:t>2.3 </a:t>
                      </a:r>
                      <a:r>
                        <a:rPr lang="en-CA" sz="1000" b="0" dirty="0">
                          <a:solidFill>
                            <a:schemeClr val="tx1">
                              <a:lumMod val="75000"/>
                              <a:lumOff val="25000"/>
                            </a:schemeClr>
                          </a:solidFill>
                        </a:rPr>
                        <a:t>Data feature analysis</a:t>
                      </a:r>
                    </a:p>
                    <a:p>
                      <a:pPr marL="215900" indent="-457200">
                        <a:spcAft>
                          <a:spcPts val="0"/>
                        </a:spcAft>
                      </a:pPr>
                      <a:r>
                        <a:rPr lang="en-CA" sz="1000" b="1" dirty="0">
                          <a:solidFill>
                            <a:schemeClr val="tx1">
                              <a:lumMod val="75000"/>
                              <a:lumOff val="25000"/>
                            </a:schemeClr>
                          </a:solidFill>
                        </a:rPr>
                        <a:t>2.4</a:t>
                      </a:r>
                      <a:r>
                        <a:rPr lang="en-CA" sz="1000" b="0" dirty="0">
                          <a:solidFill>
                            <a:schemeClr val="tx1">
                              <a:lumMod val="75000"/>
                              <a:lumOff val="25000"/>
                            </a:schemeClr>
                          </a:solidFill>
                        </a:rPr>
                        <a:t> First iteration: Pattern recognition and model development</a:t>
                      </a:r>
                    </a:p>
                    <a:p>
                      <a:pPr marL="215900" indent="-457200">
                        <a:spcAft>
                          <a:spcPts val="0"/>
                        </a:spcAft>
                      </a:pPr>
                      <a:r>
                        <a:rPr lang="en-CA" sz="1000" b="1" dirty="0">
                          <a:solidFill>
                            <a:schemeClr val="tx1">
                              <a:lumMod val="75000"/>
                              <a:lumOff val="25000"/>
                            </a:schemeClr>
                          </a:solidFill>
                        </a:rPr>
                        <a:t>2.5</a:t>
                      </a:r>
                      <a:r>
                        <a:rPr lang="en-CA" sz="1000" b="0" dirty="0">
                          <a:solidFill>
                            <a:schemeClr val="tx1">
                              <a:lumMod val="75000"/>
                              <a:lumOff val="25000"/>
                            </a:schemeClr>
                          </a:solidFill>
                        </a:rPr>
                        <a:t> Workshop to review analytics findings</a:t>
                      </a:r>
                    </a:p>
                    <a:p>
                      <a:pPr marL="215900" indent="-457200">
                        <a:spcAft>
                          <a:spcPts val="0"/>
                        </a:spcAft>
                      </a:pPr>
                      <a:r>
                        <a:rPr lang="en-CA" sz="1000" b="1" dirty="0">
                          <a:solidFill>
                            <a:schemeClr val="tx1">
                              <a:lumMod val="75000"/>
                              <a:lumOff val="25000"/>
                            </a:schemeClr>
                          </a:solidFill>
                        </a:rPr>
                        <a:t>2.6 </a:t>
                      </a:r>
                      <a:r>
                        <a:rPr lang="en-CA" sz="1000" b="0" dirty="0">
                          <a:solidFill>
                            <a:schemeClr val="tx1">
                              <a:lumMod val="75000"/>
                              <a:lumOff val="25000"/>
                            </a:schemeClr>
                          </a:solidFill>
                        </a:rPr>
                        <a:t>Second iteration: Pattern refinement based </a:t>
                      </a:r>
                      <a:br>
                        <a:rPr lang="en-CA" sz="1000" b="0" dirty="0">
                          <a:solidFill>
                            <a:srgbClr val="404040"/>
                          </a:solidFill>
                        </a:rPr>
                      </a:br>
                      <a:r>
                        <a:rPr lang="en-CA" sz="1000" b="0" dirty="0">
                          <a:solidFill>
                            <a:schemeClr val="tx1">
                              <a:lumMod val="75000"/>
                              <a:lumOff val="25000"/>
                            </a:schemeClr>
                          </a:solidFill>
                        </a:rPr>
                        <a:t>on workshop</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rgbClr val="6CA2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1200"/>
                        </a:spcAft>
                      </a:pPr>
                      <a:r>
                        <a:rPr lang="en-CA" sz="1000" b="1" dirty="0">
                          <a:solidFill>
                            <a:schemeClr val="tx1">
                              <a:lumMod val="75000"/>
                              <a:lumOff val="25000"/>
                            </a:schemeClr>
                          </a:solidFill>
                        </a:rPr>
                        <a:t>Present the MVP</a:t>
                      </a:r>
                    </a:p>
                    <a:p>
                      <a:pPr marL="216000" indent="-457200">
                        <a:spcAft>
                          <a:spcPts val="0"/>
                        </a:spcAft>
                      </a:pPr>
                      <a:endParaRPr lang="en-CA" sz="1000" b="1" dirty="0">
                        <a:solidFill>
                          <a:schemeClr val="tx1">
                            <a:lumMod val="75000"/>
                            <a:lumOff val="25000"/>
                          </a:schemeClr>
                        </a:solidFill>
                      </a:endParaRPr>
                    </a:p>
                    <a:p>
                      <a:pPr marL="215900" indent="-457200">
                        <a:spcAft>
                          <a:spcPts val="0"/>
                        </a:spcAft>
                      </a:pPr>
                      <a:r>
                        <a:rPr lang="en-CA" sz="1000" b="1" dirty="0">
                          <a:solidFill>
                            <a:schemeClr val="tx1">
                              <a:lumMod val="75000"/>
                              <a:lumOff val="25000"/>
                            </a:schemeClr>
                          </a:solidFill>
                        </a:rPr>
                        <a:t>Deliver Analytics Insights</a:t>
                      </a:r>
                    </a:p>
                    <a:p>
                      <a:pPr marL="215900" indent="-457200">
                        <a:spcAft>
                          <a:spcPts val="0"/>
                        </a:spcAft>
                      </a:pPr>
                      <a:r>
                        <a:rPr lang="en-CA" sz="1000" b="1" dirty="0">
                          <a:solidFill>
                            <a:schemeClr val="tx1">
                              <a:lumMod val="75000"/>
                              <a:lumOff val="25000"/>
                            </a:schemeClr>
                          </a:solidFill>
                        </a:rPr>
                        <a:t>3.1 </a:t>
                      </a:r>
                      <a:r>
                        <a:rPr lang="en-CA" sz="1000" b="0" dirty="0">
                          <a:solidFill>
                            <a:schemeClr val="tx1">
                              <a:lumMod val="75000"/>
                              <a:lumOff val="25000"/>
                            </a:schemeClr>
                          </a:solidFill>
                        </a:rPr>
                        <a:t>Documentation of findings. </a:t>
                      </a:r>
                    </a:p>
                    <a:p>
                      <a:pPr marL="215900" indent="-457200">
                        <a:spcAft>
                          <a:spcPts val="0"/>
                        </a:spcAft>
                      </a:pPr>
                      <a:r>
                        <a:rPr lang="en-CA" sz="1000" b="1" dirty="0">
                          <a:solidFill>
                            <a:schemeClr val="tx1">
                              <a:lumMod val="75000"/>
                              <a:lumOff val="25000"/>
                            </a:schemeClr>
                          </a:solidFill>
                        </a:rPr>
                        <a:t>3.2 </a:t>
                      </a:r>
                      <a:r>
                        <a:rPr lang="en-CA" sz="1000" b="0" dirty="0">
                          <a:solidFill>
                            <a:schemeClr val="tx1">
                              <a:lumMod val="75000"/>
                              <a:lumOff val="25000"/>
                            </a:schemeClr>
                          </a:solidFill>
                        </a:rPr>
                        <a:t>Stakeholder presentation of MVP.</a:t>
                      </a:r>
                    </a:p>
                    <a:p>
                      <a:pPr marL="215900" indent="-457200">
                        <a:spcAft>
                          <a:spcPts val="0"/>
                        </a:spcAft>
                      </a:pPr>
                      <a:r>
                        <a:rPr lang="en-CA" sz="1000" b="1" dirty="0">
                          <a:solidFill>
                            <a:schemeClr val="tx1">
                              <a:lumMod val="75000"/>
                              <a:lumOff val="25000"/>
                            </a:schemeClr>
                          </a:solidFill>
                        </a:rPr>
                        <a:t>3.3</a:t>
                      </a:r>
                      <a:r>
                        <a:rPr lang="en-CA" sz="1000" b="0" baseline="0" dirty="0">
                          <a:solidFill>
                            <a:schemeClr val="tx1">
                              <a:lumMod val="75000"/>
                              <a:lumOff val="25000"/>
                            </a:schemeClr>
                          </a:solidFill>
                        </a:rPr>
                        <a:t> </a:t>
                      </a:r>
                      <a:r>
                        <a:rPr lang="en-CA" sz="1000" b="0" dirty="0">
                          <a:solidFill>
                            <a:schemeClr val="tx1">
                              <a:lumMod val="75000"/>
                              <a:lumOff val="25000"/>
                            </a:schemeClr>
                          </a:solidFill>
                        </a:rPr>
                        <a:t>Present next steps</a:t>
                      </a:r>
                      <a:r>
                        <a:rPr lang="en-CA" sz="1000" b="0" baseline="0" dirty="0">
                          <a:solidFill>
                            <a:schemeClr val="tx1">
                              <a:lumMod val="75000"/>
                              <a:lumOff val="25000"/>
                            </a:schemeClr>
                          </a:solidFill>
                        </a:rPr>
                        <a:t>.</a:t>
                      </a:r>
                      <a:endParaRPr lang="en-CA" sz="1000" b="0" dirty="0">
                        <a:solidFill>
                          <a:schemeClr val="tx1">
                            <a:lumMod val="75000"/>
                            <a:lumOff val="25000"/>
                          </a:schemeClr>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rgbClr val="6CA2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30538">
                <a:tc>
                  <a:txBody>
                    <a:bodyPr/>
                    <a:lstStyle/>
                    <a:p>
                      <a:pPr marL="215900" marR="0" indent="-457200" algn="ctr" defTabSz="914400" rtl="0" eaLnBrk="1" fontAlgn="auto" latinLnBrk="0" hangingPunct="1">
                        <a:lnSpc>
                          <a:spcPct val="100000"/>
                        </a:lnSpc>
                        <a:spcBef>
                          <a:spcPts val="0"/>
                        </a:spcBef>
                        <a:spcAft>
                          <a:spcPts val="500"/>
                        </a:spcAft>
                        <a:buClrTx/>
                        <a:buSzTx/>
                        <a:buFontTx/>
                        <a:buNone/>
                        <a:tabLst/>
                        <a:defRPr/>
                      </a:pPr>
                      <a:r>
                        <a:rPr lang="en-CA" sz="1200" b="1">
                          <a:solidFill>
                            <a:srgbClr val="3F7593"/>
                          </a:solidFill>
                        </a:rPr>
                        <a:t>Deliverables</a:t>
                      </a:r>
                    </a:p>
                  </a:txBody>
                  <a:tcPr vert="vert27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rgbClr val="6CA2C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mj-lt"/>
                        <a:buAutoNum type="arabicPeriod"/>
                      </a:pPr>
                      <a:endParaRPr lang="en-US" sz="1000" dirty="0">
                        <a:solidFill>
                          <a:schemeClr val="tx1">
                            <a:lumMod val="75000"/>
                            <a:lumOff val="25000"/>
                          </a:schemeClr>
                        </a:solidFill>
                      </a:endParaRPr>
                    </a:p>
                    <a:p>
                      <a:pPr marL="228600" indent="-228600">
                        <a:buFont typeface="+mj-lt"/>
                        <a:buAutoNum type="arabicPeriod"/>
                      </a:pPr>
                      <a:r>
                        <a:rPr lang="en-US" sz="1000" dirty="0">
                          <a:solidFill>
                            <a:schemeClr val="tx1">
                              <a:lumMod val="75000"/>
                              <a:lumOff val="25000"/>
                            </a:schemeClr>
                          </a:solidFill>
                        </a:rPr>
                        <a:t>Relevant KPIs/Metrics/Outcome for the use case.</a:t>
                      </a:r>
                    </a:p>
                    <a:p>
                      <a:pPr marL="228600" indent="-228600">
                        <a:buFont typeface="+mj-lt"/>
                        <a:buAutoNum type="arabicPeriod"/>
                      </a:pPr>
                      <a:r>
                        <a:rPr lang="en-US" sz="1000" dirty="0">
                          <a:solidFill>
                            <a:schemeClr val="tx1">
                              <a:lumMod val="75000"/>
                              <a:lumOff val="25000"/>
                            </a:schemeClr>
                          </a:solidFill>
                        </a:rPr>
                        <a:t>Data to be used in MVP.</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rgbClr val="6CA2C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buFont typeface="+mj-lt"/>
                        <a:buAutoNum type="arabicPeriod"/>
                      </a:pPr>
                      <a:endParaRPr lang="en-US" sz="1000" dirty="0">
                        <a:solidFill>
                          <a:schemeClr val="tx1">
                            <a:lumMod val="75000"/>
                            <a:lumOff val="25000"/>
                          </a:schemeClr>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rgbClr val="6CA2C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8600" indent="-228600">
                        <a:buFont typeface="+mj-lt"/>
                        <a:buAutoNum type="arabicPeriod"/>
                      </a:pPr>
                      <a:endParaRPr lang="en-CA" sz="1000" dirty="0">
                        <a:solidFill>
                          <a:schemeClr val="tx1">
                            <a:lumMod val="75000"/>
                            <a:lumOff val="25000"/>
                          </a:schemeClr>
                        </a:solidFill>
                      </a:endParaRPr>
                    </a:p>
                    <a:p>
                      <a:pPr marL="228600" indent="-228600">
                        <a:buFont typeface="+mj-lt"/>
                        <a:buAutoNum type="arabicPeriod"/>
                      </a:pPr>
                      <a:r>
                        <a:rPr lang="en-CA" sz="1000" dirty="0">
                          <a:solidFill>
                            <a:schemeClr val="tx1">
                              <a:lumMod val="75000"/>
                              <a:lumOff val="25000"/>
                            </a:schemeClr>
                          </a:solidFill>
                        </a:rPr>
                        <a:t>Data profiling findings </a:t>
                      </a:r>
                    </a:p>
                    <a:p>
                      <a:pPr marL="228600" indent="-228600">
                        <a:buFont typeface="+mj-lt"/>
                        <a:buAutoNum type="arabicPeriod"/>
                      </a:pPr>
                      <a:r>
                        <a:rPr lang="en-CA" sz="1000" dirty="0">
                          <a:solidFill>
                            <a:schemeClr val="tx1">
                              <a:lumMod val="75000"/>
                              <a:lumOff val="25000"/>
                            </a:schemeClr>
                          </a:solidFill>
                        </a:rPr>
                        <a:t>Analytics feature data set</a:t>
                      </a:r>
                    </a:p>
                    <a:p>
                      <a:pPr marL="228600" indent="-228600">
                        <a:buFont typeface="+mj-lt"/>
                        <a:buAutoNum type="arabicPeriod"/>
                      </a:pPr>
                      <a:r>
                        <a:rPr lang="en-CA" sz="1000" dirty="0">
                          <a:solidFill>
                            <a:schemeClr val="tx1">
                              <a:lumMod val="75000"/>
                              <a:lumOff val="25000"/>
                            </a:schemeClr>
                          </a:solidFill>
                        </a:rPr>
                        <a:t>Initial ideas based on data analysis</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rgbClr val="6CA2C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indent="-228600" algn="l" defTabSz="914400" rtl="0" eaLnBrk="1" latinLnBrk="0" hangingPunct="1">
                        <a:spcAft>
                          <a:spcPts val="0"/>
                        </a:spcAft>
                        <a:buClrTx/>
                        <a:buFont typeface="+mj-lt"/>
                        <a:buAutoNum type="arabicPeriod"/>
                      </a:pPr>
                      <a:endParaRPr lang="en-US" sz="1000" b="0" i="0" kern="1200" baseline="0" dirty="0">
                        <a:solidFill>
                          <a:schemeClr val="tx1">
                            <a:lumMod val="75000"/>
                            <a:lumOff val="25000"/>
                          </a:schemeClr>
                        </a:solidFill>
                        <a:latin typeface="+mn-lt"/>
                        <a:ea typeface="+mn-ea"/>
                        <a:cs typeface="+mn-cs"/>
                      </a:endParaRPr>
                    </a:p>
                    <a:p>
                      <a:pPr marL="228600" indent="-228600" algn="l" rtl="0" eaLnBrk="1" latinLnBrk="0" hangingPunct="1">
                        <a:spcAft>
                          <a:spcPts val="0"/>
                        </a:spcAft>
                        <a:buFont typeface="+mj-lt"/>
                        <a:buAutoNum type="arabicPeriod"/>
                      </a:pPr>
                      <a:r>
                        <a:rPr lang="en-US" sz="1000" b="0" i="0" kern="1200" baseline="0" dirty="0">
                          <a:solidFill>
                            <a:schemeClr val="tx1">
                              <a:lumMod val="75000"/>
                              <a:lumOff val="25000"/>
                            </a:schemeClr>
                          </a:solidFill>
                          <a:latin typeface="+mn-lt"/>
                          <a:ea typeface="+mn-ea"/>
                          <a:cs typeface="+mn-cs"/>
                        </a:rPr>
                        <a:t>MVP package </a:t>
                      </a:r>
                    </a:p>
                    <a:p>
                      <a:pPr marL="228600" indent="-228600" algn="l" defTabSz="914400" rtl="0" eaLnBrk="1" latinLnBrk="0" hangingPunct="1">
                        <a:spcAft>
                          <a:spcPts val="0"/>
                        </a:spcAft>
                        <a:buClrTx/>
                        <a:buFont typeface="+mj-lt"/>
                        <a:buAutoNum type="arabicPeriod"/>
                      </a:pPr>
                      <a:r>
                        <a:rPr lang="en-US" sz="1000" b="0" i="0" kern="1200" baseline="0" dirty="0">
                          <a:solidFill>
                            <a:schemeClr val="tx1">
                              <a:lumMod val="75000"/>
                              <a:lumOff val="25000"/>
                            </a:schemeClr>
                          </a:solidFill>
                          <a:latin typeface="+mn-lt"/>
                          <a:ea typeface="+mn-ea"/>
                          <a:cs typeface="+mn-cs"/>
                        </a:rPr>
                        <a:t>Data Science methodology used in MVP</a:t>
                      </a:r>
                    </a:p>
                    <a:p>
                      <a:pPr marL="228600" indent="-228600" algn="l" defTabSz="914400" rtl="0" eaLnBrk="1" latinLnBrk="0" hangingPunct="1">
                        <a:spcAft>
                          <a:spcPts val="0"/>
                        </a:spcAft>
                        <a:buClrTx/>
                        <a:buFont typeface="+mj-lt"/>
                        <a:buAutoNum type="arabicPeriod"/>
                      </a:pPr>
                      <a:r>
                        <a:rPr lang="en-US" sz="1000" b="0" i="0" kern="1200" baseline="0" dirty="0">
                          <a:solidFill>
                            <a:schemeClr val="tx1">
                              <a:lumMod val="75000"/>
                              <a:lumOff val="25000"/>
                            </a:schemeClr>
                          </a:solidFill>
                          <a:latin typeface="+mn-lt"/>
                          <a:ea typeface="+mn-ea"/>
                          <a:cs typeface="+mn-cs"/>
                        </a:rPr>
                        <a:t>Presentation with outcome and recommended next steps</a:t>
                      </a:r>
                    </a:p>
                    <a:p>
                      <a:pPr marL="0" indent="0">
                        <a:spcAft>
                          <a:spcPts val="0"/>
                        </a:spcAft>
                        <a:buClrTx/>
                        <a:buFont typeface="+mj-lt"/>
                        <a:buNone/>
                      </a:pPr>
                      <a:endParaRPr lang="en-US" sz="1000" b="0" baseline="0" dirty="0">
                        <a:solidFill>
                          <a:schemeClr val="tx1">
                            <a:lumMod val="75000"/>
                            <a:lumOff val="25000"/>
                          </a:schemeClr>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rgbClr val="6CA2C0"/>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 name="Footer Placeholder 3">
            <a:extLst>
              <a:ext uri="{FF2B5EF4-FFF2-40B4-BE49-F238E27FC236}">
                <a16:creationId xmlns:a16="http://schemas.microsoft.com/office/drawing/2014/main" id="{15251675-FCF9-4806-A896-5A557EB6ACD3}"/>
              </a:ext>
            </a:extLst>
          </p:cNvPr>
          <p:cNvSpPr>
            <a:spLocks noGrp="1"/>
          </p:cNvSpPr>
          <p:nvPr>
            <p:ph type="ftr" sz="quarter" idx="11"/>
          </p:nvPr>
        </p:nvSpPr>
        <p:spPr>
          <a:xfrm>
            <a:off x="4038600" y="6489582"/>
            <a:ext cx="4114800" cy="365125"/>
          </a:xfrm>
        </p:spPr>
        <p:txBody>
          <a:bodyPr/>
          <a:lstStyle/>
          <a:p>
            <a:r>
              <a:rPr lang="en-US"/>
              <a:t>Copyright Adage AB</a:t>
            </a:r>
          </a:p>
        </p:txBody>
      </p:sp>
      <p:cxnSp>
        <p:nvCxnSpPr>
          <p:cNvPr id="9" name="Straight Arrow Connector 8">
            <a:extLst>
              <a:ext uri="{FF2B5EF4-FFF2-40B4-BE49-F238E27FC236}">
                <a16:creationId xmlns:a16="http://schemas.microsoft.com/office/drawing/2014/main" id="{D5202E6A-1399-455F-8645-0AED27CB35EC}"/>
              </a:ext>
            </a:extLst>
          </p:cNvPr>
          <p:cNvCxnSpPr>
            <a:cxnSpLocks/>
          </p:cNvCxnSpPr>
          <p:nvPr/>
        </p:nvCxnSpPr>
        <p:spPr>
          <a:xfrm>
            <a:off x="5116829" y="2154555"/>
            <a:ext cx="6149340" cy="0"/>
          </a:xfrm>
          <a:prstGeom prst="straightConnector1">
            <a:avLst/>
          </a:prstGeom>
          <a:ln w="9525">
            <a:solidFill>
              <a:srgbClr val="4884A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2F3FAB-433C-4335-B11C-40B27A5A6A3C}"/>
              </a:ext>
            </a:extLst>
          </p:cNvPr>
          <p:cNvCxnSpPr>
            <a:cxnSpLocks/>
          </p:cNvCxnSpPr>
          <p:nvPr/>
        </p:nvCxnSpPr>
        <p:spPr>
          <a:xfrm flipH="1">
            <a:off x="971548" y="2155032"/>
            <a:ext cx="3543302" cy="0"/>
          </a:xfrm>
          <a:prstGeom prst="line">
            <a:avLst/>
          </a:prstGeom>
          <a:ln w="9525">
            <a:solidFill>
              <a:srgbClr val="4884A6"/>
            </a:solidFill>
          </a:ln>
        </p:spPr>
        <p:style>
          <a:lnRef idx="1">
            <a:schemeClr val="accent1"/>
          </a:lnRef>
          <a:fillRef idx="0">
            <a:schemeClr val="accent1"/>
          </a:fillRef>
          <a:effectRef idx="0">
            <a:schemeClr val="accent1"/>
          </a:effectRef>
          <a:fontRef idx="minor">
            <a:schemeClr val="tx1"/>
          </a:fontRef>
        </p:style>
      </p:cxnSp>
      <p:sp>
        <p:nvSpPr>
          <p:cNvPr id="34" name="textruta 2">
            <a:extLst>
              <a:ext uri="{FF2B5EF4-FFF2-40B4-BE49-F238E27FC236}">
                <a16:creationId xmlns:a16="http://schemas.microsoft.com/office/drawing/2014/main" id="{E21563C5-68BC-458E-9E62-B603CD43760C}"/>
              </a:ext>
            </a:extLst>
          </p:cNvPr>
          <p:cNvSpPr txBox="1"/>
          <p:nvPr/>
        </p:nvSpPr>
        <p:spPr>
          <a:xfrm rot="16200000">
            <a:off x="3538297" y="3410658"/>
            <a:ext cx="2543165" cy="246221"/>
          </a:xfrm>
          <a:prstGeom prst="rect">
            <a:avLst/>
          </a:prstGeom>
          <a:noFill/>
        </p:spPr>
        <p:txBody>
          <a:bodyPr wrap="square" rtlCol="0">
            <a:spAutoFit/>
          </a:bodyPr>
          <a:lstStyle/>
          <a:p>
            <a:pPr algn="ctr"/>
            <a:r>
              <a:rPr lang="en-US" sz="1000">
                <a:solidFill>
                  <a:schemeClr val="tx1">
                    <a:lumMod val="65000"/>
                    <a:lumOff val="35000"/>
                  </a:schemeClr>
                </a:solidFill>
              </a:rPr>
              <a:t>Setup environment for MVP</a:t>
            </a:r>
          </a:p>
        </p:txBody>
      </p:sp>
      <p:cxnSp>
        <p:nvCxnSpPr>
          <p:cNvPr id="14" name="Straight Connector 13">
            <a:extLst>
              <a:ext uri="{FF2B5EF4-FFF2-40B4-BE49-F238E27FC236}">
                <a16:creationId xmlns:a16="http://schemas.microsoft.com/office/drawing/2014/main" id="{7032EA1F-B74E-4FF0-AA27-FA9437DC8C2E}"/>
              </a:ext>
            </a:extLst>
          </p:cNvPr>
          <p:cNvCxnSpPr>
            <a:cxnSpLocks/>
          </p:cNvCxnSpPr>
          <p:nvPr/>
        </p:nvCxnSpPr>
        <p:spPr>
          <a:xfrm flipH="1">
            <a:off x="4514849" y="2071688"/>
            <a:ext cx="240506" cy="82868"/>
          </a:xfrm>
          <a:prstGeom prst="line">
            <a:avLst/>
          </a:prstGeom>
          <a:ln w="9525">
            <a:solidFill>
              <a:srgbClr val="4884A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9A0EF0-AC5A-44FF-BEA2-1C8D3364169E}"/>
              </a:ext>
            </a:extLst>
          </p:cNvPr>
          <p:cNvCxnSpPr>
            <a:cxnSpLocks/>
          </p:cNvCxnSpPr>
          <p:nvPr/>
        </p:nvCxnSpPr>
        <p:spPr>
          <a:xfrm>
            <a:off x="4755355" y="2071212"/>
            <a:ext cx="157163" cy="190976"/>
          </a:xfrm>
          <a:prstGeom prst="line">
            <a:avLst/>
          </a:prstGeom>
          <a:ln w="9525">
            <a:solidFill>
              <a:srgbClr val="4884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C7C4CF-2378-4FD4-B88E-BB5393254933}"/>
              </a:ext>
            </a:extLst>
          </p:cNvPr>
          <p:cNvCxnSpPr>
            <a:cxnSpLocks/>
          </p:cNvCxnSpPr>
          <p:nvPr/>
        </p:nvCxnSpPr>
        <p:spPr>
          <a:xfrm flipV="1">
            <a:off x="4912518" y="2154556"/>
            <a:ext cx="204311" cy="107632"/>
          </a:xfrm>
          <a:prstGeom prst="line">
            <a:avLst/>
          </a:prstGeom>
          <a:ln w="9525">
            <a:solidFill>
              <a:srgbClr val="4884A6"/>
            </a:solidFill>
          </a:ln>
        </p:spPr>
        <p:style>
          <a:lnRef idx="1">
            <a:schemeClr val="accent1"/>
          </a:lnRef>
          <a:fillRef idx="0">
            <a:schemeClr val="accent1"/>
          </a:fillRef>
          <a:effectRef idx="0">
            <a:schemeClr val="accent1"/>
          </a:effectRef>
          <a:fontRef idx="minor">
            <a:schemeClr val="tx1"/>
          </a:fontRef>
        </p:style>
      </p:cxnSp>
      <p:sp>
        <p:nvSpPr>
          <p:cNvPr id="43" name="Rektangel: rundade hörn 2">
            <a:extLst>
              <a:ext uri="{FF2B5EF4-FFF2-40B4-BE49-F238E27FC236}">
                <a16:creationId xmlns:a16="http://schemas.microsoft.com/office/drawing/2014/main" id="{140DE549-EB2F-47EB-8C0D-3A9A0E2D7771}"/>
              </a:ext>
            </a:extLst>
          </p:cNvPr>
          <p:cNvSpPr/>
          <p:nvPr/>
        </p:nvSpPr>
        <p:spPr>
          <a:xfrm>
            <a:off x="885825" y="1572426"/>
            <a:ext cx="10515600" cy="4552149"/>
          </a:xfrm>
          <a:prstGeom prst="roundRect">
            <a:avLst>
              <a:gd name="adj" fmla="val 2098"/>
            </a:avLst>
          </a:prstGeom>
          <a:noFill/>
          <a:ln w="6350">
            <a:solidFill>
              <a:srgbClr val="6CA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88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94C0-E5CD-05CA-19DE-2F727653AB93}"/>
              </a:ext>
            </a:extLst>
          </p:cNvPr>
          <p:cNvSpPr>
            <a:spLocks noGrp="1"/>
          </p:cNvSpPr>
          <p:nvPr>
            <p:ph type="title"/>
          </p:nvPr>
        </p:nvSpPr>
        <p:spPr/>
        <p:txBody>
          <a:bodyPr/>
          <a:lstStyle/>
          <a:p>
            <a:r>
              <a:rPr lang="sv-SE" dirty="0" err="1"/>
              <a:t>Timeline</a:t>
            </a:r>
            <a:endParaRPr lang="sv-SE" dirty="0"/>
          </a:p>
        </p:txBody>
      </p:sp>
      <p:graphicFrame>
        <p:nvGraphicFramePr>
          <p:cNvPr id="6" name="Content Placeholder 5">
            <a:extLst>
              <a:ext uri="{FF2B5EF4-FFF2-40B4-BE49-F238E27FC236}">
                <a16:creationId xmlns:a16="http://schemas.microsoft.com/office/drawing/2014/main" id="{213266F8-52AB-D765-A233-C16EA1C01772}"/>
              </a:ext>
            </a:extLst>
          </p:cNvPr>
          <p:cNvGraphicFramePr>
            <a:graphicFrameLocks noGrp="1"/>
          </p:cNvGraphicFramePr>
          <p:nvPr>
            <p:ph idx="1"/>
            <p:extLst>
              <p:ext uri="{D42A27DB-BD31-4B8C-83A1-F6EECF244321}">
                <p14:modId xmlns:p14="http://schemas.microsoft.com/office/powerpoint/2010/main" val="3275426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DD5557F-10A2-DA50-8464-8F9E018C4D2E}"/>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0CF55A76-7847-E45E-7D05-984E6F0C69FF}"/>
              </a:ext>
            </a:extLst>
          </p:cNvPr>
          <p:cNvSpPr>
            <a:spLocks noGrp="1"/>
          </p:cNvSpPr>
          <p:nvPr>
            <p:ph type="sldNum" sz="quarter" idx="12"/>
          </p:nvPr>
        </p:nvSpPr>
        <p:spPr/>
        <p:txBody>
          <a:bodyPr/>
          <a:lstStyle/>
          <a:p>
            <a:fld id="{A2DCBA88-1671-42D3-9686-8895CAE7DED7}" type="slidenum">
              <a:rPr lang="en-US" smtClean="0"/>
              <a:t>8</a:t>
            </a:fld>
            <a:endParaRPr lang="en-US"/>
          </a:p>
        </p:txBody>
      </p:sp>
      <p:cxnSp>
        <p:nvCxnSpPr>
          <p:cNvPr id="7" name="Straight Connector 6">
            <a:extLst>
              <a:ext uri="{FF2B5EF4-FFF2-40B4-BE49-F238E27FC236}">
                <a16:creationId xmlns:a16="http://schemas.microsoft.com/office/drawing/2014/main" id="{523F3968-FC0C-E7A4-3EE7-97FCFD726200}"/>
              </a:ext>
            </a:extLst>
          </p:cNvPr>
          <p:cNvCxnSpPr>
            <a:cxnSpLocks/>
          </p:cNvCxnSpPr>
          <p:nvPr/>
        </p:nvCxnSpPr>
        <p:spPr>
          <a:xfrm>
            <a:off x="9385300" y="3581400"/>
            <a:ext cx="0" cy="11501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9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4108-7FA4-7473-34B4-DBA913520C74}"/>
              </a:ext>
            </a:extLst>
          </p:cNvPr>
          <p:cNvSpPr>
            <a:spLocks noGrp="1"/>
          </p:cNvSpPr>
          <p:nvPr>
            <p:ph type="ctrTitle"/>
          </p:nvPr>
        </p:nvSpPr>
        <p:spPr>
          <a:xfrm>
            <a:off x="1524000" y="5348955"/>
            <a:ext cx="9144000" cy="1007395"/>
          </a:xfrm>
        </p:spPr>
        <p:txBody>
          <a:bodyPr>
            <a:normAutofit/>
          </a:bodyPr>
          <a:lstStyle/>
          <a:p>
            <a:r>
              <a:rPr lang="en-US" dirty="0">
                <a:solidFill>
                  <a:srgbClr val="3F7593"/>
                </a:solidFill>
              </a:rPr>
              <a:t>Data and analysis</a:t>
            </a:r>
          </a:p>
        </p:txBody>
      </p:sp>
      <p:sp>
        <p:nvSpPr>
          <p:cNvPr id="4" name="Footer Placeholder 3">
            <a:extLst>
              <a:ext uri="{FF2B5EF4-FFF2-40B4-BE49-F238E27FC236}">
                <a16:creationId xmlns:a16="http://schemas.microsoft.com/office/drawing/2014/main" id="{C53720BB-5363-9D7D-EE98-76ABB9C03277}"/>
              </a:ext>
            </a:extLst>
          </p:cNvPr>
          <p:cNvSpPr>
            <a:spLocks noGrp="1"/>
          </p:cNvSpPr>
          <p:nvPr>
            <p:ph type="ftr" sz="quarter" idx="11"/>
          </p:nvPr>
        </p:nvSpPr>
        <p:spPr/>
        <p:txBody>
          <a:bodyPr/>
          <a:lstStyle/>
          <a:p>
            <a:r>
              <a:rPr lang="en-US"/>
              <a:t>Adage</a:t>
            </a:r>
          </a:p>
        </p:txBody>
      </p:sp>
      <p:sp>
        <p:nvSpPr>
          <p:cNvPr id="5" name="Slide Number Placeholder 4">
            <a:extLst>
              <a:ext uri="{FF2B5EF4-FFF2-40B4-BE49-F238E27FC236}">
                <a16:creationId xmlns:a16="http://schemas.microsoft.com/office/drawing/2014/main" id="{2C789B14-00C1-1BDD-A27A-07A48FD32330}"/>
              </a:ext>
            </a:extLst>
          </p:cNvPr>
          <p:cNvSpPr>
            <a:spLocks noGrp="1"/>
          </p:cNvSpPr>
          <p:nvPr>
            <p:ph type="sldNum" sz="quarter" idx="12"/>
          </p:nvPr>
        </p:nvSpPr>
        <p:spPr/>
        <p:txBody>
          <a:bodyPr/>
          <a:lstStyle/>
          <a:p>
            <a:fld id="{A2DCBA88-1671-42D3-9686-8895CAE7DED7}" type="slidenum">
              <a:rPr lang="en-US" smtClean="0"/>
              <a:t>9</a:t>
            </a:fld>
            <a:endParaRPr lang="en-US"/>
          </a:p>
        </p:txBody>
      </p:sp>
    </p:spTree>
    <p:extLst>
      <p:ext uri="{BB962C8B-B14F-4D97-AF65-F5344CB8AC3E}">
        <p14:creationId xmlns:p14="http://schemas.microsoft.com/office/powerpoint/2010/main" val="3352491394"/>
      </p:ext>
    </p:extLst>
  </p:cSld>
  <p:clrMapOvr>
    <a:masterClrMapping/>
  </p:clrMapOvr>
</p:sld>
</file>

<file path=ppt/theme/theme1.xml><?xml version="1.0" encoding="utf-8"?>
<a:theme xmlns:a="http://schemas.openxmlformats.org/drawingml/2006/main" name="Office Theme">
  <a:themeElements>
    <a:clrScheme name="Anpassat 3">
      <a:dk1>
        <a:sysClr val="windowText" lastClr="000000"/>
      </a:dk1>
      <a:lt1>
        <a:sysClr val="window" lastClr="FFFFFF"/>
      </a:lt1>
      <a:dk2>
        <a:srgbClr val="44546A"/>
      </a:dk2>
      <a:lt2>
        <a:srgbClr val="E7E6E6"/>
      </a:lt2>
      <a:accent1>
        <a:srgbClr val="3F759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age PPT template.pptx" id="{C8DB6988-6480-4897-A74B-F46DB616A3FA}" vid="{BC308DBA-1362-4D9A-9E65-637DB92052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2F920B9069F704196EFC43825794A2B" ma:contentTypeVersion="11" ma:contentTypeDescription="Skapa ett nytt dokument." ma:contentTypeScope="" ma:versionID="f7cfefbb7ab48f18c0f5844d9cdc11e5">
  <xsd:schema xmlns:xsd="http://www.w3.org/2001/XMLSchema" xmlns:xs="http://www.w3.org/2001/XMLSchema" xmlns:p="http://schemas.microsoft.com/office/2006/metadata/properties" xmlns:ns2="0f14873d-2e7c-4c89-9c52-6b127b1bbd38" xmlns:ns3="1aab9562-9fbc-4cac-a1dd-e511dcd87f26" targetNamespace="http://schemas.microsoft.com/office/2006/metadata/properties" ma:root="true" ma:fieldsID="d1ad9e5fc228265a37d563997d055050" ns2:_="" ns3:_="">
    <xsd:import namespace="0f14873d-2e7c-4c89-9c52-6b127b1bbd38"/>
    <xsd:import namespace="1aab9562-9fbc-4cac-a1dd-e511dcd87f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14873d-2e7c-4c89-9c52-6b127b1bb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aab9562-9fbc-4cac-a1dd-e511dcd87f26" elementFormDefault="qualified">
    <xsd:import namespace="http://schemas.microsoft.com/office/2006/documentManagement/types"/>
    <xsd:import namespace="http://schemas.microsoft.com/office/infopath/2007/PartnerControls"/>
    <xsd:element name="SharedWithUsers" ma:index="15"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8912DB-5721-4605-9ECD-2FCB0BEB1C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14873d-2e7c-4c89-9c52-6b127b1bbd38"/>
    <ds:schemaRef ds:uri="1aab9562-9fbc-4cac-a1dd-e511dcd87f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5553C2-8CAE-4724-9C9C-C665B72C89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0C315B-BB39-48DB-AE40-BF7C9B3245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Adage PPT template</Template>
  <TotalTime>4114</TotalTime>
  <Words>3813</Words>
  <Application>Microsoft Office PowerPoint</Application>
  <PresentationFormat>Widescreen</PresentationFormat>
  <Paragraphs>492</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Wingdings,Sans-Serif</vt:lpstr>
      <vt:lpstr>Office Theme</vt:lpstr>
      <vt:lpstr>PowerPoint Presentation</vt:lpstr>
      <vt:lpstr>Agenda</vt:lpstr>
      <vt:lpstr>Background &amp; Timeline</vt:lpstr>
      <vt:lpstr>Project statement</vt:lpstr>
      <vt:lpstr>Data Science Lifecycle</vt:lpstr>
      <vt:lpstr>Analytics solutions DevOps model</vt:lpstr>
      <vt:lpstr>Getting started with Advanced Analytics</vt:lpstr>
      <vt:lpstr>Timeline</vt:lpstr>
      <vt:lpstr>Data and analysis</vt:lpstr>
      <vt:lpstr>Descriptive Analysis  </vt:lpstr>
      <vt:lpstr>Data contents</vt:lpstr>
      <vt:lpstr>Correlation matrix</vt:lpstr>
      <vt:lpstr>Definitions</vt:lpstr>
      <vt:lpstr>Distinct features investigation</vt:lpstr>
      <vt:lpstr>Continuous features investigation</vt:lpstr>
      <vt:lpstr>Pairwise Investigation</vt:lpstr>
      <vt:lpstr>Predictive model</vt:lpstr>
      <vt:lpstr>Model</vt:lpstr>
      <vt:lpstr>Model competition</vt:lpstr>
      <vt:lpstr>Model &amp; feature competition</vt:lpstr>
      <vt:lpstr>Next steps</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Markella Nikolopoulou-Themeli</dc:creator>
  <cp:lastModifiedBy>Markella Nikolopoulou-Themeli</cp:lastModifiedBy>
  <cp:revision>1</cp:revision>
  <dcterms:created xsi:type="dcterms:W3CDTF">2022-10-25T17:59:06Z</dcterms:created>
  <dcterms:modified xsi:type="dcterms:W3CDTF">2022-11-30T13:44:42Z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0x010100F2F920B9069F704196EFC43825794A2B</vt:lpwstr>
  </property>
  <property fmtid="{D5CDD505-2E9C-101B-9397-08002B2CF9AE}" pid="4" name="Tfs.LastKnownPath">
    <vt:lpwstr>https://influenceab-my.sharepoint.com/personal/jimmy_renstrom_adageinsights_com/Documents/1. Adage/Customers/Samhall/ADAGE @ Samhall_v1.pptx</vt:lpwstr>
  </property>
</Properties>
</file>