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sldIdLst>
    <p:sldId id="736" r:id="rId5"/>
    <p:sldId id="2813" r:id="rId6"/>
    <p:sldId id="2829" r:id="rId7"/>
    <p:sldId id="2832" r:id="rId8"/>
    <p:sldId id="2818" r:id="rId9"/>
    <p:sldId id="553" r:id="rId10"/>
    <p:sldId id="2821" r:id="rId11"/>
    <p:sldId id="2839" r:id="rId12"/>
    <p:sldId id="2822" r:id="rId13"/>
    <p:sldId id="2845" r:id="rId14"/>
    <p:sldId id="2844" r:id="rId15"/>
    <p:sldId id="2846" r:id="rId16"/>
    <p:sldId id="2824" r:id="rId17"/>
    <p:sldId id="2840" r:id="rId18"/>
    <p:sldId id="2836" r:id="rId19"/>
    <p:sldId id="2837" r:id="rId20"/>
    <p:sldId id="2838" r:id="rId21"/>
    <p:sldId id="2841" r:id="rId22"/>
    <p:sldId id="2842" r:id="rId23"/>
    <p:sldId id="2843" r:id="rId24"/>
    <p:sldId id="28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ias Priebe" initials="MP" lastIdx="1" clrIdx="0"/>
  <p:cmAuthor id="2" name="Per Appelgren" initials="PA" lastIdx="18" clrIdx="1">
    <p:extLst>
      <p:ext uri="{19B8F6BF-5375-455C-9EA6-DF929625EA0E}">
        <p15:presenceInfo xmlns:p15="http://schemas.microsoft.com/office/powerpoint/2012/main" userId="S::per.appelgren@influence.se::681eaff4-f760-40f5-b835-67135f2cb8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7593"/>
    <a:srgbClr val="CBDFDD"/>
    <a:srgbClr val="73B149"/>
    <a:srgbClr val="C5DAE5"/>
    <a:srgbClr val="572B3D"/>
    <a:srgbClr val="000000"/>
    <a:srgbClr val="522839"/>
    <a:srgbClr val="FFFFFF"/>
    <a:srgbClr val="8B4561"/>
    <a:srgbClr val="589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562DB-75CF-4EBC-8FCD-F03B0B7ACAC4}" v="1238" dt="2022-11-25T15:24:50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anmörkt format 2 - Dekorfär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t format, tabellrutnät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just forma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just format 2 - Dekorfärg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llanmörkt format 1 - Dekorfär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77" autoAdjust="0"/>
    <p:restoredTop sz="78164" autoAdjust="0"/>
  </p:normalViewPr>
  <p:slideViewPr>
    <p:cSldViewPr snapToGrid="0">
      <p:cViewPr varScale="1">
        <p:scale>
          <a:sx n="73" d="100"/>
          <a:sy n="73" d="100"/>
        </p:scale>
        <p:origin x="72" y="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ella Nikolopoulou-Themeli" userId="da9cb5e2-4d8b-46eb-898e-a612e4aaf597" providerId="ADAL" clId="{86B7C1FB-EFBC-4EEC-9326-0952F857DDFC}"/>
    <pc:docChg chg="undo redo custSel addSld delSld modSld sldOrd">
      <pc:chgData name="Markella Nikolopoulou-Themeli" userId="da9cb5e2-4d8b-46eb-898e-a612e4aaf597" providerId="ADAL" clId="{86B7C1FB-EFBC-4EEC-9326-0952F857DDFC}" dt="2022-11-02T13:39:53.765" v="6692" actId="790"/>
      <pc:docMkLst>
        <pc:docMk/>
      </pc:docMkLst>
      <pc:sldChg chg="modSp mod">
        <pc:chgData name="Markella Nikolopoulou-Themeli" userId="da9cb5e2-4d8b-46eb-898e-a612e4aaf597" providerId="ADAL" clId="{86B7C1FB-EFBC-4EEC-9326-0952F857DDFC}" dt="2022-11-02T12:11:05.176" v="6229" actId="1076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86B7C1FB-EFBC-4EEC-9326-0952F857DDFC}" dt="2022-11-02T12:11:05.176" v="6229" actId="1076"/>
          <ac:spMkLst>
            <pc:docMk/>
            <pc:sldMk cId="1780776563" sldId="736"/>
            <ac:spMk id="2" creationId="{8E76C2CD-B2CF-47EC-8005-D002E7D396B8}"/>
          </ac:spMkLst>
        </pc:spChg>
      </pc:sldChg>
      <pc:sldChg chg="del">
        <pc:chgData name="Markella Nikolopoulou-Themeli" userId="da9cb5e2-4d8b-46eb-898e-a612e4aaf597" providerId="ADAL" clId="{86B7C1FB-EFBC-4EEC-9326-0952F857DDFC}" dt="2022-10-27T15:00:25.027" v="26" actId="47"/>
        <pc:sldMkLst>
          <pc:docMk/>
          <pc:sldMk cId="146527113" sldId="2812"/>
        </pc:sldMkLst>
      </pc:sldChg>
      <pc:sldChg chg="addSp delSp modSp add mod">
        <pc:chgData name="Markella Nikolopoulou-Themeli" userId="da9cb5e2-4d8b-46eb-898e-a612e4aaf597" providerId="ADAL" clId="{86B7C1FB-EFBC-4EEC-9326-0952F857DDFC}" dt="2022-10-31T15:00:43.861" v="3140" actId="20577"/>
        <pc:sldMkLst>
          <pc:docMk/>
          <pc:sldMk cId="615597824" sldId="2813"/>
        </pc:sldMkLst>
        <pc:spChg chg="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2" creationId="{5111171E-7930-4A03-8496-D33812EF3BB2}"/>
          </ac:spMkLst>
        </pc:spChg>
        <pc:spChg chg="del 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3" creationId="{01957A13-0139-4DD6-A824-267DF02F6C6C}"/>
          </ac:spMkLst>
        </pc:spChg>
        <pc:spChg chg="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4" creationId="{26E8D908-EEF2-45C2-AE4E-78D1281A9F38}"/>
          </ac:spMkLst>
        </pc:spChg>
        <pc:spChg chg="mod">
          <ac:chgData name="Markella Nikolopoulou-Themeli" userId="da9cb5e2-4d8b-46eb-898e-a612e4aaf597" providerId="ADAL" clId="{86B7C1FB-EFBC-4EEC-9326-0952F857DDFC}" dt="2022-10-31T13:05:31.765" v="1618" actId="26606"/>
          <ac:spMkLst>
            <pc:docMk/>
            <pc:sldMk cId="615597824" sldId="2813"/>
            <ac:spMk id="5" creationId="{884C3A7B-B284-4532-AB26-D78D31EEB398}"/>
          </ac:spMkLst>
        </pc:spChg>
        <pc:graphicFrameChg chg="add del modGraphic">
          <ac:chgData name="Markella Nikolopoulou-Themeli" userId="da9cb5e2-4d8b-46eb-898e-a612e4aaf597" providerId="ADAL" clId="{86B7C1FB-EFBC-4EEC-9326-0952F857DDFC}" dt="2022-10-31T13:03:35.758" v="1617" actId="1032"/>
          <ac:graphicFrameMkLst>
            <pc:docMk/>
            <pc:sldMk cId="615597824" sldId="2813"/>
            <ac:graphicFrameMk id="6" creationId="{93EB5D80-B3E7-EDD1-379E-07F914D55E6E}"/>
          </ac:graphicFrameMkLst>
        </pc:graphicFrameChg>
        <pc:graphicFrameChg chg="add mod">
          <ac:chgData name="Markella Nikolopoulou-Themeli" userId="da9cb5e2-4d8b-46eb-898e-a612e4aaf597" providerId="ADAL" clId="{86B7C1FB-EFBC-4EEC-9326-0952F857DDFC}" dt="2022-10-31T15:00:43.861" v="3140" actId="20577"/>
          <ac:graphicFrameMkLst>
            <pc:docMk/>
            <pc:sldMk cId="615597824" sldId="2813"/>
            <ac:graphicFrameMk id="7" creationId="{EFC53B01-9348-D87F-D051-77B4EF0BC322}"/>
          </ac:graphicFrameMkLst>
        </pc:graphicFrameChg>
      </pc:sldChg>
      <pc:sldChg chg="delSp add del mod">
        <pc:chgData name="Markella Nikolopoulou-Themeli" userId="da9cb5e2-4d8b-46eb-898e-a612e4aaf597" providerId="ADAL" clId="{86B7C1FB-EFBC-4EEC-9326-0952F857DDFC}" dt="2022-10-31T15:40:47.750" v="3183" actId="47"/>
        <pc:sldMkLst>
          <pc:docMk/>
          <pc:sldMk cId="773525787" sldId="2816"/>
        </pc:sldMkLst>
        <pc:picChg chg="del">
          <ac:chgData name="Markella Nikolopoulou-Themeli" userId="da9cb5e2-4d8b-46eb-898e-a612e4aaf597" providerId="ADAL" clId="{86B7C1FB-EFBC-4EEC-9326-0952F857DDFC}" dt="2022-10-31T13:08:52.200" v="1642" actId="478"/>
          <ac:picMkLst>
            <pc:docMk/>
            <pc:sldMk cId="773525787" sldId="2816"/>
            <ac:picMk id="24" creationId="{339B8784-37B1-B1E4-CACB-8B2F3EFA6297}"/>
          </ac:picMkLst>
        </pc:picChg>
        <pc:picChg chg="del">
          <ac:chgData name="Markella Nikolopoulou-Themeli" userId="da9cb5e2-4d8b-46eb-898e-a612e4aaf597" providerId="ADAL" clId="{86B7C1FB-EFBC-4EEC-9326-0952F857DDFC}" dt="2022-10-31T13:08:47.900" v="1639" actId="478"/>
          <ac:picMkLst>
            <pc:docMk/>
            <pc:sldMk cId="773525787" sldId="2816"/>
            <ac:picMk id="26" creationId="{D2A7B0FE-7D47-E535-C749-ADF9683D6A2A}"/>
          </ac:picMkLst>
        </pc:picChg>
        <pc:picChg chg="del">
          <ac:chgData name="Markella Nikolopoulou-Themeli" userId="da9cb5e2-4d8b-46eb-898e-a612e4aaf597" providerId="ADAL" clId="{86B7C1FB-EFBC-4EEC-9326-0952F857DDFC}" dt="2022-10-31T13:08:49.232" v="1640" actId="478"/>
          <ac:picMkLst>
            <pc:docMk/>
            <pc:sldMk cId="773525787" sldId="2816"/>
            <ac:picMk id="28" creationId="{2379FA4A-40B8-6F64-43E0-5326722C91B7}"/>
          </ac:picMkLst>
        </pc:picChg>
        <pc:picChg chg="del">
          <ac:chgData name="Markella Nikolopoulou-Themeli" userId="da9cb5e2-4d8b-46eb-898e-a612e4aaf597" providerId="ADAL" clId="{86B7C1FB-EFBC-4EEC-9326-0952F857DDFC}" dt="2022-10-31T13:08:50.750" v="1641" actId="478"/>
          <ac:picMkLst>
            <pc:docMk/>
            <pc:sldMk cId="773525787" sldId="2816"/>
            <ac:picMk id="30" creationId="{155FC079-FD17-8237-8976-5E630F3487BB}"/>
          </ac:picMkLst>
        </pc:picChg>
      </pc:sldChg>
      <pc:sldChg chg="add del">
        <pc:chgData name="Markella Nikolopoulou-Themeli" userId="da9cb5e2-4d8b-46eb-898e-a612e4aaf597" providerId="ADAL" clId="{86B7C1FB-EFBC-4EEC-9326-0952F857DDFC}" dt="2022-10-27T15:25:07.842" v="192" actId="47"/>
        <pc:sldMkLst>
          <pc:docMk/>
          <pc:sldMk cId="2512161021" sldId="2817"/>
        </pc:sldMkLst>
      </pc:sldChg>
      <pc:sldChg chg="add del">
        <pc:chgData name="Markella Nikolopoulou-Themeli" userId="da9cb5e2-4d8b-46eb-898e-a612e4aaf597" providerId="ADAL" clId="{86B7C1FB-EFBC-4EEC-9326-0952F857DDFC}" dt="2022-10-27T15:25:12.701" v="193" actId="47"/>
        <pc:sldMkLst>
          <pc:docMk/>
          <pc:sldMk cId="1253883287" sldId="2818"/>
        </pc:sldMkLst>
      </pc:sldChg>
      <pc:sldChg chg="add del">
        <pc:chgData name="Markella Nikolopoulou-Themeli" userId="da9cb5e2-4d8b-46eb-898e-a612e4aaf597" providerId="ADAL" clId="{86B7C1FB-EFBC-4EEC-9326-0952F857DDFC}" dt="2022-10-27T15:25:14.853" v="194" actId="47"/>
        <pc:sldMkLst>
          <pc:docMk/>
          <pc:sldMk cId="2564057374" sldId="2819"/>
        </pc:sldMkLst>
      </pc:sldChg>
      <pc:sldChg chg="addSp modSp add del mod">
        <pc:chgData name="Markella Nikolopoulou-Themeli" userId="da9cb5e2-4d8b-46eb-898e-a612e4aaf597" providerId="ADAL" clId="{86B7C1FB-EFBC-4EEC-9326-0952F857DDFC}" dt="2022-10-31T17:05:02.821" v="3419" actId="47"/>
        <pc:sldMkLst>
          <pc:docMk/>
          <pc:sldMk cId="1573814561" sldId="2820"/>
        </pc:sldMkLst>
        <pc:spChg chg="add mod">
          <ac:chgData name="Markella Nikolopoulou-Themeli" userId="da9cb5e2-4d8b-46eb-898e-a612e4aaf597" providerId="ADAL" clId="{86B7C1FB-EFBC-4EEC-9326-0952F857DDFC}" dt="2022-10-27T15:35:10.849" v="196" actId="207"/>
          <ac:spMkLst>
            <pc:docMk/>
            <pc:sldMk cId="1573814561" sldId="2820"/>
            <ac:spMk id="3" creationId="{F1F1E671-91C5-51A8-98B9-C714849EB9C0}"/>
          </ac:spMkLst>
        </pc:spChg>
        <pc:spChg chg="mod">
          <ac:chgData name="Markella Nikolopoulou-Themeli" userId="da9cb5e2-4d8b-46eb-898e-a612e4aaf597" providerId="ADAL" clId="{86B7C1FB-EFBC-4EEC-9326-0952F857DDFC}" dt="2022-10-31T13:07:49.319" v="1634" actId="20577"/>
          <ac:spMkLst>
            <pc:docMk/>
            <pc:sldMk cId="1573814561" sldId="2820"/>
            <ac:spMk id="10" creationId="{9A5E9706-92A2-E3D9-842B-AC494CCD74D3}"/>
          </ac:spMkLst>
        </pc:spChg>
      </pc:sldChg>
      <pc:sldChg chg="addSp modSp add del mod ord">
        <pc:chgData name="Markella Nikolopoulou-Themeli" userId="da9cb5e2-4d8b-46eb-898e-a612e4aaf597" providerId="ADAL" clId="{86B7C1FB-EFBC-4EEC-9326-0952F857DDFC}" dt="2022-11-02T12:39:07.502" v="6343" actId="313"/>
        <pc:sldMkLst>
          <pc:docMk/>
          <pc:sldMk cId="1408099738" sldId="2821"/>
        </pc:sldMkLst>
        <pc:graphicFrameChg chg="mod">
          <ac:chgData name="Markella Nikolopoulou-Themeli" userId="da9cb5e2-4d8b-46eb-898e-a612e4aaf597" providerId="ADAL" clId="{86B7C1FB-EFBC-4EEC-9326-0952F857DDFC}" dt="2022-11-02T12:39:07.502" v="6343" actId="313"/>
          <ac:graphicFrameMkLst>
            <pc:docMk/>
            <pc:sldMk cId="1408099738" sldId="2821"/>
            <ac:graphicFrameMk id="6" creationId="{213266F8-52AB-D765-A233-C16EA1C01772}"/>
          </ac:graphicFrameMkLst>
        </pc:graphicFrameChg>
        <pc:cxnChg chg="add mod">
          <ac:chgData name="Markella Nikolopoulou-Themeli" userId="da9cb5e2-4d8b-46eb-898e-a612e4aaf597" providerId="ADAL" clId="{86B7C1FB-EFBC-4EEC-9326-0952F857DDFC}" dt="2022-10-27T15:07:21.471" v="161" actId="1037"/>
          <ac:cxnSpMkLst>
            <pc:docMk/>
            <pc:sldMk cId="1408099738" sldId="2821"/>
            <ac:cxnSpMk id="7" creationId="{523F3968-FC0C-E7A4-3EE7-97FCFD726200}"/>
          </ac:cxnSpMkLst>
        </pc:cxnChg>
      </pc:sldChg>
      <pc:sldChg chg="add del">
        <pc:chgData name="Markella Nikolopoulou-Themeli" userId="da9cb5e2-4d8b-46eb-898e-a612e4aaf597" providerId="ADAL" clId="{86B7C1FB-EFBC-4EEC-9326-0952F857DDFC}" dt="2022-10-27T15:03:06.800" v="29"/>
        <pc:sldMkLst>
          <pc:docMk/>
          <pc:sldMk cId="3001420876" sldId="2822"/>
        </pc:sldMkLst>
      </pc:sldChg>
      <pc:sldChg chg="addSp delSp modSp new mod modClrScheme chgLayout">
        <pc:chgData name="Markella Nikolopoulou-Themeli" userId="da9cb5e2-4d8b-46eb-898e-a612e4aaf597" providerId="ADAL" clId="{86B7C1FB-EFBC-4EEC-9326-0952F857DDFC}" dt="2022-11-01T14:02:53.703" v="3709" actId="20577"/>
        <pc:sldMkLst>
          <pc:docMk/>
          <pc:sldMk cId="3590389547" sldId="2822"/>
        </pc:sldMkLst>
        <pc:spChg chg="mod ord">
          <ac:chgData name="Markella Nikolopoulou-Themeli" userId="da9cb5e2-4d8b-46eb-898e-a612e4aaf597" providerId="ADAL" clId="{86B7C1FB-EFBC-4EEC-9326-0952F857DDFC}" dt="2022-11-01T13:57:35.406" v="3694" actId="790"/>
          <ac:spMkLst>
            <pc:docMk/>
            <pc:sldMk cId="3590389547" sldId="2822"/>
            <ac:spMk id="2" creationId="{BBAAB0D3-98CF-1688-5230-6D600F9E7E2D}"/>
          </ac:spMkLst>
        </pc:spChg>
        <pc:spChg chg="del">
          <ac:chgData name="Markella Nikolopoulou-Themeli" userId="da9cb5e2-4d8b-46eb-898e-a612e4aaf597" providerId="ADAL" clId="{86B7C1FB-EFBC-4EEC-9326-0952F857DDFC}" dt="2022-10-27T15:39:35.436" v="232" actId="478"/>
          <ac:spMkLst>
            <pc:docMk/>
            <pc:sldMk cId="3590389547" sldId="2822"/>
            <ac:spMk id="3" creationId="{94694CCD-0941-09C9-00A1-EE2819B112C3}"/>
          </ac:spMkLst>
        </pc:spChg>
        <pc:spChg chg="add del mod">
          <ac:chgData name="Markella Nikolopoulou-Themeli" userId="da9cb5e2-4d8b-46eb-898e-a612e4aaf597" providerId="ADAL" clId="{86B7C1FB-EFBC-4EEC-9326-0952F857DDFC}" dt="2022-10-31T17:22:35.859" v="3690" actId="478"/>
          <ac:spMkLst>
            <pc:docMk/>
            <pc:sldMk cId="3590389547" sldId="2822"/>
            <ac:spMk id="4" creationId="{7F4607CE-C1BA-A2FD-2E14-E93F2CFCE072}"/>
          </ac:spMkLst>
        </pc:spChg>
        <pc:spChg chg="add del mod">
          <ac:chgData name="Markella Nikolopoulou-Themeli" userId="da9cb5e2-4d8b-46eb-898e-a612e4aaf597" providerId="ADAL" clId="{86B7C1FB-EFBC-4EEC-9326-0952F857DDFC}" dt="2022-10-31T17:21:45.518" v="3600" actId="1032"/>
          <ac:spMkLst>
            <pc:docMk/>
            <pc:sldMk cId="3590389547" sldId="2822"/>
            <ac:spMk id="5" creationId="{D9478ADA-C86E-120E-EDC6-26FF77E27618}"/>
          </ac:spMkLst>
        </pc:spChg>
        <pc:spChg chg="del">
          <ac:chgData name="Markella Nikolopoulou-Themeli" userId="da9cb5e2-4d8b-46eb-898e-a612e4aaf597" providerId="ADAL" clId="{86B7C1FB-EFBC-4EEC-9326-0952F857DDFC}" dt="2022-10-27T15:39:45.778" v="234" actId="478"/>
          <ac:spMkLst>
            <pc:docMk/>
            <pc:sldMk cId="3590389547" sldId="2822"/>
            <ac:spMk id="5" creationId="{FFB3342D-57D0-3635-7F3E-7079EB2AE20C}"/>
          </ac:spMkLst>
        </pc:spChg>
        <pc:spChg chg="del mod">
          <ac:chgData name="Markella Nikolopoulou-Themeli" userId="da9cb5e2-4d8b-46eb-898e-a612e4aaf597" providerId="ADAL" clId="{86B7C1FB-EFBC-4EEC-9326-0952F857DDFC}" dt="2022-10-27T15:41:29.662" v="244" actId="931"/>
          <ac:spMkLst>
            <pc:docMk/>
            <pc:sldMk cId="3590389547" sldId="2822"/>
            <ac:spMk id="6" creationId="{998B195A-A7A2-F4A8-36A7-1437CBA5F163}"/>
          </ac:spMkLst>
        </pc:spChg>
        <pc:spChg chg="mod ord">
          <ac:chgData name="Markella Nikolopoulou-Themeli" userId="da9cb5e2-4d8b-46eb-898e-a612e4aaf597" providerId="ADAL" clId="{86B7C1FB-EFBC-4EEC-9326-0952F857DDFC}" dt="2022-10-31T17:22:38.668" v="3691" actId="700"/>
          <ac:spMkLst>
            <pc:docMk/>
            <pc:sldMk cId="3590389547" sldId="2822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0-31T17:22:38.668" v="3691" actId="700"/>
          <ac:spMkLst>
            <pc:docMk/>
            <pc:sldMk cId="3590389547" sldId="2822"/>
            <ac:spMk id="8" creationId="{168E9341-6BF1-58D4-1C20-E62706DDE144}"/>
          </ac:spMkLst>
        </pc:spChg>
        <pc:spChg chg="add del mod ord">
          <ac:chgData name="Markella Nikolopoulou-Themeli" userId="da9cb5e2-4d8b-46eb-898e-a612e4aaf597" providerId="ADAL" clId="{86B7C1FB-EFBC-4EEC-9326-0952F857DDFC}" dt="2022-10-31T17:22:38.668" v="3691" actId="700"/>
          <ac:spMkLst>
            <pc:docMk/>
            <pc:sldMk cId="3590389547" sldId="2822"/>
            <ac:spMk id="10" creationId="{025ED481-28E8-0DF7-9372-565DF2FE1BD0}"/>
          </ac:spMkLst>
        </pc:spChg>
        <pc:spChg chg="add del">
          <ac:chgData name="Markella Nikolopoulou-Themeli" userId="da9cb5e2-4d8b-46eb-898e-a612e4aaf597" providerId="ADAL" clId="{86B7C1FB-EFBC-4EEC-9326-0952F857DDFC}" dt="2022-10-27T15:40:43.418" v="241" actId="478"/>
          <ac:spMkLst>
            <pc:docMk/>
            <pc:sldMk cId="3590389547" sldId="2822"/>
            <ac:spMk id="14" creationId="{0BE8A7FF-D7C4-0994-6BBB-5697DDDFFC01}"/>
          </ac:spMkLst>
        </pc:spChg>
        <pc:spChg chg="add del mod">
          <ac:chgData name="Markella Nikolopoulou-Themeli" userId="da9cb5e2-4d8b-46eb-898e-a612e4aaf597" providerId="ADAL" clId="{86B7C1FB-EFBC-4EEC-9326-0952F857DDFC}" dt="2022-10-27T15:46:26.277" v="415" actId="931"/>
          <ac:spMkLst>
            <pc:docMk/>
            <pc:sldMk cId="3590389547" sldId="2822"/>
            <ac:spMk id="22" creationId="{60CA1CF7-F296-0222-56A5-1067BF7D1F14}"/>
          </ac:spMkLst>
        </pc:spChg>
        <pc:graphicFrameChg chg="add mod ord modGraphic">
          <ac:chgData name="Markella Nikolopoulou-Themeli" userId="da9cb5e2-4d8b-46eb-898e-a612e4aaf597" providerId="ADAL" clId="{86B7C1FB-EFBC-4EEC-9326-0952F857DDFC}" dt="2022-11-01T14:02:53.703" v="3709" actId="20577"/>
          <ac:graphicFrameMkLst>
            <pc:docMk/>
            <pc:sldMk cId="3590389547" sldId="2822"/>
            <ac:graphicFrameMk id="6" creationId="{165BD30E-D171-F945-E87F-CFD11067A2AB}"/>
          </ac:graphicFrameMkLst>
        </pc:graphicFrameChg>
        <pc:picChg chg="add del mod">
          <ac:chgData name="Markella Nikolopoulou-Themeli" userId="da9cb5e2-4d8b-46eb-898e-a612e4aaf597" providerId="ADAL" clId="{86B7C1FB-EFBC-4EEC-9326-0952F857DDFC}" dt="2022-10-27T15:40:23.050" v="237" actId="931"/>
          <ac:picMkLst>
            <pc:docMk/>
            <pc:sldMk cId="3590389547" sldId="2822"/>
            <ac:picMk id="10" creationId="{7AD0E043-F6DE-C776-F577-F911BC0EC5D8}"/>
          </ac:picMkLst>
        </pc:picChg>
        <pc:picChg chg="add del mod">
          <ac:chgData name="Markella Nikolopoulou-Themeli" userId="da9cb5e2-4d8b-46eb-898e-a612e4aaf597" providerId="ADAL" clId="{86B7C1FB-EFBC-4EEC-9326-0952F857DDFC}" dt="2022-10-27T15:40:39.130" v="239" actId="931"/>
          <ac:picMkLst>
            <pc:docMk/>
            <pc:sldMk cId="3590389547" sldId="2822"/>
            <ac:picMk id="12" creationId="{FF1CCC82-876B-A5CC-4D9C-CF5539C30D4D}"/>
          </ac:picMkLst>
        </pc:picChg>
        <pc:picChg chg="add del mod">
          <ac:chgData name="Markella Nikolopoulou-Themeli" userId="da9cb5e2-4d8b-46eb-898e-a612e4aaf597" providerId="ADAL" clId="{86B7C1FB-EFBC-4EEC-9326-0952F857DDFC}" dt="2022-10-27T15:46:16.646" v="414" actId="478"/>
          <ac:picMkLst>
            <pc:docMk/>
            <pc:sldMk cId="3590389547" sldId="2822"/>
            <ac:picMk id="16" creationId="{F95CED81-8EC0-3DF4-A674-64A2E93CC5EE}"/>
          </ac:picMkLst>
        </pc:picChg>
        <pc:picChg chg="add del mod">
          <ac:chgData name="Markella Nikolopoulou-Themeli" userId="da9cb5e2-4d8b-46eb-898e-a612e4aaf597" providerId="ADAL" clId="{86B7C1FB-EFBC-4EEC-9326-0952F857DDFC}" dt="2022-10-27T15:43:32.793" v="251" actId="931"/>
          <ac:picMkLst>
            <pc:docMk/>
            <pc:sldMk cId="3590389547" sldId="2822"/>
            <ac:picMk id="18" creationId="{EEB4E364-C032-CBCA-B625-03D8E8A2066B}"/>
          </ac:picMkLst>
        </pc:picChg>
        <pc:picChg chg="add del mod">
          <ac:chgData name="Markella Nikolopoulou-Themeli" userId="da9cb5e2-4d8b-46eb-898e-a612e4aaf597" providerId="ADAL" clId="{86B7C1FB-EFBC-4EEC-9326-0952F857DDFC}" dt="2022-10-27T15:46:04.876" v="411" actId="478"/>
          <ac:picMkLst>
            <pc:docMk/>
            <pc:sldMk cId="3590389547" sldId="2822"/>
            <ac:picMk id="20" creationId="{DDAB0BCB-4215-1877-D702-18D85CA872C0}"/>
          </ac:picMkLst>
        </pc:picChg>
        <pc:picChg chg="add del mod modCrop">
          <ac:chgData name="Markella Nikolopoulou-Themeli" userId="da9cb5e2-4d8b-46eb-898e-a612e4aaf597" providerId="ADAL" clId="{86B7C1FB-EFBC-4EEC-9326-0952F857DDFC}" dt="2022-10-31T17:21:16.548" v="3599" actId="478"/>
          <ac:picMkLst>
            <pc:docMk/>
            <pc:sldMk cId="3590389547" sldId="2822"/>
            <ac:picMk id="24" creationId="{201E27F6-F893-D00D-3671-A7F55C2CE49D}"/>
          </ac:picMkLst>
        </pc:picChg>
      </pc:sldChg>
      <pc:sldChg chg="modSp add del mod modNotesTx">
        <pc:chgData name="Markella Nikolopoulou-Themeli" userId="da9cb5e2-4d8b-46eb-898e-a612e4aaf597" providerId="ADAL" clId="{86B7C1FB-EFBC-4EEC-9326-0952F857DDFC}" dt="2022-11-01T15:40:04.419" v="4049" actId="47"/>
        <pc:sldMkLst>
          <pc:docMk/>
          <pc:sldMk cId="4247269726" sldId="2823"/>
        </pc:sldMkLst>
        <pc:spChg chg="mod">
          <ac:chgData name="Markella Nikolopoulou-Themeli" userId="da9cb5e2-4d8b-46eb-898e-a612e4aaf597" providerId="ADAL" clId="{86B7C1FB-EFBC-4EEC-9326-0952F857DDFC}" dt="2022-10-27T16:09:57.217" v="624" actId="20577"/>
          <ac:spMkLst>
            <pc:docMk/>
            <pc:sldMk cId="4247269726" sldId="2823"/>
            <ac:spMk id="2" creationId="{BBAAB0D3-98CF-1688-5230-6D600F9E7E2D}"/>
          </ac:spMkLst>
        </pc:spChg>
        <pc:spChg chg="mod">
          <ac:chgData name="Markella Nikolopoulou-Themeli" userId="da9cb5e2-4d8b-46eb-898e-a612e4aaf597" providerId="ADAL" clId="{86B7C1FB-EFBC-4EEC-9326-0952F857DDFC}" dt="2022-10-27T16:16:01.670" v="979" actId="20577"/>
          <ac:spMkLst>
            <pc:docMk/>
            <pc:sldMk cId="4247269726" sldId="2823"/>
            <ac:spMk id="4" creationId="{7F4607CE-C1BA-A2FD-2E14-E93F2CFCE072}"/>
          </ac:spMkLst>
        </pc:spChg>
      </pc:sldChg>
      <pc:sldChg chg="addSp delSp modSp new mod modClrScheme modShow chgLayout">
        <pc:chgData name="Markella Nikolopoulou-Themeli" userId="da9cb5e2-4d8b-46eb-898e-a612e4aaf597" providerId="ADAL" clId="{86B7C1FB-EFBC-4EEC-9326-0952F857DDFC}" dt="2022-11-02T13:39:53.765" v="6692" actId="790"/>
        <pc:sldMkLst>
          <pc:docMk/>
          <pc:sldMk cId="346461996" sldId="2824"/>
        </pc:sldMkLst>
        <pc:spChg chg="mod ord">
          <ac:chgData name="Markella Nikolopoulou-Themeli" userId="da9cb5e2-4d8b-46eb-898e-a612e4aaf597" providerId="ADAL" clId="{86B7C1FB-EFBC-4EEC-9326-0952F857DDFC}" dt="2022-11-02T13:39:53.765" v="6692" actId="790"/>
          <ac:spMkLst>
            <pc:docMk/>
            <pc:sldMk cId="346461996" sldId="2824"/>
            <ac:spMk id="2" creationId="{AC7BC4BC-A4F1-27CD-519D-E99B10F62B7D}"/>
          </ac:spMkLst>
        </pc:spChg>
        <pc:spChg chg="del mod ord">
          <ac:chgData name="Markella Nikolopoulou-Themeli" userId="da9cb5e2-4d8b-46eb-898e-a612e4aaf597" providerId="ADAL" clId="{86B7C1FB-EFBC-4EEC-9326-0952F857DDFC}" dt="2022-10-27T16:29:04.224" v="994" actId="700"/>
          <ac:spMkLst>
            <pc:docMk/>
            <pc:sldMk cId="346461996" sldId="2824"/>
            <ac:spMk id="3" creationId="{358666F2-5EB8-DF6C-EC05-7958B4D02425}"/>
          </ac:spMkLst>
        </pc:spChg>
        <pc:spChg chg="mod ord">
          <ac:chgData name="Markella Nikolopoulou-Themeli" userId="da9cb5e2-4d8b-46eb-898e-a612e4aaf597" providerId="ADAL" clId="{86B7C1FB-EFBC-4EEC-9326-0952F857DDFC}" dt="2022-11-02T13:39:53.765" v="6692" actId="790"/>
          <ac:spMkLst>
            <pc:docMk/>
            <pc:sldMk cId="346461996" sldId="2824"/>
            <ac:spMk id="4" creationId="{E37F936B-299A-951A-F4B6-6DE3EEC25F45}"/>
          </ac:spMkLst>
        </pc:spChg>
        <pc:spChg chg="mod ord">
          <ac:chgData name="Markella Nikolopoulou-Themeli" userId="da9cb5e2-4d8b-46eb-898e-a612e4aaf597" providerId="ADAL" clId="{86B7C1FB-EFBC-4EEC-9326-0952F857DDFC}" dt="2022-11-02T13:39:53.765" v="6692" actId="790"/>
          <ac:spMkLst>
            <pc:docMk/>
            <pc:sldMk cId="346461996" sldId="2824"/>
            <ac:spMk id="5" creationId="{7518F1AA-C667-94E6-E8C0-3CC882EAB856}"/>
          </ac:spMkLst>
        </pc:spChg>
        <pc:spChg chg="add del mod ord">
          <ac:chgData name="Markella Nikolopoulou-Themeli" userId="da9cb5e2-4d8b-46eb-898e-a612e4aaf597" providerId="ADAL" clId="{86B7C1FB-EFBC-4EEC-9326-0952F857DDFC}" dt="2022-10-27T16:30:11.176" v="1031" actId="478"/>
          <ac:spMkLst>
            <pc:docMk/>
            <pc:sldMk cId="346461996" sldId="2824"/>
            <ac:spMk id="6" creationId="{62FCC0F6-352B-330F-5785-77BE6E1CC359}"/>
          </ac:spMkLst>
        </pc:spChg>
        <pc:spChg chg="add mod ord">
          <ac:chgData name="Markella Nikolopoulou-Themeli" userId="da9cb5e2-4d8b-46eb-898e-a612e4aaf597" providerId="ADAL" clId="{86B7C1FB-EFBC-4EEC-9326-0952F857DDFC}" dt="2022-11-02T13:39:53.765" v="6692" actId="790"/>
          <ac:spMkLst>
            <pc:docMk/>
            <pc:sldMk cId="346461996" sldId="2824"/>
            <ac:spMk id="7" creationId="{38EFCF43-0AC3-8D1E-1DF5-26CA9A88D251}"/>
          </ac:spMkLst>
        </pc:spChg>
        <pc:spChg chg="add del mod ord">
          <ac:chgData name="Markella Nikolopoulou-Themeli" userId="da9cb5e2-4d8b-46eb-898e-a612e4aaf597" providerId="ADAL" clId="{86B7C1FB-EFBC-4EEC-9326-0952F857DDFC}" dt="2022-10-27T16:30:18.957" v="1033" actId="478"/>
          <ac:spMkLst>
            <pc:docMk/>
            <pc:sldMk cId="346461996" sldId="2824"/>
            <ac:spMk id="8" creationId="{C3E077FC-3C82-6F0C-3A8B-463C981AF1B2}"/>
          </ac:spMkLst>
        </pc:spChg>
        <pc:spChg chg="add del mod ord">
          <ac:chgData name="Markella Nikolopoulou-Themeli" userId="da9cb5e2-4d8b-46eb-898e-a612e4aaf597" providerId="ADAL" clId="{86B7C1FB-EFBC-4EEC-9326-0952F857DDFC}" dt="2022-10-27T16:31:08.391" v="1035" actId="931"/>
          <ac:spMkLst>
            <pc:docMk/>
            <pc:sldMk cId="346461996" sldId="2824"/>
            <ac:spMk id="9" creationId="{6BA66062-B419-0CB3-15F6-167913E193D7}"/>
          </ac:spMkLst>
        </pc:spChg>
        <pc:picChg chg="add mod modCrop">
          <ac:chgData name="Markella Nikolopoulou-Themeli" userId="da9cb5e2-4d8b-46eb-898e-a612e4aaf597" providerId="ADAL" clId="{86B7C1FB-EFBC-4EEC-9326-0952F857DDFC}" dt="2022-10-27T16:32:18.924" v="1045" actId="1076"/>
          <ac:picMkLst>
            <pc:docMk/>
            <pc:sldMk cId="346461996" sldId="2824"/>
            <ac:picMk id="11" creationId="{2C7F5AFF-3C1F-DC7A-2507-2675B2F493B6}"/>
          </ac:picMkLst>
        </pc:picChg>
      </pc:sldChg>
      <pc:sldChg chg="addSp delSp modSp new del mod modNotesTx">
        <pc:chgData name="Markella Nikolopoulou-Themeli" userId="da9cb5e2-4d8b-46eb-898e-a612e4aaf597" providerId="ADAL" clId="{86B7C1FB-EFBC-4EEC-9326-0952F857DDFC}" dt="2022-11-01T17:17:38.353" v="4440" actId="47"/>
        <pc:sldMkLst>
          <pc:docMk/>
          <pc:sldMk cId="2312068477" sldId="2825"/>
        </pc:sldMkLst>
        <pc:spChg chg="mod">
          <ac:chgData name="Markella Nikolopoulou-Themeli" userId="da9cb5e2-4d8b-46eb-898e-a612e4aaf597" providerId="ADAL" clId="{86B7C1FB-EFBC-4EEC-9326-0952F857DDFC}" dt="2022-10-27T17:00:15.817" v="1096" actId="20577"/>
          <ac:spMkLst>
            <pc:docMk/>
            <pc:sldMk cId="2312068477" sldId="2825"/>
            <ac:spMk id="2" creationId="{A3F0E8DA-ADB0-94F6-D817-EA688A6E7523}"/>
          </ac:spMkLst>
        </pc:spChg>
        <pc:spChg chg="del">
          <ac:chgData name="Markella Nikolopoulou-Themeli" userId="da9cb5e2-4d8b-46eb-898e-a612e4aaf597" providerId="ADAL" clId="{86B7C1FB-EFBC-4EEC-9326-0952F857DDFC}" dt="2022-10-27T17:00:22.841" v="1097" actId="478"/>
          <ac:spMkLst>
            <pc:docMk/>
            <pc:sldMk cId="2312068477" sldId="2825"/>
            <ac:spMk id="3" creationId="{6AE4F6C8-FE5B-0D42-9D77-DD2972C45486}"/>
          </ac:spMkLst>
        </pc:spChg>
        <pc:spChg chg="mod">
          <ac:chgData name="Markella Nikolopoulou-Themeli" userId="da9cb5e2-4d8b-46eb-898e-a612e4aaf597" providerId="ADAL" clId="{86B7C1FB-EFBC-4EEC-9326-0952F857DDFC}" dt="2022-10-31T14:40:23.634" v="1936" actId="20577"/>
          <ac:spMkLst>
            <pc:docMk/>
            <pc:sldMk cId="2312068477" sldId="2825"/>
            <ac:spMk id="4" creationId="{A33CCA5C-6741-50F2-BA87-13D12BB585E7}"/>
          </ac:spMkLst>
        </pc:spChg>
        <pc:spChg chg="del">
          <ac:chgData name="Markella Nikolopoulou-Themeli" userId="da9cb5e2-4d8b-46eb-898e-a612e4aaf597" providerId="ADAL" clId="{86B7C1FB-EFBC-4EEC-9326-0952F857DDFC}" dt="2022-10-27T17:00:30.926" v="1099" actId="478"/>
          <ac:spMkLst>
            <pc:docMk/>
            <pc:sldMk cId="2312068477" sldId="2825"/>
            <ac:spMk id="5" creationId="{A6642BEE-FA65-30E9-D052-0D9D827AAC2A}"/>
          </ac:spMkLst>
        </pc:spChg>
        <pc:spChg chg="add mod">
          <ac:chgData name="Markella Nikolopoulou-Themeli" userId="da9cb5e2-4d8b-46eb-898e-a612e4aaf597" providerId="ADAL" clId="{86B7C1FB-EFBC-4EEC-9326-0952F857DDFC}" dt="2022-10-31T14:38:22.232" v="1832" actId="478"/>
          <ac:spMkLst>
            <pc:docMk/>
            <pc:sldMk cId="2312068477" sldId="2825"/>
            <ac:spMk id="5" creationId="{B41AFA36-9AED-4310-23CF-E39B79295231}"/>
          </ac:spMkLst>
        </pc:spChg>
        <pc:spChg chg="del mod">
          <ac:chgData name="Markella Nikolopoulou-Themeli" userId="da9cb5e2-4d8b-46eb-898e-a612e4aaf597" providerId="ADAL" clId="{86B7C1FB-EFBC-4EEC-9326-0952F857DDFC}" dt="2022-10-27T17:21:32.914" v="1160" actId="931"/>
          <ac:spMkLst>
            <pc:docMk/>
            <pc:sldMk cId="2312068477" sldId="2825"/>
            <ac:spMk id="6" creationId="{02398DD2-DEA0-48F0-9810-9F821801CAED}"/>
          </ac:spMkLst>
        </pc:spChg>
        <pc:picChg chg="add del mod">
          <ac:chgData name="Markella Nikolopoulou-Themeli" userId="da9cb5e2-4d8b-46eb-898e-a612e4aaf597" providerId="ADAL" clId="{86B7C1FB-EFBC-4EEC-9326-0952F857DDFC}" dt="2022-10-31T14:38:22.232" v="1832" actId="478"/>
          <ac:picMkLst>
            <pc:docMk/>
            <pc:sldMk cId="2312068477" sldId="2825"/>
            <ac:picMk id="10" creationId="{45ABFD6B-70CA-3F86-507C-C7C6328C8E8C}"/>
          </ac:picMkLst>
        </pc:picChg>
      </pc:sldChg>
      <pc:sldChg chg="modSp add del mod">
        <pc:chgData name="Markella Nikolopoulou-Themeli" userId="da9cb5e2-4d8b-46eb-898e-a612e4aaf597" providerId="ADAL" clId="{86B7C1FB-EFBC-4EEC-9326-0952F857DDFC}" dt="2022-10-27T17:08:11.504" v="1135" actId="47"/>
        <pc:sldMkLst>
          <pc:docMk/>
          <pc:sldMk cId="2315037246" sldId="2826"/>
        </pc:sldMkLst>
        <pc:spChg chg="mod">
          <ac:chgData name="Markella Nikolopoulou-Themeli" userId="da9cb5e2-4d8b-46eb-898e-a612e4aaf597" providerId="ADAL" clId="{86B7C1FB-EFBC-4EEC-9326-0952F857DDFC}" dt="2022-10-27T17:08:01.570" v="1134" actId="20577"/>
          <ac:spMkLst>
            <pc:docMk/>
            <pc:sldMk cId="2315037246" sldId="2826"/>
            <ac:spMk id="2" creationId="{A3F0E8DA-ADB0-94F6-D817-EA688A6E7523}"/>
          </ac:spMkLst>
        </pc:spChg>
      </pc:sldChg>
      <pc:sldChg chg="modSp add del mod modNotesTx">
        <pc:chgData name="Markella Nikolopoulou-Themeli" userId="da9cb5e2-4d8b-46eb-898e-a612e4aaf597" providerId="ADAL" clId="{86B7C1FB-EFBC-4EEC-9326-0952F857DDFC}" dt="2022-11-01T17:17:39.909" v="4441" actId="47"/>
        <pc:sldMkLst>
          <pc:docMk/>
          <pc:sldMk cId="3415248467" sldId="2827"/>
        </pc:sldMkLst>
        <pc:spChg chg="mod">
          <ac:chgData name="Markella Nikolopoulou-Themeli" userId="da9cb5e2-4d8b-46eb-898e-a612e4aaf597" providerId="ADAL" clId="{86B7C1FB-EFBC-4EEC-9326-0952F857DDFC}" dt="2022-10-27T17:29:52.470" v="1341" actId="20577"/>
          <ac:spMkLst>
            <pc:docMk/>
            <pc:sldMk cId="3415248467" sldId="2827"/>
            <ac:spMk id="4" creationId="{A33CCA5C-6741-50F2-BA87-13D12BB585E7}"/>
          </ac:spMkLst>
        </pc:spChg>
      </pc:sldChg>
      <pc:sldChg chg="addSp delSp modSp add del mod">
        <pc:chgData name="Markella Nikolopoulou-Themeli" userId="da9cb5e2-4d8b-46eb-898e-a612e4aaf597" providerId="ADAL" clId="{86B7C1FB-EFBC-4EEC-9326-0952F857DDFC}" dt="2022-11-01T18:13:37.154" v="4793" actId="47"/>
        <pc:sldMkLst>
          <pc:docMk/>
          <pc:sldMk cId="201336236" sldId="2828"/>
        </pc:sldMkLst>
        <pc:spChg chg="mod">
          <ac:chgData name="Markella Nikolopoulou-Themeli" userId="da9cb5e2-4d8b-46eb-898e-a612e4aaf597" providerId="ADAL" clId="{86B7C1FB-EFBC-4EEC-9326-0952F857DDFC}" dt="2022-10-27T17:17:13.833" v="1159" actId="20577"/>
          <ac:spMkLst>
            <pc:docMk/>
            <pc:sldMk cId="201336236" sldId="2828"/>
            <ac:spMk id="2" creationId="{A3F0E8DA-ADB0-94F6-D817-EA688A6E7523}"/>
          </ac:spMkLst>
        </pc:spChg>
        <pc:spChg chg="mod">
          <ac:chgData name="Markella Nikolopoulou-Themeli" userId="da9cb5e2-4d8b-46eb-898e-a612e4aaf597" providerId="ADAL" clId="{86B7C1FB-EFBC-4EEC-9326-0952F857DDFC}" dt="2022-10-27T17:35:33.721" v="1524" actId="20577"/>
          <ac:spMkLst>
            <pc:docMk/>
            <pc:sldMk cId="201336236" sldId="2828"/>
            <ac:spMk id="4" creationId="{A33CCA5C-6741-50F2-BA87-13D12BB585E7}"/>
          </ac:spMkLst>
        </pc:spChg>
        <pc:spChg chg="del">
          <ac:chgData name="Markella Nikolopoulou-Themeli" userId="da9cb5e2-4d8b-46eb-898e-a612e4aaf597" providerId="ADAL" clId="{86B7C1FB-EFBC-4EEC-9326-0952F857DDFC}" dt="2022-10-27T17:30:26.593" v="1342" actId="931"/>
          <ac:spMkLst>
            <pc:docMk/>
            <pc:sldMk cId="201336236" sldId="2828"/>
            <ac:spMk id="6" creationId="{02398DD2-DEA0-48F0-9810-9F821801CAED}"/>
          </ac:spMkLst>
        </pc:spChg>
        <pc:picChg chg="add mod modCrop">
          <ac:chgData name="Markella Nikolopoulou-Themeli" userId="da9cb5e2-4d8b-46eb-898e-a612e4aaf597" providerId="ADAL" clId="{86B7C1FB-EFBC-4EEC-9326-0952F857DDFC}" dt="2022-10-27T17:31:05.624" v="1350" actId="14100"/>
          <ac:picMkLst>
            <pc:docMk/>
            <pc:sldMk cId="201336236" sldId="2828"/>
            <ac:picMk id="5" creationId="{55CFC835-11C4-7C89-5937-02DE10CD6000}"/>
          </ac:picMkLst>
        </pc:picChg>
      </pc:sldChg>
      <pc:sldChg chg="delSp modSp new mod">
        <pc:chgData name="Markella Nikolopoulou-Themeli" userId="da9cb5e2-4d8b-46eb-898e-a612e4aaf597" providerId="ADAL" clId="{86B7C1FB-EFBC-4EEC-9326-0952F857DDFC}" dt="2022-11-02T08:55:21.321" v="4823" actId="1076"/>
        <pc:sldMkLst>
          <pc:docMk/>
          <pc:sldMk cId="2764514761" sldId="2829"/>
        </pc:sldMkLst>
        <pc:spChg chg="mod">
          <ac:chgData name="Markella Nikolopoulou-Themeli" userId="da9cb5e2-4d8b-46eb-898e-a612e4aaf597" providerId="ADAL" clId="{86B7C1FB-EFBC-4EEC-9326-0952F857DDFC}" dt="2022-11-02T08:55:21.321" v="4823" actId="1076"/>
          <ac:spMkLst>
            <pc:docMk/>
            <pc:sldMk cId="2764514761" sldId="2829"/>
            <ac:spMk id="2" creationId="{ED2B4108-7FA4-7473-34B4-DBA913520C74}"/>
          </ac:spMkLst>
        </pc:spChg>
        <pc:spChg chg="del">
          <ac:chgData name="Markella Nikolopoulou-Themeli" userId="da9cb5e2-4d8b-46eb-898e-a612e4aaf597" providerId="ADAL" clId="{86B7C1FB-EFBC-4EEC-9326-0952F857DDFC}" dt="2022-11-02T08:55:07.937" v="4821" actId="478"/>
          <ac:spMkLst>
            <pc:docMk/>
            <pc:sldMk cId="2764514761" sldId="2829"/>
            <ac:spMk id="3" creationId="{B6069D98-ECCE-3441-40FF-EE9BB6BCD678}"/>
          </ac:spMkLst>
        </pc:spChg>
      </pc:sldChg>
      <pc:sldChg chg="addSp delSp modSp add del mod ord modClrScheme chgLayout modNotesTx">
        <pc:chgData name="Markella Nikolopoulou-Themeli" userId="da9cb5e2-4d8b-46eb-898e-a612e4aaf597" providerId="ADAL" clId="{86B7C1FB-EFBC-4EEC-9326-0952F857DDFC}" dt="2022-10-31T17:05:12.244" v="3420" actId="47"/>
        <pc:sldMkLst>
          <pc:docMk/>
          <pc:sldMk cId="819597231" sldId="2830"/>
        </pc:sldMkLst>
        <pc:spChg chg="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2" creationId="{1D6D23A3-3DA2-807B-C209-6DF8B356C43C}"/>
          </ac:spMkLst>
        </pc:spChg>
        <pc:spChg chg="add del 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3" creationId="{2AE586E7-3A82-28E1-8F94-7E48FDC52A4D}"/>
          </ac:spMkLst>
        </pc:spChg>
        <pc:spChg chg="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4" creationId="{65893218-3DFD-202D-85E8-50A8FA80B00B}"/>
          </ac:spMkLst>
        </pc:spChg>
        <pc:spChg chg="mod ord">
          <ac:chgData name="Markella Nikolopoulou-Themeli" userId="da9cb5e2-4d8b-46eb-898e-a612e4aaf597" providerId="ADAL" clId="{86B7C1FB-EFBC-4EEC-9326-0952F857DDFC}" dt="2022-10-31T15:39:32.090" v="3179" actId="700"/>
          <ac:spMkLst>
            <pc:docMk/>
            <pc:sldMk cId="819597231" sldId="2830"/>
            <ac:spMk id="5" creationId="{13A5D15C-4151-C8C8-8972-70FC0B0645A8}"/>
          </ac:spMkLst>
        </pc:spChg>
      </pc:sldChg>
      <pc:sldChg chg="new del modNotesTx">
        <pc:chgData name="Markella Nikolopoulou-Themeli" userId="da9cb5e2-4d8b-46eb-898e-a612e4aaf597" providerId="ADAL" clId="{86B7C1FB-EFBC-4EEC-9326-0952F857DDFC}" dt="2022-11-02T08:57:12.346" v="4851" actId="47"/>
        <pc:sldMkLst>
          <pc:docMk/>
          <pc:sldMk cId="1484204772" sldId="2831"/>
        </pc:sldMkLst>
      </pc:sldChg>
      <pc:sldChg chg="addSp delSp modSp add mod modClrScheme chgLayout">
        <pc:chgData name="Markella Nikolopoulou-Themeli" userId="da9cb5e2-4d8b-46eb-898e-a612e4aaf597" providerId="ADAL" clId="{86B7C1FB-EFBC-4EEC-9326-0952F857DDFC}" dt="2022-10-31T17:05:56.111" v="3421"/>
        <pc:sldMkLst>
          <pc:docMk/>
          <pc:sldMk cId="3950186170" sldId="2832"/>
        </pc:sldMkLst>
        <pc:spChg chg="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2" creationId="{1D6D23A3-3DA2-807B-C209-6DF8B356C43C}"/>
          </ac:spMkLst>
        </pc:spChg>
        <pc:spChg chg="add del 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3" creationId="{63CEBAB7-9C8E-C2F8-AC47-83D0F766EDDA}"/>
          </ac:spMkLst>
        </pc:spChg>
        <pc:spChg chg="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4" creationId="{65893218-3DFD-202D-85E8-50A8FA80B00B}"/>
          </ac:spMkLst>
        </pc:spChg>
        <pc:spChg chg="mod ord">
          <ac:chgData name="Markella Nikolopoulou-Themeli" userId="da9cb5e2-4d8b-46eb-898e-a612e4aaf597" providerId="ADAL" clId="{86B7C1FB-EFBC-4EEC-9326-0952F857DDFC}" dt="2022-10-31T15:45:38.614" v="3202" actId="26606"/>
          <ac:spMkLst>
            <pc:docMk/>
            <pc:sldMk cId="3950186170" sldId="2832"/>
            <ac:spMk id="5" creationId="{13A5D15C-4151-C8C8-8972-70FC0B0645A8}"/>
          </ac:spMkLst>
        </pc:spChg>
        <pc:spChg chg="del">
          <ac:chgData name="Markella Nikolopoulou-Themeli" userId="da9cb5e2-4d8b-46eb-898e-a612e4aaf597" providerId="ADAL" clId="{86B7C1FB-EFBC-4EEC-9326-0952F857DDFC}" dt="2022-10-31T15:39:41.743" v="3181" actId="478"/>
          <ac:spMkLst>
            <pc:docMk/>
            <pc:sldMk cId="3950186170" sldId="2832"/>
            <ac:spMk id="10" creationId="{9A5E9706-92A2-E3D9-842B-AC494CCD74D3}"/>
          </ac:spMkLst>
        </pc:spChg>
        <pc:graphicFrameChg chg="add del mod">
          <ac:chgData name="Markella Nikolopoulou-Themeli" userId="da9cb5e2-4d8b-46eb-898e-a612e4aaf597" providerId="ADAL" clId="{86B7C1FB-EFBC-4EEC-9326-0952F857DDFC}" dt="2022-10-31T15:45:32.160" v="3201" actId="12084"/>
          <ac:graphicFrameMkLst>
            <pc:docMk/>
            <pc:sldMk cId="3950186170" sldId="2832"/>
            <ac:graphicFrameMk id="6" creationId="{57A564BC-D6E4-23C6-B9F7-E26362FF99AB}"/>
          </ac:graphicFrameMkLst>
        </pc:graphicFrameChg>
        <pc:graphicFrameChg chg="add mod">
          <ac:chgData name="Markella Nikolopoulou-Themeli" userId="da9cb5e2-4d8b-46eb-898e-a612e4aaf597" providerId="ADAL" clId="{86B7C1FB-EFBC-4EEC-9326-0952F857DDFC}" dt="2022-10-31T17:05:56.111" v="3421"/>
          <ac:graphicFrameMkLst>
            <pc:docMk/>
            <pc:sldMk cId="3950186170" sldId="2832"/>
            <ac:graphicFrameMk id="7" creationId="{6A7FDD56-C919-2200-E8AE-E2E28B43DFEB}"/>
          </ac:graphicFrameMkLst>
        </pc:graphicFrameChg>
      </pc:sldChg>
      <pc:sldChg chg="modSp add mod">
        <pc:chgData name="Markella Nikolopoulou-Themeli" userId="da9cb5e2-4d8b-46eb-898e-a612e4aaf597" providerId="ADAL" clId="{86B7C1FB-EFBC-4EEC-9326-0952F857DDFC}" dt="2022-11-02T12:22:11.974" v="6341" actId="20577"/>
        <pc:sldMkLst>
          <pc:docMk/>
          <pc:sldMk cId="4210799123" sldId="2833"/>
        </pc:sldMkLst>
        <pc:graphicFrameChg chg="mod modGraphic">
          <ac:chgData name="Markella Nikolopoulou-Themeli" userId="da9cb5e2-4d8b-46eb-898e-a612e4aaf597" providerId="ADAL" clId="{86B7C1FB-EFBC-4EEC-9326-0952F857DDFC}" dt="2022-11-02T12:22:11.974" v="6341" actId="20577"/>
          <ac:graphicFrameMkLst>
            <pc:docMk/>
            <pc:sldMk cId="4210799123" sldId="2833"/>
            <ac:graphicFrameMk id="7" creationId="{6A7FDD56-C919-2200-E8AE-E2E28B43DFEB}"/>
          </ac:graphicFrameMkLst>
        </pc:graphicFrameChg>
      </pc:sldChg>
      <pc:sldChg chg="modSp add">
        <pc:chgData name="Markella Nikolopoulou-Themeli" userId="da9cb5e2-4d8b-46eb-898e-a612e4aaf597" providerId="ADAL" clId="{86B7C1FB-EFBC-4EEC-9326-0952F857DDFC}" dt="2022-11-02T12:19:31.989" v="6299" actId="20577"/>
        <pc:sldMkLst>
          <pc:docMk/>
          <pc:sldMk cId="1561627738" sldId="2834"/>
        </pc:sldMkLst>
        <pc:graphicFrameChg chg="mod">
          <ac:chgData name="Markella Nikolopoulou-Themeli" userId="da9cb5e2-4d8b-46eb-898e-a612e4aaf597" providerId="ADAL" clId="{86B7C1FB-EFBC-4EEC-9326-0952F857DDFC}" dt="2022-11-02T12:19:31.989" v="6299" actId="20577"/>
          <ac:graphicFrameMkLst>
            <pc:docMk/>
            <pc:sldMk cId="1561627738" sldId="2834"/>
            <ac:graphicFrameMk id="7" creationId="{6A7FDD56-C919-2200-E8AE-E2E28B43DFEB}"/>
          </ac:graphicFrameMkLst>
        </pc:graphicFrameChg>
      </pc:sldChg>
      <pc:sldChg chg="add del">
        <pc:chgData name="Markella Nikolopoulou-Themeli" userId="da9cb5e2-4d8b-46eb-898e-a612e4aaf597" providerId="ADAL" clId="{86B7C1FB-EFBC-4EEC-9326-0952F857DDFC}" dt="2022-10-31T17:18:46.385" v="3485"/>
        <pc:sldMkLst>
          <pc:docMk/>
          <pc:sldMk cId="2476171573" sldId="2834"/>
        </pc:sldMkLst>
      </pc:sldChg>
      <pc:sldChg chg="addSp delSp modSp add mod modClrScheme chgLayout modNotesTx">
        <pc:chgData name="Markella Nikolopoulou-Themeli" userId="da9cb5e2-4d8b-46eb-898e-a612e4aaf597" providerId="ADAL" clId="{86B7C1FB-EFBC-4EEC-9326-0952F857DDFC}" dt="2022-11-02T10:18:11.984" v="5903" actId="20577"/>
        <pc:sldMkLst>
          <pc:docMk/>
          <pc:sldMk cId="4271486510" sldId="2835"/>
        </pc:sldMkLst>
        <pc:spChg chg="mod ord">
          <ac:chgData name="Markella Nikolopoulou-Themeli" userId="da9cb5e2-4d8b-46eb-898e-a612e4aaf597" providerId="ADAL" clId="{86B7C1FB-EFBC-4EEC-9326-0952F857DDFC}" dt="2022-11-01T15:34:27.965" v="3795" actId="700"/>
          <ac:spMkLst>
            <pc:docMk/>
            <pc:sldMk cId="4271486510" sldId="2835"/>
            <ac:spMk id="2" creationId="{BBAAB0D3-98CF-1688-5230-6D600F9E7E2D}"/>
          </ac:spMkLst>
        </pc:spChg>
        <pc:spChg chg="add del mod ord">
          <ac:chgData name="Markella Nikolopoulou-Themeli" userId="da9cb5e2-4d8b-46eb-898e-a612e4aaf597" providerId="ADAL" clId="{86B7C1FB-EFBC-4EEC-9326-0952F857DDFC}" dt="2022-11-01T15:34:34.251" v="3796" actId="478"/>
          <ac:spMkLst>
            <pc:docMk/>
            <pc:sldMk cId="4271486510" sldId="2835"/>
            <ac:spMk id="3" creationId="{6B4DC210-9F82-874D-9172-DC2903CA82BF}"/>
          </ac:spMkLst>
        </pc:spChg>
        <pc:spChg chg="add del mod ord">
          <ac:chgData name="Markella Nikolopoulou-Themeli" userId="da9cb5e2-4d8b-46eb-898e-a612e4aaf597" providerId="ADAL" clId="{86B7C1FB-EFBC-4EEC-9326-0952F857DDFC}" dt="2022-11-01T15:35:37.185" v="3798" actId="478"/>
          <ac:spMkLst>
            <pc:docMk/>
            <pc:sldMk cId="4271486510" sldId="2835"/>
            <ac:spMk id="4" creationId="{9DBF9FC7-A424-8D21-B1B5-E0CB4475F922}"/>
          </ac:spMkLst>
        </pc:spChg>
        <pc:spChg chg="add del mod ord">
          <ac:chgData name="Markella Nikolopoulou-Themeli" userId="da9cb5e2-4d8b-46eb-898e-a612e4aaf597" providerId="ADAL" clId="{86B7C1FB-EFBC-4EEC-9326-0952F857DDFC}" dt="2022-11-01T15:36:14.884" v="3800" actId="931"/>
          <ac:spMkLst>
            <pc:docMk/>
            <pc:sldMk cId="4271486510" sldId="2835"/>
            <ac:spMk id="5" creationId="{8C26E471-7944-46BB-4D49-6514FAEB66A4}"/>
          </ac:spMkLst>
        </pc:spChg>
        <pc:spChg chg="mod ord">
          <ac:chgData name="Markella Nikolopoulou-Themeli" userId="da9cb5e2-4d8b-46eb-898e-a612e4aaf597" providerId="ADAL" clId="{86B7C1FB-EFBC-4EEC-9326-0952F857DDFC}" dt="2022-11-01T15:34:27.965" v="3795" actId="700"/>
          <ac:spMkLst>
            <pc:docMk/>
            <pc:sldMk cId="4271486510" sldId="2835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1-01T15:34:27.965" v="3795" actId="700"/>
          <ac:spMkLst>
            <pc:docMk/>
            <pc:sldMk cId="4271486510" sldId="2835"/>
            <ac:spMk id="8" creationId="{168E9341-6BF1-58D4-1C20-E62706DDE144}"/>
          </ac:spMkLst>
        </pc:spChg>
        <pc:graphicFrameChg chg="mod ord">
          <ac:chgData name="Markella Nikolopoulou-Themeli" userId="da9cb5e2-4d8b-46eb-898e-a612e4aaf597" providerId="ADAL" clId="{86B7C1FB-EFBC-4EEC-9326-0952F857DDFC}" dt="2022-11-02T10:18:11.984" v="5903" actId="20577"/>
          <ac:graphicFrameMkLst>
            <pc:docMk/>
            <pc:sldMk cId="4271486510" sldId="2835"/>
            <ac:graphicFrameMk id="6" creationId="{165BD30E-D171-F945-E87F-CFD11067A2AB}"/>
          </ac:graphicFrameMkLst>
        </pc:graphicFrameChg>
        <pc:picChg chg="add mod">
          <ac:chgData name="Markella Nikolopoulou-Themeli" userId="da9cb5e2-4d8b-46eb-898e-a612e4aaf597" providerId="ADAL" clId="{86B7C1FB-EFBC-4EEC-9326-0952F857DDFC}" dt="2022-11-01T15:36:16.429" v="3802" actId="962"/>
          <ac:picMkLst>
            <pc:docMk/>
            <pc:sldMk cId="4271486510" sldId="2835"/>
            <ac:picMk id="10" creationId="{62D06878-CC13-5B9B-7959-427495786E71}"/>
          </ac:picMkLst>
        </pc:picChg>
      </pc:sldChg>
      <pc:sldChg chg="modSp add mod">
        <pc:chgData name="Markella Nikolopoulou-Themeli" userId="da9cb5e2-4d8b-46eb-898e-a612e4aaf597" providerId="ADAL" clId="{86B7C1FB-EFBC-4EEC-9326-0952F857DDFC}" dt="2022-11-02T08:58:50.586" v="4864" actId="20577"/>
        <pc:sldMkLst>
          <pc:docMk/>
          <pc:sldMk cId="860906382" sldId="2836"/>
        </pc:sldMkLst>
        <pc:spChg chg="mod">
          <ac:chgData name="Markella Nikolopoulou-Themeli" userId="da9cb5e2-4d8b-46eb-898e-a612e4aaf597" providerId="ADAL" clId="{86B7C1FB-EFBC-4EEC-9326-0952F857DDFC}" dt="2022-11-01T16:47:59.744" v="4101" actId="20577"/>
          <ac:spMkLst>
            <pc:docMk/>
            <pc:sldMk cId="860906382" sldId="2836"/>
            <ac:spMk id="2" creationId="{BBAAB0D3-98CF-1688-5230-6D600F9E7E2D}"/>
          </ac:spMkLst>
        </pc:spChg>
        <pc:graphicFrameChg chg="mod">
          <ac:chgData name="Markella Nikolopoulou-Themeli" userId="da9cb5e2-4d8b-46eb-898e-a612e4aaf597" providerId="ADAL" clId="{86B7C1FB-EFBC-4EEC-9326-0952F857DDFC}" dt="2022-11-02T08:58:50.586" v="4864" actId="20577"/>
          <ac:graphicFrameMkLst>
            <pc:docMk/>
            <pc:sldMk cId="860906382" sldId="2836"/>
            <ac:graphicFrameMk id="6" creationId="{165BD30E-D171-F945-E87F-CFD11067A2AB}"/>
          </ac:graphicFrameMkLst>
        </pc:graphicFrameChg>
      </pc:sldChg>
      <pc:sldChg chg="addSp delSp modSp add mod modClrScheme chgLayout modNotesTx">
        <pc:chgData name="Markella Nikolopoulou-Themeli" userId="da9cb5e2-4d8b-46eb-898e-a612e4aaf597" providerId="ADAL" clId="{86B7C1FB-EFBC-4EEC-9326-0952F857DDFC}" dt="2022-11-02T13:11:40.688" v="6618" actId="20577"/>
        <pc:sldMkLst>
          <pc:docMk/>
          <pc:sldMk cId="1407291172" sldId="2837"/>
        </pc:sldMkLst>
        <pc:spChg chg="mod ord">
          <ac:chgData name="Markella Nikolopoulou-Themeli" userId="da9cb5e2-4d8b-46eb-898e-a612e4aaf597" providerId="ADAL" clId="{86B7C1FB-EFBC-4EEC-9326-0952F857DDFC}" dt="2022-11-02T13:03:08.180" v="6504" actId="700"/>
          <ac:spMkLst>
            <pc:docMk/>
            <pc:sldMk cId="1407291172" sldId="2837"/>
            <ac:spMk id="2" creationId="{BBAAB0D3-98CF-1688-5230-6D600F9E7E2D}"/>
          </ac:spMkLst>
        </pc:spChg>
        <pc:spChg chg="add del mod ord">
          <ac:chgData name="Markella Nikolopoulou-Themeli" userId="da9cb5e2-4d8b-46eb-898e-a612e4aaf597" providerId="ADAL" clId="{86B7C1FB-EFBC-4EEC-9326-0952F857DDFC}" dt="2022-11-02T13:03:13.079" v="6505" actId="478"/>
          <ac:spMkLst>
            <pc:docMk/>
            <pc:sldMk cId="1407291172" sldId="2837"/>
            <ac:spMk id="3" creationId="{164AB12D-0C1C-DB08-08F1-07D8FF5B88BA}"/>
          </ac:spMkLst>
        </pc:spChg>
        <pc:spChg chg="add del mod ord">
          <ac:chgData name="Markella Nikolopoulou-Themeli" userId="da9cb5e2-4d8b-46eb-898e-a612e4aaf597" providerId="ADAL" clId="{86B7C1FB-EFBC-4EEC-9326-0952F857DDFC}" dt="2022-11-02T13:08:14.953" v="6509" actId="478"/>
          <ac:spMkLst>
            <pc:docMk/>
            <pc:sldMk cId="1407291172" sldId="2837"/>
            <ac:spMk id="4" creationId="{7D0BC258-A4F1-0278-B436-F9BF37CC8A4E}"/>
          </ac:spMkLst>
        </pc:spChg>
        <pc:spChg chg="add del mod ord">
          <ac:chgData name="Markella Nikolopoulou-Themeli" userId="da9cb5e2-4d8b-46eb-898e-a612e4aaf597" providerId="ADAL" clId="{86B7C1FB-EFBC-4EEC-9326-0952F857DDFC}" dt="2022-11-02T13:08:46.223" v="6511" actId="931"/>
          <ac:spMkLst>
            <pc:docMk/>
            <pc:sldMk cId="1407291172" sldId="2837"/>
            <ac:spMk id="5" creationId="{3F0EF3B5-5E0E-4CE1-BA41-85AB3A9C2780}"/>
          </ac:spMkLst>
        </pc:spChg>
        <pc:spChg chg="mod ord">
          <ac:chgData name="Markella Nikolopoulou-Themeli" userId="da9cb5e2-4d8b-46eb-898e-a612e4aaf597" providerId="ADAL" clId="{86B7C1FB-EFBC-4EEC-9326-0952F857DDFC}" dt="2022-11-02T13:03:08.180" v="6504" actId="700"/>
          <ac:spMkLst>
            <pc:docMk/>
            <pc:sldMk cId="1407291172" sldId="2837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1-02T13:03:08.180" v="6504" actId="700"/>
          <ac:spMkLst>
            <pc:docMk/>
            <pc:sldMk cId="1407291172" sldId="2837"/>
            <ac:spMk id="8" creationId="{168E9341-6BF1-58D4-1C20-E62706DDE144}"/>
          </ac:spMkLst>
        </pc:spChg>
        <pc:spChg chg="add del mod">
          <ac:chgData name="Markella Nikolopoulou-Themeli" userId="da9cb5e2-4d8b-46eb-898e-a612e4aaf597" providerId="ADAL" clId="{86B7C1FB-EFBC-4EEC-9326-0952F857DDFC}" dt="2022-11-02T13:10:15.977" v="6533"/>
          <ac:spMkLst>
            <pc:docMk/>
            <pc:sldMk cId="1407291172" sldId="2837"/>
            <ac:spMk id="12" creationId="{C27B6757-5823-6960-963D-C545D279A674}"/>
          </ac:spMkLst>
        </pc:spChg>
        <pc:graphicFrameChg chg="mod ord">
          <ac:chgData name="Markella Nikolopoulou-Themeli" userId="da9cb5e2-4d8b-46eb-898e-a612e4aaf597" providerId="ADAL" clId="{86B7C1FB-EFBC-4EEC-9326-0952F857DDFC}" dt="2022-11-02T13:11:40.688" v="6618" actId="20577"/>
          <ac:graphicFrameMkLst>
            <pc:docMk/>
            <pc:sldMk cId="1407291172" sldId="2837"/>
            <ac:graphicFrameMk id="6" creationId="{165BD30E-D171-F945-E87F-CFD11067A2AB}"/>
          </ac:graphicFrameMkLst>
        </pc:graphicFrameChg>
        <pc:picChg chg="add del mod modCrop">
          <ac:chgData name="Markella Nikolopoulou-Themeli" userId="da9cb5e2-4d8b-46eb-898e-a612e4aaf597" providerId="ADAL" clId="{86B7C1FB-EFBC-4EEC-9326-0952F857DDFC}" dt="2022-11-02T13:09:46.120" v="6521" actId="21"/>
          <ac:picMkLst>
            <pc:docMk/>
            <pc:sldMk cId="1407291172" sldId="2837"/>
            <ac:picMk id="10" creationId="{2D833DCA-6F6C-5A19-C390-D7AF2CA672D4}"/>
          </ac:picMkLst>
        </pc:picChg>
        <pc:picChg chg="add mod">
          <ac:chgData name="Markella Nikolopoulou-Themeli" userId="da9cb5e2-4d8b-46eb-898e-a612e4aaf597" providerId="ADAL" clId="{86B7C1FB-EFBC-4EEC-9326-0952F857DDFC}" dt="2022-11-02T13:10:19.530" v="6534" actId="14100"/>
          <ac:picMkLst>
            <pc:docMk/>
            <pc:sldMk cId="1407291172" sldId="2837"/>
            <ac:picMk id="13" creationId="{8266EDD6-D734-31F3-01B0-E6F06CCB8E7D}"/>
          </ac:picMkLst>
        </pc:picChg>
      </pc:sldChg>
      <pc:sldChg chg="addSp delSp modSp add mod modClrScheme chgLayout modNotesTx">
        <pc:chgData name="Markella Nikolopoulou-Themeli" userId="da9cb5e2-4d8b-46eb-898e-a612e4aaf597" providerId="ADAL" clId="{86B7C1FB-EFBC-4EEC-9326-0952F857DDFC}" dt="2022-11-02T13:14:19.649" v="6690" actId="20577"/>
        <pc:sldMkLst>
          <pc:docMk/>
          <pc:sldMk cId="194956480" sldId="2838"/>
        </pc:sldMkLst>
        <pc:spChg chg="mod ord">
          <ac:chgData name="Markella Nikolopoulou-Themeli" userId="da9cb5e2-4d8b-46eb-898e-a612e4aaf597" providerId="ADAL" clId="{86B7C1FB-EFBC-4EEC-9326-0952F857DDFC}" dt="2022-11-01T18:18:06.476" v="4794" actId="700"/>
          <ac:spMkLst>
            <pc:docMk/>
            <pc:sldMk cId="194956480" sldId="2838"/>
            <ac:spMk id="2" creationId="{BBAAB0D3-98CF-1688-5230-6D600F9E7E2D}"/>
          </ac:spMkLst>
        </pc:spChg>
        <pc:spChg chg="add del mod ord">
          <ac:chgData name="Markella Nikolopoulou-Themeli" userId="da9cb5e2-4d8b-46eb-898e-a612e4aaf597" providerId="ADAL" clId="{86B7C1FB-EFBC-4EEC-9326-0952F857DDFC}" dt="2022-11-01T18:18:12.963" v="4795" actId="478"/>
          <ac:spMkLst>
            <pc:docMk/>
            <pc:sldMk cId="194956480" sldId="2838"/>
            <ac:spMk id="3" creationId="{6DA9725C-CC14-0FFA-8D7B-14AA169A0AE6}"/>
          </ac:spMkLst>
        </pc:spChg>
        <pc:spChg chg="add del mod ord">
          <ac:chgData name="Markella Nikolopoulou-Themeli" userId="da9cb5e2-4d8b-46eb-898e-a612e4aaf597" providerId="ADAL" clId="{86B7C1FB-EFBC-4EEC-9326-0952F857DDFC}" dt="2022-11-01T18:18:20.122" v="4797" actId="478"/>
          <ac:spMkLst>
            <pc:docMk/>
            <pc:sldMk cId="194956480" sldId="2838"/>
            <ac:spMk id="4" creationId="{1FC7EC1D-DDB9-008C-07B2-24E1D967B458}"/>
          </ac:spMkLst>
        </pc:spChg>
        <pc:spChg chg="add del mod">
          <ac:chgData name="Markella Nikolopoulou-Themeli" userId="da9cb5e2-4d8b-46eb-898e-a612e4aaf597" providerId="ADAL" clId="{86B7C1FB-EFBC-4EEC-9326-0952F857DDFC}" dt="2022-11-02T13:10:02.896" v="6529" actId="478"/>
          <ac:spMkLst>
            <pc:docMk/>
            <pc:sldMk cId="194956480" sldId="2838"/>
            <ac:spMk id="4" creationId="{6A4A6AAF-4254-C980-9AB7-9A8903DAA47F}"/>
          </ac:spMkLst>
        </pc:spChg>
        <pc:spChg chg="add del mod ord">
          <ac:chgData name="Markella Nikolopoulou-Themeli" userId="da9cb5e2-4d8b-46eb-898e-a612e4aaf597" providerId="ADAL" clId="{86B7C1FB-EFBC-4EEC-9326-0952F857DDFC}" dt="2022-11-01T18:18:31.822" v="4800" actId="931"/>
          <ac:spMkLst>
            <pc:docMk/>
            <pc:sldMk cId="194956480" sldId="2838"/>
            <ac:spMk id="5" creationId="{8E201ECA-789B-6B4F-4131-4093FC648EB3}"/>
          </ac:spMkLst>
        </pc:spChg>
        <pc:spChg chg="mod ord">
          <ac:chgData name="Markella Nikolopoulou-Themeli" userId="da9cb5e2-4d8b-46eb-898e-a612e4aaf597" providerId="ADAL" clId="{86B7C1FB-EFBC-4EEC-9326-0952F857DDFC}" dt="2022-11-01T18:18:06.476" v="4794" actId="700"/>
          <ac:spMkLst>
            <pc:docMk/>
            <pc:sldMk cId="194956480" sldId="2838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86B7C1FB-EFBC-4EEC-9326-0952F857DDFC}" dt="2022-11-01T18:18:06.476" v="4794" actId="700"/>
          <ac:spMkLst>
            <pc:docMk/>
            <pc:sldMk cId="194956480" sldId="2838"/>
            <ac:spMk id="8" creationId="{168E9341-6BF1-58D4-1C20-E62706DDE144}"/>
          </ac:spMkLst>
        </pc:spChg>
        <pc:spChg chg="add del mod">
          <ac:chgData name="Markella Nikolopoulou-Themeli" userId="da9cb5e2-4d8b-46eb-898e-a612e4aaf597" providerId="ADAL" clId="{86B7C1FB-EFBC-4EEC-9326-0952F857DDFC}" dt="2022-11-02T13:10:25.522" v="6536"/>
          <ac:spMkLst>
            <pc:docMk/>
            <pc:sldMk cId="194956480" sldId="2838"/>
            <ac:spMk id="13" creationId="{D026EB12-130E-CA7C-1C5E-D395EE72E2E5}"/>
          </ac:spMkLst>
        </pc:spChg>
        <pc:graphicFrameChg chg="mod ord">
          <ac:chgData name="Markella Nikolopoulou-Themeli" userId="da9cb5e2-4d8b-46eb-898e-a612e4aaf597" providerId="ADAL" clId="{86B7C1FB-EFBC-4EEC-9326-0952F857DDFC}" dt="2022-11-02T13:14:19.649" v="6690" actId="20577"/>
          <ac:graphicFrameMkLst>
            <pc:docMk/>
            <pc:sldMk cId="194956480" sldId="2838"/>
            <ac:graphicFrameMk id="6" creationId="{165BD30E-D171-F945-E87F-CFD11067A2AB}"/>
          </ac:graphicFrameMkLst>
        </pc:graphicFrameChg>
        <pc:picChg chg="add del mod">
          <ac:chgData name="Markella Nikolopoulou-Themeli" userId="da9cb5e2-4d8b-46eb-898e-a612e4aaf597" providerId="ADAL" clId="{86B7C1FB-EFBC-4EEC-9326-0952F857DDFC}" dt="2022-11-02T13:09:55.529" v="6524"/>
          <ac:picMkLst>
            <pc:docMk/>
            <pc:sldMk cId="194956480" sldId="2838"/>
            <ac:picMk id="5" creationId="{F2324946-9D71-2EA3-75CB-5F99642944E7}"/>
          </ac:picMkLst>
        </pc:picChg>
        <pc:picChg chg="add del mod">
          <ac:chgData name="Markella Nikolopoulou-Themeli" userId="da9cb5e2-4d8b-46eb-898e-a612e4aaf597" providerId="ADAL" clId="{86B7C1FB-EFBC-4EEC-9326-0952F857DDFC}" dt="2022-11-02T13:10:01.776" v="6528"/>
          <ac:picMkLst>
            <pc:docMk/>
            <pc:sldMk cId="194956480" sldId="2838"/>
            <ac:picMk id="9" creationId="{905CC9E3-1EE9-72D8-C5D0-7FAD7039CD51}"/>
          </ac:picMkLst>
        </pc:picChg>
        <pc:picChg chg="add del mod">
          <ac:chgData name="Markella Nikolopoulou-Themeli" userId="da9cb5e2-4d8b-46eb-898e-a612e4aaf597" providerId="ADAL" clId="{86B7C1FB-EFBC-4EEC-9326-0952F857DDFC}" dt="2022-11-02T13:10:12.013" v="6532" actId="21"/>
          <ac:picMkLst>
            <pc:docMk/>
            <pc:sldMk cId="194956480" sldId="2838"/>
            <ac:picMk id="10" creationId="{4610C82B-5B42-E989-8ABE-5A5CE9A77118}"/>
          </ac:picMkLst>
        </pc:picChg>
        <pc:picChg chg="add del mod">
          <ac:chgData name="Markella Nikolopoulou-Themeli" userId="da9cb5e2-4d8b-46eb-898e-a612e4aaf597" providerId="ADAL" clId="{86B7C1FB-EFBC-4EEC-9326-0952F857DDFC}" dt="2022-11-02T13:10:23.474" v="6535" actId="21"/>
          <ac:picMkLst>
            <pc:docMk/>
            <pc:sldMk cId="194956480" sldId="2838"/>
            <ac:picMk id="11" creationId="{A47B44CA-7694-4F12-3D86-2E82EE04A50E}"/>
          </ac:picMkLst>
        </pc:picChg>
        <pc:picChg chg="add mod">
          <ac:chgData name="Markella Nikolopoulou-Themeli" userId="da9cb5e2-4d8b-46eb-898e-a612e4aaf597" providerId="ADAL" clId="{86B7C1FB-EFBC-4EEC-9326-0952F857DDFC}" dt="2022-11-02T13:12:53.517" v="6619" actId="14100"/>
          <ac:picMkLst>
            <pc:docMk/>
            <pc:sldMk cId="194956480" sldId="2838"/>
            <ac:picMk id="14" creationId="{58C2B782-F133-A952-1AA1-525B8C9C5BE1}"/>
          </ac:picMkLst>
        </pc:picChg>
      </pc:sldChg>
      <pc:sldChg chg="add del">
        <pc:chgData name="Markella Nikolopoulou-Themeli" userId="da9cb5e2-4d8b-46eb-898e-a612e4aaf597" providerId="ADAL" clId="{86B7C1FB-EFBC-4EEC-9326-0952F857DDFC}" dt="2022-11-02T08:55:26.024" v="4824" actId="47"/>
        <pc:sldMkLst>
          <pc:docMk/>
          <pc:sldMk cId="1519292931" sldId="2839"/>
        </pc:sldMkLst>
      </pc:sldChg>
      <pc:sldChg chg="modSp new del mod">
        <pc:chgData name="Markella Nikolopoulou-Themeli" userId="da9cb5e2-4d8b-46eb-898e-a612e4aaf597" providerId="ADAL" clId="{86B7C1FB-EFBC-4EEC-9326-0952F857DDFC}" dt="2022-11-02T08:54:34.798" v="4817" actId="47"/>
        <pc:sldMkLst>
          <pc:docMk/>
          <pc:sldMk cId="3134644350" sldId="2839"/>
        </pc:sldMkLst>
        <pc:spChg chg="mod">
          <ac:chgData name="Markella Nikolopoulou-Themeli" userId="da9cb5e2-4d8b-46eb-898e-a612e4aaf597" providerId="ADAL" clId="{86B7C1FB-EFBC-4EEC-9326-0952F857DDFC}" dt="2022-11-02T08:54:31.889" v="4816" actId="20577"/>
          <ac:spMkLst>
            <pc:docMk/>
            <pc:sldMk cId="3134644350" sldId="2839"/>
            <ac:spMk id="2" creationId="{6F899D0E-4F7F-DA19-55D6-B02CDE21A0EF}"/>
          </ac:spMkLst>
        </pc:spChg>
      </pc:sldChg>
      <pc:sldChg chg="modSp add mod">
        <pc:chgData name="Markella Nikolopoulou-Themeli" userId="da9cb5e2-4d8b-46eb-898e-a612e4aaf597" providerId="ADAL" clId="{86B7C1FB-EFBC-4EEC-9326-0952F857DDFC}" dt="2022-11-02T08:55:44.782" v="4834" actId="27636"/>
        <pc:sldMkLst>
          <pc:docMk/>
          <pc:sldMk cId="3352491394" sldId="2839"/>
        </pc:sldMkLst>
        <pc:spChg chg="mod">
          <ac:chgData name="Markella Nikolopoulou-Themeli" userId="da9cb5e2-4d8b-46eb-898e-a612e4aaf597" providerId="ADAL" clId="{86B7C1FB-EFBC-4EEC-9326-0952F857DDFC}" dt="2022-11-02T08:55:44.782" v="4834" actId="27636"/>
          <ac:spMkLst>
            <pc:docMk/>
            <pc:sldMk cId="3352491394" sldId="2839"/>
            <ac:spMk id="2" creationId="{ED2B4108-7FA4-7473-34B4-DBA913520C74}"/>
          </ac:spMkLst>
        </pc:spChg>
      </pc:sldChg>
      <pc:sldChg chg="modSp add mod">
        <pc:chgData name="Markella Nikolopoulou-Themeli" userId="da9cb5e2-4d8b-46eb-898e-a612e4aaf597" providerId="ADAL" clId="{86B7C1FB-EFBC-4EEC-9326-0952F857DDFC}" dt="2022-11-02T08:56:23.373" v="4836"/>
        <pc:sldMkLst>
          <pc:docMk/>
          <pc:sldMk cId="1992303796" sldId="2840"/>
        </pc:sldMkLst>
        <pc:spChg chg="mod">
          <ac:chgData name="Markella Nikolopoulou-Themeli" userId="da9cb5e2-4d8b-46eb-898e-a612e4aaf597" providerId="ADAL" clId="{86B7C1FB-EFBC-4EEC-9326-0952F857DDFC}" dt="2022-11-02T08:56:23.373" v="4836"/>
          <ac:spMkLst>
            <pc:docMk/>
            <pc:sldMk cId="1992303796" sldId="2840"/>
            <ac:spMk id="2" creationId="{ED2B4108-7FA4-7473-34B4-DBA913520C74}"/>
          </ac:spMkLst>
        </pc:spChg>
      </pc:sldChg>
      <pc:sldChg chg="modSp add mod">
        <pc:chgData name="Markella Nikolopoulou-Themeli" userId="da9cb5e2-4d8b-46eb-898e-a612e4aaf597" providerId="ADAL" clId="{86B7C1FB-EFBC-4EEC-9326-0952F857DDFC}" dt="2022-11-02T08:56:49.406" v="4848" actId="27636"/>
        <pc:sldMkLst>
          <pc:docMk/>
          <pc:sldMk cId="494223320" sldId="2841"/>
        </pc:sldMkLst>
        <pc:spChg chg="mod">
          <ac:chgData name="Markella Nikolopoulou-Themeli" userId="da9cb5e2-4d8b-46eb-898e-a612e4aaf597" providerId="ADAL" clId="{86B7C1FB-EFBC-4EEC-9326-0952F857DDFC}" dt="2022-11-02T08:56:49.406" v="4848" actId="27636"/>
          <ac:spMkLst>
            <pc:docMk/>
            <pc:sldMk cId="494223320" sldId="2841"/>
            <ac:spMk id="2" creationId="{ED2B4108-7FA4-7473-34B4-DBA913520C74}"/>
          </ac:spMkLst>
        </pc:spChg>
      </pc:sldChg>
      <pc:sldChg chg="modSp add mod modNotesTx">
        <pc:chgData name="Markella Nikolopoulou-Themeli" userId="da9cb5e2-4d8b-46eb-898e-a612e4aaf597" providerId="ADAL" clId="{86B7C1FB-EFBC-4EEC-9326-0952F857DDFC}" dt="2022-11-02T13:14:57.640" v="6691" actId="20577"/>
        <pc:sldMkLst>
          <pc:docMk/>
          <pc:sldMk cId="1750262334" sldId="2842"/>
        </pc:sldMkLst>
        <pc:spChg chg="mod">
          <ac:chgData name="Markella Nikolopoulou-Themeli" userId="da9cb5e2-4d8b-46eb-898e-a612e4aaf597" providerId="ADAL" clId="{86B7C1FB-EFBC-4EEC-9326-0952F857DDFC}" dt="2022-11-02T09:04:12.698" v="4972" actId="20577"/>
          <ac:spMkLst>
            <pc:docMk/>
            <pc:sldMk cId="1750262334" sldId="2842"/>
            <ac:spMk id="2" creationId="{BBAAB0D3-98CF-1688-5230-6D600F9E7E2D}"/>
          </ac:spMkLst>
        </pc:spChg>
        <pc:graphicFrameChg chg="mod">
          <ac:chgData name="Markella Nikolopoulou-Themeli" userId="da9cb5e2-4d8b-46eb-898e-a612e4aaf597" providerId="ADAL" clId="{86B7C1FB-EFBC-4EEC-9326-0952F857DDFC}" dt="2022-11-02T13:14:57.640" v="6691" actId="20577"/>
          <ac:graphicFrameMkLst>
            <pc:docMk/>
            <pc:sldMk cId="1750262334" sldId="2842"/>
            <ac:graphicFrameMk id="6" creationId="{165BD30E-D171-F945-E87F-CFD11067A2AB}"/>
          </ac:graphicFrameMkLst>
        </pc:graphicFrameChg>
      </pc:sldChg>
      <pc:sldChg chg="modSp add">
        <pc:chgData name="Markella Nikolopoulou-Themeli" userId="da9cb5e2-4d8b-46eb-898e-a612e4aaf597" providerId="ADAL" clId="{86B7C1FB-EFBC-4EEC-9326-0952F857DDFC}" dt="2022-11-02T10:00:17.948" v="5764" actId="313"/>
        <pc:sldMkLst>
          <pc:docMk/>
          <pc:sldMk cId="153615361" sldId="2843"/>
        </pc:sldMkLst>
        <pc:graphicFrameChg chg="mod">
          <ac:chgData name="Markella Nikolopoulou-Themeli" userId="da9cb5e2-4d8b-46eb-898e-a612e4aaf597" providerId="ADAL" clId="{86B7C1FB-EFBC-4EEC-9326-0952F857DDFC}" dt="2022-11-02T10:00:17.948" v="5764" actId="313"/>
          <ac:graphicFrameMkLst>
            <pc:docMk/>
            <pc:sldMk cId="153615361" sldId="2843"/>
            <ac:graphicFrameMk id="6" creationId="{165BD30E-D171-F945-E87F-CFD11067A2AB}"/>
          </ac:graphicFrameMkLst>
        </pc:graphicFrameChg>
      </pc:sldChg>
    </pc:docChg>
  </pc:docChgLst>
  <pc:docChgLst>
    <pc:chgData name="Markella Nikolopoulou-Themeli" userId="da9cb5e2-4d8b-46eb-898e-a612e4aaf597" providerId="ADAL" clId="{A45562DB-75CF-4EBC-8FCD-F03B0B7ACAC4}"/>
    <pc:docChg chg="undo redo custSel addSld delSld modSld">
      <pc:chgData name="Markella Nikolopoulou-Themeli" userId="da9cb5e2-4d8b-46eb-898e-a612e4aaf597" providerId="ADAL" clId="{A45562DB-75CF-4EBC-8FCD-F03B0B7ACAC4}" dt="2022-11-25T15:35:51.849" v="1993" actId="14100"/>
      <pc:docMkLst>
        <pc:docMk/>
      </pc:docMkLst>
      <pc:sldChg chg="add">
        <pc:chgData name="Markella Nikolopoulou-Themeli" userId="da9cb5e2-4d8b-46eb-898e-a612e4aaf597" providerId="ADAL" clId="{A45562DB-75CF-4EBC-8FCD-F03B0B7ACAC4}" dt="2022-11-25T13:49:15.784" v="973"/>
        <pc:sldMkLst>
          <pc:docMk/>
          <pc:sldMk cId="3300122424" sldId="553"/>
        </pc:sldMkLst>
      </pc:sldChg>
      <pc:sldChg chg="modSp mod">
        <pc:chgData name="Markella Nikolopoulou-Themeli" userId="da9cb5e2-4d8b-46eb-898e-a612e4aaf597" providerId="ADAL" clId="{A45562DB-75CF-4EBC-8FCD-F03B0B7ACAC4}" dt="2022-11-25T09:26:51.002" v="73" actId="14100"/>
        <pc:sldMkLst>
          <pc:docMk/>
          <pc:sldMk cId="1780776563" sldId="736"/>
        </pc:sldMkLst>
        <pc:spChg chg="mod">
          <ac:chgData name="Markella Nikolopoulou-Themeli" userId="da9cb5e2-4d8b-46eb-898e-a612e4aaf597" providerId="ADAL" clId="{A45562DB-75CF-4EBC-8FCD-F03B0B7ACAC4}" dt="2022-11-25T09:26:51.002" v="73" actId="14100"/>
          <ac:spMkLst>
            <pc:docMk/>
            <pc:sldMk cId="1780776563" sldId="736"/>
            <ac:spMk id="2" creationId="{8E76C2CD-B2CF-47EC-8005-D002E7D396B8}"/>
          </ac:spMkLst>
        </pc:spChg>
      </pc:sldChg>
      <pc:sldChg chg="modSp">
        <pc:chgData name="Markella Nikolopoulou-Themeli" userId="da9cb5e2-4d8b-46eb-898e-a612e4aaf597" providerId="ADAL" clId="{A45562DB-75CF-4EBC-8FCD-F03B0B7ACAC4}" dt="2022-11-25T10:44:06.977" v="182" actId="20577"/>
        <pc:sldMkLst>
          <pc:docMk/>
          <pc:sldMk cId="615597824" sldId="2813"/>
        </pc:sldMkLst>
        <pc:graphicFrameChg chg="mod">
          <ac:chgData name="Markella Nikolopoulou-Themeli" userId="da9cb5e2-4d8b-46eb-898e-a612e4aaf597" providerId="ADAL" clId="{A45562DB-75CF-4EBC-8FCD-F03B0B7ACAC4}" dt="2022-11-25T10:44:06.977" v="182" actId="20577"/>
          <ac:graphicFrameMkLst>
            <pc:docMk/>
            <pc:sldMk cId="615597824" sldId="2813"/>
            <ac:graphicFrameMk id="7" creationId="{EFC53B01-9348-D87F-D051-77B4EF0BC322}"/>
          </ac:graphicFrameMkLst>
        </pc:graphicFrameChg>
      </pc:sldChg>
      <pc:sldChg chg="add modNotesTx">
        <pc:chgData name="Markella Nikolopoulou-Themeli" userId="da9cb5e2-4d8b-46eb-898e-a612e4aaf597" providerId="ADAL" clId="{A45562DB-75CF-4EBC-8FCD-F03B0B7ACAC4}" dt="2022-11-25T13:47:32.451" v="972" actId="5793"/>
        <pc:sldMkLst>
          <pc:docMk/>
          <pc:sldMk cId="1253883287" sldId="2818"/>
        </pc:sldMkLst>
      </pc:sldChg>
      <pc:sldChg chg="modSp">
        <pc:chgData name="Markella Nikolopoulou-Themeli" userId="da9cb5e2-4d8b-46eb-898e-a612e4aaf597" providerId="ADAL" clId="{A45562DB-75CF-4EBC-8FCD-F03B0B7ACAC4}" dt="2022-11-25T14:11:06.422" v="1125" actId="313"/>
        <pc:sldMkLst>
          <pc:docMk/>
          <pc:sldMk cId="1408099738" sldId="2821"/>
        </pc:sldMkLst>
        <pc:graphicFrameChg chg="mod">
          <ac:chgData name="Markella Nikolopoulou-Themeli" userId="da9cb5e2-4d8b-46eb-898e-a612e4aaf597" providerId="ADAL" clId="{A45562DB-75CF-4EBC-8FCD-F03B0B7ACAC4}" dt="2022-11-25T14:11:06.422" v="1125" actId="313"/>
          <ac:graphicFrameMkLst>
            <pc:docMk/>
            <pc:sldMk cId="1408099738" sldId="2821"/>
            <ac:graphicFrameMk id="6" creationId="{213266F8-52AB-D765-A233-C16EA1C01772}"/>
          </ac:graphicFrameMkLst>
        </pc:graphicFrameChg>
      </pc:sldChg>
      <pc:sldChg chg="modSp">
        <pc:chgData name="Markella Nikolopoulou-Themeli" userId="da9cb5e2-4d8b-46eb-898e-a612e4aaf597" providerId="ADAL" clId="{A45562DB-75CF-4EBC-8FCD-F03B0B7ACAC4}" dt="2022-11-25T15:24:33.630" v="1964" actId="13782"/>
        <pc:sldMkLst>
          <pc:docMk/>
          <pc:sldMk cId="3590389547" sldId="2822"/>
        </pc:sldMkLst>
        <pc:graphicFrameChg chg="mod">
          <ac:chgData name="Markella Nikolopoulou-Themeli" userId="da9cb5e2-4d8b-46eb-898e-a612e4aaf597" providerId="ADAL" clId="{A45562DB-75CF-4EBC-8FCD-F03B0B7ACAC4}" dt="2022-11-25T15:24:33.630" v="1964" actId="13782"/>
          <ac:graphicFrameMkLst>
            <pc:docMk/>
            <pc:sldMk cId="3590389547" sldId="2822"/>
            <ac:graphicFrameMk id="6" creationId="{165BD30E-D171-F945-E87F-CFD11067A2AB}"/>
          </ac:graphicFrameMkLst>
        </pc:graphicFrameChg>
      </pc:sldChg>
      <pc:sldChg chg="modSp mod modNotesTx">
        <pc:chgData name="Markella Nikolopoulou-Themeli" userId="da9cb5e2-4d8b-46eb-898e-a612e4aaf597" providerId="ADAL" clId="{A45562DB-75CF-4EBC-8FCD-F03B0B7ACAC4}" dt="2022-11-25T15:24:50.588" v="1965" actId="13782"/>
        <pc:sldMkLst>
          <pc:docMk/>
          <pc:sldMk cId="3950186170" sldId="2832"/>
        </pc:sldMkLst>
        <pc:spChg chg="mod">
          <ac:chgData name="Markella Nikolopoulou-Themeli" userId="da9cb5e2-4d8b-46eb-898e-a612e4aaf597" providerId="ADAL" clId="{A45562DB-75CF-4EBC-8FCD-F03B0B7ACAC4}" dt="2022-11-25T12:22:25.521" v="838" actId="20577"/>
          <ac:spMkLst>
            <pc:docMk/>
            <pc:sldMk cId="3950186170" sldId="2832"/>
            <ac:spMk id="2" creationId="{1D6D23A3-3DA2-807B-C209-6DF8B356C43C}"/>
          </ac:spMkLst>
        </pc:spChg>
        <pc:graphicFrameChg chg="mod">
          <ac:chgData name="Markella Nikolopoulou-Themeli" userId="da9cb5e2-4d8b-46eb-898e-a612e4aaf597" providerId="ADAL" clId="{A45562DB-75CF-4EBC-8FCD-F03B0B7ACAC4}" dt="2022-11-25T15:24:50.588" v="1965" actId="13782"/>
          <ac:graphicFrameMkLst>
            <pc:docMk/>
            <pc:sldMk cId="3950186170" sldId="2832"/>
            <ac:graphicFrameMk id="7" creationId="{6A7FDD56-C919-2200-E8AE-E2E28B43DFEB}"/>
          </ac:graphicFrameMkLst>
        </pc:graphicFrameChg>
      </pc:sldChg>
      <pc:sldChg chg="del">
        <pc:chgData name="Markella Nikolopoulou-Themeli" userId="da9cb5e2-4d8b-46eb-898e-a612e4aaf597" providerId="ADAL" clId="{A45562DB-75CF-4EBC-8FCD-F03B0B7ACAC4}" dt="2022-11-25T13:46:31.882" v="892" actId="47"/>
        <pc:sldMkLst>
          <pc:docMk/>
          <pc:sldMk cId="4210799123" sldId="2833"/>
        </pc:sldMkLst>
      </pc:sldChg>
      <pc:sldChg chg="del">
        <pc:chgData name="Markella Nikolopoulou-Themeli" userId="da9cb5e2-4d8b-46eb-898e-a612e4aaf597" providerId="ADAL" clId="{A45562DB-75CF-4EBC-8FCD-F03B0B7ACAC4}" dt="2022-11-25T13:08:46.545" v="839" actId="47"/>
        <pc:sldMkLst>
          <pc:docMk/>
          <pc:sldMk cId="1561627738" sldId="2834"/>
        </pc:sldMkLst>
      </pc:sldChg>
      <pc:sldChg chg="del">
        <pc:chgData name="Markella Nikolopoulou-Themeli" userId="da9cb5e2-4d8b-46eb-898e-a612e4aaf597" providerId="ADAL" clId="{A45562DB-75CF-4EBC-8FCD-F03B0B7ACAC4}" dt="2022-11-25T15:34:41.528" v="1966" actId="47"/>
        <pc:sldMkLst>
          <pc:docMk/>
          <pc:sldMk cId="4271486510" sldId="2835"/>
        </pc:sldMkLst>
      </pc:sldChg>
      <pc:sldChg chg="addSp delSp modSp add mod modClrScheme chgLayout">
        <pc:chgData name="Markella Nikolopoulou-Themeli" userId="da9cb5e2-4d8b-46eb-898e-a612e4aaf597" providerId="ADAL" clId="{A45562DB-75CF-4EBC-8FCD-F03B0B7ACAC4}" dt="2022-11-25T15:23:19.523" v="1963" actId="20577"/>
        <pc:sldMkLst>
          <pc:docMk/>
          <pc:sldMk cId="624274373" sldId="2844"/>
        </pc:sldMkLst>
        <pc:spChg chg="mod ord">
          <ac:chgData name="Markella Nikolopoulou-Themeli" userId="da9cb5e2-4d8b-46eb-898e-a612e4aaf597" providerId="ADAL" clId="{A45562DB-75CF-4EBC-8FCD-F03B0B7ACAC4}" dt="2022-11-25T14:50:34.719" v="1423"/>
          <ac:spMkLst>
            <pc:docMk/>
            <pc:sldMk cId="624274373" sldId="2844"/>
            <ac:spMk id="2" creationId="{BBAAB0D3-98CF-1688-5230-6D600F9E7E2D}"/>
          </ac:spMkLst>
        </pc:spChg>
        <pc:spChg chg="add del mod ord">
          <ac:chgData name="Markella Nikolopoulou-Themeli" userId="da9cb5e2-4d8b-46eb-898e-a612e4aaf597" providerId="ADAL" clId="{A45562DB-75CF-4EBC-8FCD-F03B0B7ACAC4}" dt="2022-11-25T14:48:42.579" v="1332" actId="478"/>
          <ac:spMkLst>
            <pc:docMk/>
            <pc:sldMk cId="624274373" sldId="2844"/>
            <ac:spMk id="3" creationId="{C7D7FA96-5C0C-0461-4FA2-6C49B1937B52}"/>
          </ac:spMkLst>
        </pc:spChg>
        <pc:spChg chg="add del mod ord">
          <ac:chgData name="Markella Nikolopoulou-Themeli" userId="da9cb5e2-4d8b-46eb-898e-a612e4aaf597" providerId="ADAL" clId="{A45562DB-75CF-4EBC-8FCD-F03B0B7ACAC4}" dt="2022-11-25T14:48:23.668" v="1328" actId="478"/>
          <ac:spMkLst>
            <pc:docMk/>
            <pc:sldMk cId="624274373" sldId="2844"/>
            <ac:spMk id="4" creationId="{45697DFC-2FB5-3449-71B6-A5B7100ABD65}"/>
          </ac:spMkLst>
        </pc:spChg>
        <pc:spChg chg="add del mod ord">
          <ac:chgData name="Markella Nikolopoulou-Themeli" userId="da9cb5e2-4d8b-46eb-898e-a612e4aaf597" providerId="ADAL" clId="{A45562DB-75CF-4EBC-8FCD-F03B0B7ACAC4}" dt="2022-11-25T14:48:20.399" v="1325" actId="931"/>
          <ac:spMkLst>
            <pc:docMk/>
            <pc:sldMk cId="624274373" sldId="2844"/>
            <ac:spMk id="5" creationId="{8C80A7D2-66C7-8426-7D29-5C591BDE4305}"/>
          </ac:spMkLst>
        </pc:spChg>
        <pc:spChg chg="mod ord">
          <ac:chgData name="Markella Nikolopoulou-Themeli" userId="da9cb5e2-4d8b-46eb-898e-a612e4aaf597" providerId="ADAL" clId="{A45562DB-75CF-4EBC-8FCD-F03B0B7ACAC4}" dt="2022-11-25T14:46:19.491" v="1311" actId="700"/>
          <ac:spMkLst>
            <pc:docMk/>
            <pc:sldMk cId="624274373" sldId="2844"/>
            <ac:spMk id="7" creationId="{57B81040-C303-3DC8-187F-4E9AB160F643}"/>
          </ac:spMkLst>
        </pc:spChg>
        <pc:spChg chg="mod ord">
          <ac:chgData name="Markella Nikolopoulou-Themeli" userId="da9cb5e2-4d8b-46eb-898e-a612e4aaf597" providerId="ADAL" clId="{A45562DB-75CF-4EBC-8FCD-F03B0B7ACAC4}" dt="2022-11-25T14:46:19.491" v="1311" actId="700"/>
          <ac:spMkLst>
            <pc:docMk/>
            <pc:sldMk cId="624274373" sldId="2844"/>
            <ac:spMk id="8" creationId="{168E9341-6BF1-58D4-1C20-E62706DDE144}"/>
          </ac:spMkLst>
        </pc:spChg>
        <pc:spChg chg="add mod">
          <ac:chgData name="Markella Nikolopoulou-Themeli" userId="da9cb5e2-4d8b-46eb-898e-a612e4aaf597" providerId="ADAL" clId="{A45562DB-75CF-4EBC-8FCD-F03B0B7ACAC4}" dt="2022-11-25T15:23:19.523" v="1963" actId="20577"/>
          <ac:spMkLst>
            <pc:docMk/>
            <pc:sldMk cId="624274373" sldId="2844"/>
            <ac:spMk id="12" creationId="{AF8A6E6B-DAAB-E10B-15A2-70C1B9A7FF84}"/>
          </ac:spMkLst>
        </pc:spChg>
        <pc:graphicFrameChg chg="del mod ord">
          <ac:chgData name="Markella Nikolopoulou-Themeli" userId="da9cb5e2-4d8b-46eb-898e-a612e4aaf597" providerId="ADAL" clId="{A45562DB-75CF-4EBC-8FCD-F03B0B7ACAC4}" dt="2022-11-25T14:50:41.431" v="1425" actId="478"/>
          <ac:graphicFrameMkLst>
            <pc:docMk/>
            <pc:sldMk cId="624274373" sldId="2844"/>
            <ac:graphicFrameMk id="6" creationId="{165BD30E-D171-F945-E87F-CFD11067A2AB}"/>
          </ac:graphicFrameMkLst>
        </pc:graphicFrameChg>
        <pc:picChg chg="add mod">
          <ac:chgData name="Markella Nikolopoulou-Themeli" userId="da9cb5e2-4d8b-46eb-898e-a612e4aaf597" providerId="ADAL" clId="{A45562DB-75CF-4EBC-8FCD-F03B0B7ACAC4}" dt="2022-11-25T14:48:58.445" v="1335" actId="14100"/>
          <ac:picMkLst>
            <pc:docMk/>
            <pc:sldMk cId="624274373" sldId="2844"/>
            <ac:picMk id="10" creationId="{3D789FD7-09EA-EB50-094F-9D5BAF90C30B}"/>
          </ac:picMkLst>
        </pc:picChg>
      </pc:sldChg>
      <pc:sldChg chg="addSp delSp modSp new mod modClrScheme chgLayout">
        <pc:chgData name="Markella Nikolopoulou-Themeli" userId="da9cb5e2-4d8b-46eb-898e-a612e4aaf597" providerId="ADAL" clId="{A45562DB-75CF-4EBC-8FCD-F03B0B7ACAC4}" dt="2022-11-25T15:14:57.511" v="1666"/>
        <pc:sldMkLst>
          <pc:docMk/>
          <pc:sldMk cId="3750815485" sldId="2845"/>
        </pc:sldMkLst>
        <pc:spChg chg="mod ord">
          <ac:chgData name="Markella Nikolopoulou-Themeli" userId="da9cb5e2-4d8b-46eb-898e-a612e4aaf597" providerId="ADAL" clId="{A45562DB-75CF-4EBC-8FCD-F03B0B7ACAC4}" dt="2022-11-25T15:13:48.712" v="1607" actId="700"/>
          <ac:spMkLst>
            <pc:docMk/>
            <pc:sldMk cId="3750815485" sldId="2845"/>
            <ac:spMk id="2" creationId="{32D9BD03-8743-58C0-B0B0-9D337A72B1DD}"/>
          </ac:spMkLst>
        </pc:spChg>
        <pc:spChg chg="del mod ord">
          <ac:chgData name="Markella Nikolopoulou-Themeli" userId="da9cb5e2-4d8b-46eb-898e-a612e4aaf597" providerId="ADAL" clId="{A45562DB-75CF-4EBC-8FCD-F03B0B7ACAC4}" dt="2022-11-25T15:13:48.712" v="1607" actId="700"/>
          <ac:spMkLst>
            <pc:docMk/>
            <pc:sldMk cId="3750815485" sldId="2845"/>
            <ac:spMk id="3" creationId="{1F11BC35-7530-5549-5B59-123A86AC207A}"/>
          </ac:spMkLst>
        </pc:spChg>
        <pc:spChg chg="mod ord">
          <ac:chgData name="Markella Nikolopoulou-Themeli" userId="da9cb5e2-4d8b-46eb-898e-a612e4aaf597" providerId="ADAL" clId="{A45562DB-75CF-4EBC-8FCD-F03B0B7ACAC4}" dt="2022-11-25T15:13:48.712" v="1607" actId="700"/>
          <ac:spMkLst>
            <pc:docMk/>
            <pc:sldMk cId="3750815485" sldId="2845"/>
            <ac:spMk id="4" creationId="{9C444E3F-CA6D-CA27-761E-B83C48897DC6}"/>
          </ac:spMkLst>
        </pc:spChg>
        <pc:spChg chg="mod ord">
          <ac:chgData name="Markella Nikolopoulou-Themeli" userId="da9cb5e2-4d8b-46eb-898e-a612e4aaf597" providerId="ADAL" clId="{A45562DB-75CF-4EBC-8FCD-F03B0B7ACAC4}" dt="2022-11-25T15:13:48.712" v="1607" actId="700"/>
          <ac:spMkLst>
            <pc:docMk/>
            <pc:sldMk cId="3750815485" sldId="2845"/>
            <ac:spMk id="5" creationId="{81C8B871-C670-A0FF-8863-0DA048B48E21}"/>
          </ac:spMkLst>
        </pc:spChg>
        <pc:spChg chg="add mod ord">
          <ac:chgData name="Markella Nikolopoulou-Themeli" userId="da9cb5e2-4d8b-46eb-898e-a612e4aaf597" providerId="ADAL" clId="{A45562DB-75CF-4EBC-8FCD-F03B0B7ACAC4}" dt="2022-11-25T15:14:39.802" v="1661" actId="20577"/>
          <ac:spMkLst>
            <pc:docMk/>
            <pc:sldMk cId="3750815485" sldId="2845"/>
            <ac:spMk id="6" creationId="{32DF560A-3B22-71C1-9831-1D9D617D3341}"/>
          </ac:spMkLst>
        </pc:spChg>
        <pc:spChg chg="add mod ord">
          <ac:chgData name="Markella Nikolopoulou-Themeli" userId="da9cb5e2-4d8b-46eb-898e-a612e4aaf597" providerId="ADAL" clId="{A45562DB-75CF-4EBC-8FCD-F03B0B7ACAC4}" dt="2022-11-25T15:14:55.436" v="1665" actId="21"/>
          <ac:spMkLst>
            <pc:docMk/>
            <pc:sldMk cId="3750815485" sldId="2845"/>
            <ac:spMk id="7" creationId="{EB8761B8-74EB-E5F8-01BB-D2E86C8E8B54}"/>
          </ac:spMkLst>
        </pc:spChg>
        <pc:spChg chg="add mod ord">
          <ac:chgData name="Markella Nikolopoulou-Themeli" userId="da9cb5e2-4d8b-46eb-898e-a612e4aaf597" providerId="ADAL" clId="{A45562DB-75CF-4EBC-8FCD-F03B0B7ACAC4}" dt="2022-11-25T15:13:58.917" v="1628" actId="20577"/>
          <ac:spMkLst>
            <pc:docMk/>
            <pc:sldMk cId="3750815485" sldId="2845"/>
            <ac:spMk id="8" creationId="{4E50B2AA-39ED-7852-A2BC-693BC15272A5}"/>
          </ac:spMkLst>
        </pc:spChg>
        <pc:spChg chg="add mod ord">
          <ac:chgData name="Markella Nikolopoulou-Themeli" userId="da9cb5e2-4d8b-46eb-898e-a612e4aaf597" providerId="ADAL" clId="{A45562DB-75CF-4EBC-8FCD-F03B0B7ACAC4}" dt="2022-11-25T15:14:57.511" v="1666"/>
          <ac:spMkLst>
            <pc:docMk/>
            <pc:sldMk cId="3750815485" sldId="2845"/>
            <ac:spMk id="9" creationId="{4C60DE8C-3424-5A1D-3BF7-C170F4FBA056}"/>
          </ac:spMkLst>
        </pc:spChg>
      </pc:sldChg>
      <pc:sldChg chg="delSp modSp new mod">
        <pc:chgData name="Markella Nikolopoulou-Themeli" userId="da9cb5e2-4d8b-46eb-898e-a612e4aaf597" providerId="ADAL" clId="{A45562DB-75CF-4EBC-8FCD-F03B0B7ACAC4}" dt="2022-11-25T15:35:51.849" v="1993" actId="14100"/>
        <pc:sldMkLst>
          <pc:docMk/>
          <pc:sldMk cId="1327368092" sldId="2846"/>
        </pc:sldMkLst>
        <pc:spChg chg="mod">
          <ac:chgData name="Markella Nikolopoulou-Themeli" userId="da9cb5e2-4d8b-46eb-898e-a612e4aaf597" providerId="ADAL" clId="{A45562DB-75CF-4EBC-8FCD-F03B0B7ACAC4}" dt="2022-11-25T15:35:30.214" v="1988" actId="790"/>
          <ac:spMkLst>
            <pc:docMk/>
            <pc:sldMk cId="1327368092" sldId="2846"/>
            <ac:spMk id="2" creationId="{3B725D8F-4FB6-6AF9-5B29-92C5E9C03FE3}"/>
          </ac:spMkLst>
        </pc:spChg>
        <pc:spChg chg="del">
          <ac:chgData name="Markella Nikolopoulou-Themeli" userId="da9cb5e2-4d8b-46eb-898e-a612e4aaf597" providerId="ADAL" clId="{A45562DB-75CF-4EBC-8FCD-F03B0B7ACAC4}" dt="2022-11-25T15:35:37.400" v="1989" actId="478"/>
          <ac:spMkLst>
            <pc:docMk/>
            <pc:sldMk cId="1327368092" sldId="2846"/>
            <ac:spMk id="3" creationId="{DBF538CB-5CD8-DEEF-817A-847894FE896A}"/>
          </ac:spMkLst>
        </pc:spChg>
        <pc:spChg chg="mod">
          <ac:chgData name="Markella Nikolopoulou-Themeli" userId="da9cb5e2-4d8b-46eb-898e-a612e4aaf597" providerId="ADAL" clId="{A45562DB-75CF-4EBC-8FCD-F03B0B7ACAC4}" dt="2022-11-25T15:35:42.417" v="1990" actId="14100"/>
          <ac:spMkLst>
            <pc:docMk/>
            <pc:sldMk cId="1327368092" sldId="2846"/>
            <ac:spMk id="4" creationId="{6586E4A0-6941-A1E7-65F7-BCED235A2404}"/>
          </ac:spMkLst>
        </pc:spChg>
        <pc:spChg chg="del">
          <ac:chgData name="Markella Nikolopoulou-Themeli" userId="da9cb5e2-4d8b-46eb-898e-a612e4aaf597" providerId="ADAL" clId="{A45562DB-75CF-4EBC-8FCD-F03B0B7ACAC4}" dt="2022-11-25T15:35:45.293" v="1991" actId="478"/>
          <ac:spMkLst>
            <pc:docMk/>
            <pc:sldMk cId="1327368092" sldId="2846"/>
            <ac:spMk id="5" creationId="{9C2A4174-2F48-2890-C886-10ACE90763AF}"/>
          </ac:spMkLst>
        </pc:spChg>
        <pc:spChg chg="mod">
          <ac:chgData name="Markella Nikolopoulou-Themeli" userId="da9cb5e2-4d8b-46eb-898e-a612e4aaf597" providerId="ADAL" clId="{A45562DB-75CF-4EBC-8FCD-F03B0B7ACAC4}" dt="2022-11-25T15:35:51.849" v="1993" actId="14100"/>
          <ac:spMkLst>
            <pc:docMk/>
            <pc:sldMk cId="1327368092" sldId="2846"/>
            <ac:spMk id="6" creationId="{7C9B0406-9C6E-8490-5248-BD1ABF272C86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832F10-52EC-448B-BF39-2C4A6C09A55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DA43235-4E7A-4FB7-8765-31A9EE0F9B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Background &amp; Timeline</a:t>
          </a:r>
        </a:p>
      </dgm:t>
    </dgm:pt>
    <dgm:pt modelId="{52C4AA54-1EDD-4A19-9407-F81C7EB0A4DA}" type="parTrans" cxnId="{F3315F3E-9A5B-4DA0-93F3-3650AE5BBD38}">
      <dgm:prSet/>
      <dgm:spPr/>
      <dgm:t>
        <a:bodyPr/>
        <a:lstStyle/>
        <a:p>
          <a:endParaRPr lang="en-US"/>
        </a:p>
      </dgm:t>
    </dgm:pt>
    <dgm:pt modelId="{819FDFCA-F7C3-42E2-A62E-B5B73DE100C5}" type="sibTrans" cxnId="{F3315F3E-9A5B-4DA0-93F3-3650AE5BBD38}">
      <dgm:prSet/>
      <dgm:spPr/>
      <dgm:t>
        <a:bodyPr/>
        <a:lstStyle/>
        <a:p>
          <a:endParaRPr lang="en-US"/>
        </a:p>
      </dgm:t>
    </dgm:pt>
    <dgm:pt modelId="{658B3EE9-6091-4635-B749-0D26F5D556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Data and analysis</a:t>
          </a:r>
        </a:p>
      </dgm:t>
    </dgm:pt>
    <dgm:pt modelId="{40AD5675-CB85-45F1-B59A-BBC3C3635E2F}" type="parTrans" cxnId="{89886697-F6B2-47DD-B60D-16B19F9CB7AA}">
      <dgm:prSet/>
      <dgm:spPr/>
      <dgm:t>
        <a:bodyPr/>
        <a:lstStyle/>
        <a:p>
          <a:endParaRPr lang="en-US"/>
        </a:p>
      </dgm:t>
    </dgm:pt>
    <dgm:pt modelId="{D2EC785D-42E1-4489-8FC7-CCC068C1CE8C}" type="sibTrans" cxnId="{89886697-F6B2-47DD-B60D-16B19F9CB7AA}">
      <dgm:prSet/>
      <dgm:spPr/>
      <dgm:t>
        <a:bodyPr/>
        <a:lstStyle/>
        <a:p>
          <a:endParaRPr lang="en-US"/>
        </a:p>
      </dgm:t>
    </dgm:pt>
    <dgm:pt modelId="{5DC4D204-E985-4C75-926F-D8FA6192CD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Attrition prediction model</a:t>
          </a:r>
        </a:p>
      </dgm:t>
    </dgm:pt>
    <dgm:pt modelId="{F08E5508-4F3F-4377-9533-808A565D074C}" type="parTrans" cxnId="{69F8A080-58C8-4711-9877-187F7BAF299E}">
      <dgm:prSet/>
      <dgm:spPr/>
      <dgm:t>
        <a:bodyPr/>
        <a:lstStyle/>
        <a:p>
          <a:endParaRPr lang="en-US"/>
        </a:p>
      </dgm:t>
    </dgm:pt>
    <dgm:pt modelId="{7C2C8491-2D02-48D1-A043-4EC5B8BD88F2}" type="sibTrans" cxnId="{69F8A080-58C8-4711-9877-187F7BAF299E}">
      <dgm:prSet/>
      <dgm:spPr/>
      <dgm:t>
        <a:bodyPr/>
        <a:lstStyle/>
        <a:p>
          <a:endParaRPr lang="en-US"/>
        </a:p>
      </dgm:t>
    </dgm:pt>
    <dgm:pt modelId="{DF6C8D27-B786-4FB7-98D2-06E1C75CA4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Next steps</a:t>
          </a:r>
        </a:p>
      </dgm:t>
    </dgm:pt>
    <dgm:pt modelId="{A78E52AD-6610-4EB0-9586-6E471A42A0E5}" type="parTrans" cxnId="{802C3DF9-B087-406E-9B8C-154E0867D27A}">
      <dgm:prSet/>
      <dgm:spPr/>
      <dgm:t>
        <a:bodyPr/>
        <a:lstStyle/>
        <a:p>
          <a:endParaRPr lang="sv-SE"/>
        </a:p>
      </dgm:t>
    </dgm:pt>
    <dgm:pt modelId="{45A32D65-3738-4E99-8E1E-B3EA98E291C2}" type="sibTrans" cxnId="{802C3DF9-B087-406E-9B8C-154E0867D27A}">
      <dgm:prSet/>
      <dgm:spPr/>
      <dgm:t>
        <a:bodyPr/>
        <a:lstStyle/>
        <a:p>
          <a:endParaRPr lang="sv-SE"/>
        </a:p>
      </dgm:t>
    </dgm:pt>
    <dgm:pt modelId="{B0DCDF70-1A03-4D3A-9139-B6B5D6383C5A}" type="pres">
      <dgm:prSet presAssocID="{1A832F10-52EC-448B-BF39-2C4A6C09A555}" presName="root" presStyleCnt="0">
        <dgm:presLayoutVars>
          <dgm:dir/>
          <dgm:resizeHandles val="exact"/>
        </dgm:presLayoutVars>
      </dgm:prSet>
      <dgm:spPr/>
    </dgm:pt>
    <dgm:pt modelId="{9BC34A55-B10E-466A-8A31-77EF9B8CA056}" type="pres">
      <dgm:prSet presAssocID="{1DA43235-4E7A-4FB7-8765-31A9EE0F9B4D}" presName="compNode" presStyleCnt="0"/>
      <dgm:spPr/>
    </dgm:pt>
    <dgm:pt modelId="{63302379-C8E3-4C89-B46B-C9D3E687D150}" type="pres">
      <dgm:prSet presAssocID="{1DA43235-4E7A-4FB7-8765-31A9EE0F9B4D}" presName="bgRect" presStyleLbl="bgShp" presStyleIdx="0" presStyleCnt="4"/>
      <dgm:spPr/>
    </dgm:pt>
    <dgm:pt modelId="{2ECAC909-F55F-4CAA-AA1E-57B09A81EDD7}" type="pres">
      <dgm:prSet presAssocID="{1DA43235-4E7A-4FB7-8765-31A9EE0F9B4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7828F4D6-17E3-45FC-A822-2BF311675ED2}" type="pres">
      <dgm:prSet presAssocID="{1DA43235-4E7A-4FB7-8765-31A9EE0F9B4D}" presName="spaceRect" presStyleCnt="0"/>
      <dgm:spPr/>
    </dgm:pt>
    <dgm:pt modelId="{3BFFA69F-8460-4ABD-A9AD-4405DA7BBB16}" type="pres">
      <dgm:prSet presAssocID="{1DA43235-4E7A-4FB7-8765-31A9EE0F9B4D}" presName="parTx" presStyleLbl="revTx" presStyleIdx="0" presStyleCnt="4">
        <dgm:presLayoutVars>
          <dgm:chMax val="0"/>
          <dgm:chPref val="0"/>
        </dgm:presLayoutVars>
      </dgm:prSet>
      <dgm:spPr/>
    </dgm:pt>
    <dgm:pt modelId="{CC07B6F3-790E-4A06-8145-2E7921A81FCE}" type="pres">
      <dgm:prSet presAssocID="{819FDFCA-F7C3-42E2-A62E-B5B73DE100C5}" presName="sibTrans" presStyleCnt="0"/>
      <dgm:spPr/>
    </dgm:pt>
    <dgm:pt modelId="{46026245-B975-4D54-8B73-B6D1FA890A00}" type="pres">
      <dgm:prSet presAssocID="{658B3EE9-6091-4635-B749-0D26F5D55634}" presName="compNode" presStyleCnt="0"/>
      <dgm:spPr/>
    </dgm:pt>
    <dgm:pt modelId="{22BF58FF-01DD-4DD8-8C9F-5B4BA4850223}" type="pres">
      <dgm:prSet presAssocID="{658B3EE9-6091-4635-B749-0D26F5D55634}" presName="bgRect" presStyleLbl="bgShp" presStyleIdx="1" presStyleCnt="4"/>
      <dgm:spPr/>
    </dgm:pt>
    <dgm:pt modelId="{1CAB8C58-A8EB-4D96-B880-4B7AC5A5E81A}" type="pres">
      <dgm:prSet presAssocID="{658B3EE9-6091-4635-B749-0D26F5D5563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7E763F3-501D-441D-B70E-EF8293AF1830}" type="pres">
      <dgm:prSet presAssocID="{658B3EE9-6091-4635-B749-0D26F5D55634}" presName="spaceRect" presStyleCnt="0"/>
      <dgm:spPr/>
    </dgm:pt>
    <dgm:pt modelId="{6697A415-84DD-4CB2-A3C6-0A8B35604BBE}" type="pres">
      <dgm:prSet presAssocID="{658B3EE9-6091-4635-B749-0D26F5D55634}" presName="parTx" presStyleLbl="revTx" presStyleIdx="1" presStyleCnt="4">
        <dgm:presLayoutVars>
          <dgm:chMax val="0"/>
          <dgm:chPref val="0"/>
        </dgm:presLayoutVars>
      </dgm:prSet>
      <dgm:spPr/>
    </dgm:pt>
    <dgm:pt modelId="{9DDAB769-F038-44BB-9928-89858407E94B}" type="pres">
      <dgm:prSet presAssocID="{D2EC785D-42E1-4489-8FC7-CCC068C1CE8C}" presName="sibTrans" presStyleCnt="0"/>
      <dgm:spPr/>
    </dgm:pt>
    <dgm:pt modelId="{E11A2CB0-67FF-4FA4-BAD1-04B10688B380}" type="pres">
      <dgm:prSet presAssocID="{5DC4D204-E985-4C75-926F-D8FA6192CD7D}" presName="compNode" presStyleCnt="0"/>
      <dgm:spPr/>
    </dgm:pt>
    <dgm:pt modelId="{5E34815D-F8C0-4209-B3AA-F35F9A1E1332}" type="pres">
      <dgm:prSet presAssocID="{5DC4D204-E985-4C75-926F-D8FA6192CD7D}" presName="bgRect" presStyleLbl="bgShp" presStyleIdx="2" presStyleCnt="4"/>
      <dgm:spPr/>
    </dgm:pt>
    <dgm:pt modelId="{4A91D838-C61C-4695-91C5-854083A07A78}" type="pres">
      <dgm:prSet presAssocID="{5DC4D204-E985-4C75-926F-D8FA6192CD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olf Ball"/>
        </a:ext>
      </dgm:extLst>
    </dgm:pt>
    <dgm:pt modelId="{DA28DE8C-CE89-4CF5-920B-6573D7707061}" type="pres">
      <dgm:prSet presAssocID="{5DC4D204-E985-4C75-926F-D8FA6192CD7D}" presName="spaceRect" presStyleCnt="0"/>
      <dgm:spPr/>
    </dgm:pt>
    <dgm:pt modelId="{8DBD5364-33B1-4DC3-AFCF-CE36493C3444}" type="pres">
      <dgm:prSet presAssocID="{5DC4D204-E985-4C75-926F-D8FA6192CD7D}" presName="parTx" presStyleLbl="revTx" presStyleIdx="2" presStyleCnt="4">
        <dgm:presLayoutVars>
          <dgm:chMax val="0"/>
          <dgm:chPref val="0"/>
        </dgm:presLayoutVars>
      </dgm:prSet>
      <dgm:spPr/>
    </dgm:pt>
    <dgm:pt modelId="{CE6097F3-D785-4BDE-9573-BB0614D4DEB1}" type="pres">
      <dgm:prSet presAssocID="{7C2C8491-2D02-48D1-A043-4EC5B8BD88F2}" presName="sibTrans" presStyleCnt="0"/>
      <dgm:spPr/>
    </dgm:pt>
    <dgm:pt modelId="{54DE0FC4-48B8-407A-9354-E0F593EBBC95}" type="pres">
      <dgm:prSet presAssocID="{DF6C8D27-B786-4FB7-98D2-06E1C75CA469}" presName="compNode" presStyleCnt="0"/>
      <dgm:spPr/>
    </dgm:pt>
    <dgm:pt modelId="{DDE39123-C4BA-4AAE-9889-70406D173201}" type="pres">
      <dgm:prSet presAssocID="{DF6C8D27-B786-4FB7-98D2-06E1C75CA469}" presName="bgRect" presStyleLbl="bgShp" presStyleIdx="3" presStyleCnt="4"/>
      <dgm:spPr/>
    </dgm:pt>
    <dgm:pt modelId="{2C75EBB3-C583-4D8D-AB13-E388ABADB05E}" type="pres">
      <dgm:prSet presAssocID="{DF6C8D27-B786-4FB7-98D2-06E1C75CA4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 with solid fill"/>
        </a:ext>
      </dgm:extLst>
    </dgm:pt>
    <dgm:pt modelId="{454B0E01-D639-409E-B45C-A758252589F7}" type="pres">
      <dgm:prSet presAssocID="{DF6C8D27-B786-4FB7-98D2-06E1C75CA469}" presName="spaceRect" presStyleCnt="0"/>
      <dgm:spPr/>
    </dgm:pt>
    <dgm:pt modelId="{1C2EACBE-FAE0-411E-985C-B4E6FE8B67FE}" type="pres">
      <dgm:prSet presAssocID="{DF6C8D27-B786-4FB7-98D2-06E1C75CA4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3315F3E-9A5B-4DA0-93F3-3650AE5BBD38}" srcId="{1A832F10-52EC-448B-BF39-2C4A6C09A555}" destId="{1DA43235-4E7A-4FB7-8765-31A9EE0F9B4D}" srcOrd="0" destOrd="0" parTransId="{52C4AA54-1EDD-4A19-9407-F81C7EB0A4DA}" sibTransId="{819FDFCA-F7C3-42E2-A62E-B5B73DE100C5}"/>
    <dgm:cxn modelId="{9255BA50-0F67-4398-8C27-AAA82D769817}" type="presOf" srcId="{658B3EE9-6091-4635-B749-0D26F5D55634}" destId="{6697A415-84DD-4CB2-A3C6-0A8B35604BBE}" srcOrd="0" destOrd="0" presId="urn:microsoft.com/office/officeart/2018/2/layout/IconVerticalSolidList"/>
    <dgm:cxn modelId="{69F8A080-58C8-4711-9877-187F7BAF299E}" srcId="{1A832F10-52EC-448B-BF39-2C4A6C09A555}" destId="{5DC4D204-E985-4C75-926F-D8FA6192CD7D}" srcOrd="2" destOrd="0" parTransId="{F08E5508-4F3F-4377-9533-808A565D074C}" sibTransId="{7C2C8491-2D02-48D1-A043-4EC5B8BD88F2}"/>
    <dgm:cxn modelId="{89886697-F6B2-47DD-B60D-16B19F9CB7AA}" srcId="{1A832F10-52EC-448B-BF39-2C4A6C09A555}" destId="{658B3EE9-6091-4635-B749-0D26F5D55634}" srcOrd="1" destOrd="0" parTransId="{40AD5675-CB85-45F1-B59A-BBC3C3635E2F}" sibTransId="{D2EC785D-42E1-4489-8FC7-CCC068C1CE8C}"/>
    <dgm:cxn modelId="{EB73D49F-2F4B-48D1-9B55-E1E69555F247}" type="presOf" srcId="{1A832F10-52EC-448B-BF39-2C4A6C09A555}" destId="{B0DCDF70-1A03-4D3A-9139-B6B5D6383C5A}" srcOrd="0" destOrd="0" presId="urn:microsoft.com/office/officeart/2018/2/layout/IconVerticalSolidList"/>
    <dgm:cxn modelId="{EF5FFCC5-7642-4774-8620-19D07C3A1DF3}" type="presOf" srcId="{5DC4D204-E985-4C75-926F-D8FA6192CD7D}" destId="{8DBD5364-33B1-4DC3-AFCF-CE36493C3444}" srcOrd="0" destOrd="0" presId="urn:microsoft.com/office/officeart/2018/2/layout/IconVerticalSolidList"/>
    <dgm:cxn modelId="{8A9DA6C7-ED32-49C0-94BC-F5BACEBC83AA}" type="presOf" srcId="{DF6C8D27-B786-4FB7-98D2-06E1C75CA469}" destId="{1C2EACBE-FAE0-411E-985C-B4E6FE8B67FE}" srcOrd="0" destOrd="0" presId="urn:microsoft.com/office/officeart/2018/2/layout/IconVerticalSolidList"/>
    <dgm:cxn modelId="{1F0654D1-CD14-4270-8246-469AF83696F5}" type="presOf" srcId="{1DA43235-4E7A-4FB7-8765-31A9EE0F9B4D}" destId="{3BFFA69F-8460-4ABD-A9AD-4405DA7BBB16}" srcOrd="0" destOrd="0" presId="urn:microsoft.com/office/officeart/2018/2/layout/IconVerticalSolidList"/>
    <dgm:cxn modelId="{802C3DF9-B087-406E-9B8C-154E0867D27A}" srcId="{1A832F10-52EC-448B-BF39-2C4A6C09A555}" destId="{DF6C8D27-B786-4FB7-98D2-06E1C75CA469}" srcOrd="3" destOrd="0" parTransId="{A78E52AD-6610-4EB0-9586-6E471A42A0E5}" sibTransId="{45A32D65-3738-4E99-8E1E-B3EA98E291C2}"/>
    <dgm:cxn modelId="{1CE2E9ED-807E-4EC8-9062-83CF59640C9C}" type="presParOf" srcId="{B0DCDF70-1A03-4D3A-9139-B6B5D6383C5A}" destId="{9BC34A55-B10E-466A-8A31-77EF9B8CA056}" srcOrd="0" destOrd="0" presId="urn:microsoft.com/office/officeart/2018/2/layout/IconVerticalSolidList"/>
    <dgm:cxn modelId="{F9ADF6A5-5178-4D42-97DC-27CADDB8142D}" type="presParOf" srcId="{9BC34A55-B10E-466A-8A31-77EF9B8CA056}" destId="{63302379-C8E3-4C89-B46B-C9D3E687D150}" srcOrd="0" destOrd="0" presId="urn:microsoft.com/office/officeart/2018/2/layout/IconVerticalSolidList"/>
    <dgm:cxn modelId="{05C6342F-4887-47DD-A4B2-FFB87A4D6528}" type="presParOf" srcId="{9BC34A55-B10E-466A-8A31-77EF9B8CA056}" destId="{2ECAC909-F55F-4CAA-AA1E-57B09A81EDD7}" srcOrd="1" destOrd="0" presId="urn:microsoft.com/office/officeart/2018/2/layout/IconVerticalSolidList"/>
    <dgm:cxn modelId="{2D2719A8-08FE-462E-A9EB-0DBEC1C34C97}" type="presParOf" srcId="{9BC34A55-B10E-466A-8A31-77EF9B8CA056}" destId="{7828F4D6-17E3-45FC-A822-2BF311675ED2}" srcOrd="2" destOrd="0" presId="urn:microsoft.com/office/officeart/2018/2/layout/IconVerticalSolidList"/>
    <dgm:cxn modelId="{140DA3FC-E18D-4E4A-B8E0-9F8349BE22E1}" type="presParOf" srcId="{9BC34A55-B10E-466A-8A31-77EF9B8CA056}" destId="{3BFFA69F-8460-4ABD-A9AD-4405DA7BBB16}" srcOrd="3" destOrd="0" presId="urn:microsoft.com/office/officeart/2018/2/layout/IconVerticalSolidList"/>
    <dgm:cxn modelId="{73144907-4C11-47BB-A1DB-F208B78C92B1}" type="presParOf" srcId="{B0DCDF70-1A03-4D3A-9139-B6B5D6383C5A}" destId="{CC07B6F3-790E-4A06-8145-2E7921A81FCE}" srcOrd="1" destOrd="0" presId="urn:microsoft.com/office/officeart/2018/2/layout/IconVerticalSolidList"/>
    <dgm:cxn modelId="{55E4C36F-59A9-4975-B4C1-6725E4F19634}" type="presParOf" srcId="{B0DCDF70-1A03-4D3A-9139-B6B5D6383C5A}" destId="{46026245-B975-4D54-8B73-B6D1FA890A00}" srcOrd="2" destOrd="0" presId="urn:microsoft.com/office/officeart/2018/2/layout/IconVerticalSolidList"/>
    <dgm:cxn modelId="{6C51043A-C915-44CE-B13D-872B3FF49F86}" type="presParOf" srcId="{46026245-B975-4D54-8B73-B6D1FA890A00}" destId="{22BF58FF-01DD-4DD8-8C9F-5B4BA4850223}" srcOrd="0" destOrd="0" presId="urn:microsoft.com/office/officeart/2018/2/layout/IconVerticalSolidList"/>
    <dgm:cxn modelId="{AE797919-2005-4991-8B3B-8E64FE78DF16}" type="presParOf" srcId="{46026245-B975-4D54-8B73-B6D1FA890A00}" destId="{1CAB8C58-A8EB-4D96-B880-4B7AC5A5E81A}" srcOrd="1" destOrd="0" presId="urn:microsoft.com/office/officeart/2018/2/layout/IconVerticalSolidList"/>
    <dgm:cxn modelId="{72145403-1FA6-48B3-B6AE-D3C341B8DD62}" type="presParOf" srcId="{46026245-B975-4D54-8B73-B6D1FA890A00}" destId="{97E763F3-501D-441D-B70E-EF8293AF1830}" srcOrd="2" destOrd="0" presId="urn:microsoft.com/office/officeart/2018/2/layout/IconVerticalSolidList"/>
    <dgm:cxn modelId="{CACA5B4E-0FFF-4078-AE06-A686D4A4D05F}" type="presParOf" srcId="{46026245-B975-4D54-8B73-B6D1FA890A00}" destId="{6697A415-84DD-4CB2-A3C6-0A8B35604BBE}" srcOrd="3" destOrd="0" presId="urn:microsoft.com/office/officeart/2018/2/layout/IconVerticalSolidList"/>
    <dgm:cxn modelId="{DBA21295-EB59-4D38-BC46-DCC19E7663BB}" type="presParOf" srcId="{B0DCDF70-1A03-4D3A-9139-B6B5D6383C5A}" destId="{9DDAB769-F038-44BB-9928-89858407E94B}" srcOrd="3" destOrd="0" presId="urn:microsoft.com/office/officeart/2018/2/layout/IconVerticalSolidList"/>
    <dgm:cxn modelId="{0CF8E649-4540-49B1-89FC-6EE847750C32}" type="presParOf" srcId="{B0DCDF70-1A03-4D3A-9139-B6B5D6383C5A}" destId="{E11A2CB0-67FF-4FA4-BAD1-04B10688B380}" srcOrd="4" destOrd="0" presId="urn:microsoft.com/office/officeart/2018/2/layout/IconVerticalSolidList"/>
    <dgm:cxn modelId="{CB1F69BC-C527-4AB5-9749-26BB4CBB1619}" type="presParOf" srcId="{E11A2CB0-67FF-4FA4-BAD1-04B10688B380}" destId="{5E34815D-F8C0-4209-B3AA-F35F9A1E1332}" srcOrd="0" destOrd="0" presId="urn:microsoft.com/office/officeart/2018/2/layout/IconVerticalSolidList"/>
    <dgm:cxn modelId="{953734EB-8713-48D5-82F1-D7EEFBF4257D}" type="presParOf" srcId="{E11A2CB0-67FF-4FA4-BAD1-04B10688B380}" destId="{4A91D838-C61C-4695-91C5-854083A07A78}" srcOrd="1" destOrd="0" presId="urn:microsoft.com/office/officeart/2018/2/layout/IconVerticalSolidList"/>
    <dgm:cxn modelId="{9AAEB374-98FA-4BC9-B9A9-BAE4C204CBF6}" type="presParOf" srcId="{E11A2CB0-67FF-4FA4-BAD1-04B10688B380}" destId="{DA28DE8C-CE89-4CF5-920B-6573D7707061}" srcOrd="2" destOrd="0" presId="urn:microsoft.com/office/officeart/2018/2/layout/IconVerticalSolidList"/>
    <dgm:cxn modelId="{AB4F628A-BCF8-49F5-85FC-CC894C75103A}" type="presParOf" srcId="{E11A2CB0-67FF-4FA4-BAD1-04B10688B380}" destId="{8DBD5364-33B1-4DC3-AFCF-CE36493C3444}" srcOrd="3" destOrd="0" presId="urn:microsoft.com/office/officeart/2018/2/layout/IconVerticalSolidList"/>
    <dgm:cxn modelId="{C221EAF4-94FC-4419-AE25-CAE37572E7FE}" type="presParOf" srcId="{B0DCDF70-1A03-4D3A-9139-B6B5D6383C5A}" destId="{CE6097F3-D785-4BDE-9573-BB0614D4DEB1}" srcOrd="5" destOrd="0" presId="urn:microsoft.com/office/officeart/2018/2/layout/IconVerticalSolidList"/>
    <dgm:cxn modelId="{115B868C-97D2-40EB-969E-49F1DD569A38}" type="presParOf" srcId="{B0DCDF70-1A03-4D3A-9139-B6B5D6383C5A}" destId="{54DE0FC4-48B8-407A-9354-E0F593EBBC95}" srcOrd="6" destOrd="0" presId="urn:microsoft.com/office/officeart/2018/2/layout/IconVerticalSolidList"/>
    <dgm:cxn modelId="{F9FB93BA-847E-42B8-929D-A5187227CDFD}" type="presParOf" srcId="{54DE0FC4-48B8-407A-9354-E0F593EBBC95}" destId="{DDE39123-C4BA-4AAE-9889-70406D173201}" srcOrd="0" destOrd="0" presId="urn:microsoft.com/office/officeart/2018/2/layout/IconVerticalSolidList"/>
    <dgm:cxn modelId="{B95ACBCC-C1EB-4CC4-B1C1-96BF5B58C335}" type="presParOf" srcId="{54DE0FC4-48B8-407A-9354-E0F593EBBC95}" destId="{2C75EBB3-C583-4D8D-AB13-E388ABADB05E}" srcOrd="1" destOrd="0" presId="urn:microsoft.com/office/officeart/2018/2/layout/IconVerticalSolidList"/>
    <dgm:cxn modelId="{1E484E45-3312-4441-AFE4-246DD998BF98}" type="presParOf" srcId="{54DE0FC4-48B8-407A-9354-E0F593EBBC95}" destId="{454B0E01-D639-409E-B45C-A758252589F7}" srcOrd="2" destOrd="0" presId="urn:microsoft.com/office/officeart/2018/2/layout/IconVerticalSolidList"/>
    <dgm:cxn modelId="{45766648-C60B-4B42-981D-22C27C8B6A1E}" type="presParOf" srcId="{54DE0FC4-48B8-407A-9354-E0F593EBBC95}" destId="{1C2EACBE-FAE0-411E-985C-B4E6FE8B67F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5D1944-9791-4121-AF91-C565380BE586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937014-CA57-4F48-9440-E7492E596D8B}">
      <dgm:prSet/>
      <dgm:spPr/>
      <dgm:t>
        <a:bodyPr/>
        <a:lstStyle/>
        <a:p>
          <a:r>
            <a:rPr lang="en-US" dirty="0"/>
            <a:t>Situation</a:t>
          </a:r>
        </a:p>
      </dgm:t>
    </dgm:pt>
    <dgm:pt modelId="{C108C262-0117-4190-8023-B9BAB1CCF1EB}" type="parTrans" cxnId="{7860AE0B-324E-4AE4-B8CE-65FA906E3BAD}">
      <dgm:prSet/>
      <dgm:spPr/>
      <dgm:t>
        <a:bodyPr/>
        <a:lstStyle/>
        <a:p>
          <a:endParaRPr lang="en-US"/>
        </a:p>
      </dgm:t>
    </dgm:pt>
    <dgm:pt modelId="{338B54F5-FCBF-4A26-AC08-9B39349AD8E3}" type="sibTrans" cxnId="{7860AE0B-324E-4AE4-B8CE-65FA906E3BAD}">
      <dgm:prSet/>
      <dgm:spPr/>
      <dgm:t>
        <a:bodyPr/>
        <a:lstStyle/>
        <a:p>
          <a:endParaRPr lang="en-US"/>
        </a:p>
      </dgm:t>
    </dgm:pt>
    <dgm:pt modelId="{963A34B0-C391-4DE9-B076-F184A8F0E2B8}">
      <dgm:prSet/>
      <dgm:spPr/>
      <dgm:t>
        <a:bodyPr/>
        <a:lstStyle/>
        <a:p>
          <a:r>
            <a:rPr lang="en-US" dirty="0"/>
            <a:t>Complication</a:t>
          </a:r>
        </a:p>
      </dgm:t>
    </dgm:pt>
    <dgm:pt modelId="{FF464C43-119C-4CA8-80BF-95DDB7C988FA}" type="parTrans" cxnId="{06297469-61DF-4B40-8ACD-380C561D71AB}">
      <dgm:prSet/>
      <dgm:spPr/>
      <dgm:t>
        <a:bodyPr/>
        <a:lstStyle/>
        <a:p>
          <a:endParaRPr lang="sv-SE"/>
        </a:p>
      </dgm:t>
    </dgm:pt>
    <dgm:pt modelId="{BF1E7D35-4B3A-40A0-A606-BEDFA6CC9EFD}" type="sibTrans" cxnId="{06297469-61DF-4B40-8ACD-380C561D71AB}">
      <dgm:prSet/>
      <dgm:spPr/>
      <dgm:t>
        <a:bodyPr/>
        <a:lstStyle/>
        <a:p>
          <a:endParaRPr lang="sv-SE"/>
        </a:p>
      </dgm:t>
    </dgm:pt>
    <dgm:pt modelId="{D37A0EE3-0209-4B09-A5F4-DC737959031A}">
      <dgm:prSet/>
      <dgm:spPr/>
      <dgm:t>
        <a:bodyPr/>
        <a:lstStyle/>
        <a:p>
          <a:r>
            <a:rPr lang="en-US" dirty="0"/>
            <a:t>Tech company in the medical</a:t>
          </a:r>
          <a:r>
            <a:rPr lang="sv-SE" dirty="0"/>
            <a:t>/</a:t>
          </a:r>
          <a:r>
            <a:rPr lang="en-US" dirty="0"/>
            <a:t>pharma field </a:t>
          </a:r>
        </a:p>
      </dgm:t>
    </dgm:pt>
    <dgm:pt modelId="{8F85DFB6-7EA2-4491-BA83-DDC0FB61E7F8}" type="parTrans" cxnId="{43E06D96-8965-4363-8A00-C2982CB07E5C}">
      <dgm:prSet/>
      <dgm:spPr/>
      <dgm:t>
        <a:bodyPr/>
        <a:lstStyle/>
        <a:p>
          <a:endParaRPr lang="sv-SE"/>
        </a:p>
      </dgm:t>
    </dgm:pt>
    <dgm:pt modelId="{3CD91EAA-1333-4C32-A9F0-9B972018FE37}" type="sibTrans" cxnId="{43E06D96-8965-4363-8A00-C2982CB07E5C}">
      <dgm:prSet/>
      <dgm:spPr/>
      <dgm:t>
        <a:bodyPr/>
        <a:lstStyle/>
        <a:p>
          <a:endParaRPr lang="sv-SE"/>
        </a:p>
      </dgm:t>
    </dgm:pt>
    <dgm:pt modelId="{4ECE9A3C-5BC2-4313-8FE4-045B335A5DAB}">
      <dgm:prSet/>
      <dgm:spPr/>
      <dgm:t>
        <a:bodyPr/>
        <a:lstStyle/>
        <a:p>
          <a:r>
            <a:rPr lang="en-US" dirty="0"/>
            <a:t>Employment has been steady and declining</a:t>
          </a:r>
        </a:p>
      </dgm:t>
    </dgm:pt>
    <dgm:pt modelId="{23339375-8BCD-4415-BAC4-355230652A3A}" type="parTrans" cxnId="{FEA9F830-8C90-408D-873F-8D9B41E065EA}">
      <dgm:prSet/>
      <dgm:spPr/>
      <dgm:t>
        <a:bodyPr/>
        <a:lstStyle/>
        <a:p>
          <a:endParaRPr lang="sv-SE"/>
        </a:p>
      </dgm:t>
    </dgm:pt>
    <dgm:pt modelId="{F3595E97-8AA1-4B26-89CB-E5F6309B064D}" type="sibTrans" cxnId="{FEA9F830-8C90-408D-873F-8D9B41E065EA}">
      <dgm:prSet/>
      <dgm:spPr/>
      <dgm:t>
        <a:bodyPr/>
        <a:lstStyle/>
        <a:p>
          <a:endParaRPr lang="sv-SE"/>
        </a:p>
      </dgm:t>
    </dgm:pt>
    <dgm:pt modelId="{8C5A1CE6-B78C-4271-A722-4813B2387A03}">
      <dgm:prSet/>
      <dgm:spPr/>
      <dgm:t>
        <a:bodyPr/>
        <a:lstStyle/>
        <a:p>
          <a:r>
            <a:rPr lang="en-US" dirty="0"/>
            <a:t>Is it possible to identify people that are likely to resign?</a:t>
          </a:r>
        </a:p>
      </dgm:t>
    </dgm:pt>
    <dgm:pt modelId="{A88F6926-0E9F-4513-90E0-BA5400E1CCB2}" type="parTrans" cxnId="{950F7C0E-9DD4-457C-829F-5FD829E1499F}">
      <dgm:prSet/>
      <dgm:spPr/>
      <dgm:t>
        <a:bodyPr/>
        <a:lstStyle/>
        <a:p>
          <a:endParaRPr lang="sv-SE"/>
        </a:p>
      </dgm:t>
    </dgm:pt>
    <dgm:pt modelId="{531041F6-056C-4D3D-8F96-A8BECB447133}" type="sibTrans" cxnId="{950F7C0E-9DD4-457C-829F-5FD829E1499F}">
      <dgm:prSet/>
      <dgm:spPr/>
      <dgm:t>
        <a:bodyPr/>
        <a:lstStyle/>
        <a:p>
          <a:endParaRPr lang="sv-SE"/>
        </a:p>
      </dgm:t>
    </dgm:pt>
    <dgm:pt modelId="{2E4754A9-FE70-457E-86BE-8D86FF60CDAD}">
      <dgm:prSet/>
      <dgm:spPr/>
      <dgm:t>
        <a:bodyPr/>
        <a:lstStyle/>
        <a:p>
          <a:r>
            <a:rPr lang="en-US" dirty="0"/>
            <a:t>If so, which people are more likely to resign?</a:t>
          </a:r>
        </a:p>
      </dgm:t>
    </dgm:pt>
    <dgm:pt modelId="{0D588E7B-EFA5-40A7-BD4F-D0981074D44F}" type="parTrans" cxnId="{52203289-37D4-47C1-BD9A-17C8014AAF19}">
      <dgm:prSet/>
      <dgm:spPr/>
      <dgm:t>
        <a:bodyPr/>
        <a:lstStyle/>
        <a:p>
          <a:endParaRPr lang="sv-SE"/>
        </a:p>
      </dgm:t>
    </dgm:pt>
    <dgm:pt modelId="{1E8D3665-E866-433D-ABD7-19BB18E07DD4}" type="sibTrans" cxnId="{52203289-37D4-47C1-BD9A-17C8014AAF19}">
      <dgm:prSet/>
      <dgm:spPr/>
      <dgm:t>
        <a:bodyPr/>
        <a:lstStyle/>
        <a:p>
          <a:endParaRPr lang="sv-SE"/>
        </a:p>
      </dgm:t>
    </dgm:pt>
    <dgm:pt modelId="{AE67F92F-7C34-4842-A884-DA58E2BEC1AF}">
      <dgm:prSet/>
      <dgm:spPr/>
      <dgm:t>
        <a:bodyPr/>
        <a:lstStyle/>
        <a:p>
          <a:r>
            <a:rPr lang="en-US" dirty="0"/>
            <a:t>Question</a:t>
          </a:r>
        </a:p>
      </dgm:t>
    </dgm:pt>
    <dgm:pt modelId="{44056CC3-AB5F-4D6F-98C4-AF0555C74990}" type="parTrans" cxnId="{1F203F3A-9F5A-42DA-AF9E-F696BEBC9E5E}">
      <dgm:prSet/>
      <dgm:spPr/>
      <dgm:t>
        <a:bodyPr/>
        <a:lstStyle/>
        <a:p>
          <a:endParaRPr lang="sv-SE"/>
        </a:p>
      </dgm:t>
    </dgm:pt>
    <dgm:pt modelId="{094A1CB4-D456-43CD-82A3-E6D8F1E6C467}" type="sibTrans" cxnId="{1F203F3A-9F5A-42DA-AF9E-F696BEBC9E5E}">
      <dgm:prSet/>
      <dgm:spPr/>
      <dgm:t>
        <a:bodyPr/>
        <a:lstStyle/>
        <a:p>
          <a:endParaRPr lang="sv-SE"/>
        </a:p>
      </dgm:t>
    </dgm:pt>
    <dgm:pt modelId="{6194B060-4438-46CE-8015-FD0F14731475}">
      <dgm:prSet/>
      <dgm:spPr/>
      <dgm:t>
        <a:bodyPr/>
        <a:lstStyle/>
        <a:p>
          <a:r>
            <a:rPr lang="en-US" dirty="0"/>
            <a:t>Employment is being tracked monthly</a:t>
          </a:r>
        </a:p>
      </dgm:t>
    </dgm:pt>
    <dgm:pt modelId="{DA5D99F3-9D8B-4CC1-A307-90C86C34B806}" type="parTrans" cxnId="{7B091BBC-97BC-4D1B-A952-300E37E7AB00}">
      <dgm:prSet/>
      <dgm:spPr/>
      <dgm:t>
        <a:bodyPr/>
        <a:lstStyle/>
        <a:p>
          <a:endParaRPr lang="sv-SE"/>
        </a:p>
      </dgm:t>
    </dgm:pt>
    <dgm:pt modelId="{5C704D2E-8824-4129-A003-39D1E20D916A}" type="sibTrans" cxnId="{7B091BBC-97BC-4D1B-A952-300E37E7AB00}">
      <dgm:prSet/>
      <dgm:spPr/>
      <dgm:t>
        <a:bodyPr/>
        <a:lstStyle/>
        <a:p>
          <a:endParaRPr lang="sv-SE"/>
        </a:p>
      </dgm:t>
    </dgm:pt>
    <dgm:pt modelId="{F49E9FA0-56F2-4622-B302-8466DDDBEA28}">
      <dgm:prSet/>
      <dgm:spPr/>
      <dgm:t>
        <a:bodyPr/>
        <a:lstStyle/>
        <a:p>
          <a:r>
            <a:rPr lang="en-US" dirty="0"/>
            <a:t>Employment records are being kept </a:t>
          </a:r>
        </a:p>
      </dgm:t>
    </dgm:pt>
    <dgm:pt modelId="{46045AB3-1EB7-4F58-906D-25BD3C5104CD}" type="parTrans" cxnId="{D2728071-E5BA-4736-B694-728904B6B8C8}">
      <dgm:prSet/>
      <dgm:spPr/>
      <dgm:t>
        <a:bodyPr/>
        <a:lstStyle/>
        <a:p>
          <a:endParaRPr lang="sv-SE"/>
        </a:p>
      </dgm:t>
    </dgm:pt>
    <dgm:pt modelId="{302E391C-BE92-414D-A7D4-F5B9CC93BCFF}" type="sibTrans" cxnId="{D2728071-E5BA-4736-B694-728904B6B8C8}">
      <dgm:prSet/>
      <dgm:spPr/>
      <dgm:t>
        <a:bodyPr/>
        <a:lstStyle/>
        <a:p>
          <a:endParaRPr lang="sv-SE"/>
        </a:p>
      </dgm:t>
    </dgm:pt>
    <dgm:pt modelId="{123039FF-54E0-44FD-A0F9-69F63A07668F}">
      <dgm:prSet/>
      <dgm:spPr/>
      <dgm:t>
        <a:bodyPr/>
        <a:lstStyle/>
        <a:p>
          <a:r>
            <a:rPr lang="en-US" dirty="0"/>
            <a:t>Satisfaction is being tracked quarterly</a:t>
          </a:r>
        </a:p>
      </dgm:t>
    </dgm:pt>
    <dgm:pt modelId="{CB7B72BF-EA57-4588-813C-B22BF1D333A6}" type="parTrans" cxnId="{9623057D-909C-4E78-A143-E188629671CB}">
      <dgm:prSet/>
      <dgm:spPr/>
      <dgm:t>
        <a:bodyPr/>
        <a:lstStyle/>
        <a:p>
          <a:endParaRPr lang="sv-SE"/>
        </a:p>
      </dgm:t>
    </dgm:pt>
    <dgm:pt modelId="{D95CDF5D-6ED3-45B7-B458-E368D7569EFE}" type="sibTrans" cxnId="{9623057D-909C-4E78-A143-E188629671CB}">
      <dgm:prSet/>
      <dgm:spPr/>
      <dgm:t>
        <a:bodyPr/>
        <a:lstStyle/>
        <a:p>
          <a:endParaRPr lang="sv-SE"/>
        </a:p>
      </dgm:t>
    </dgm:pt>
    <dgm:pt modelId="{FA6AA4BF-FB04-48A1-8D38-A4ABD3801A7A}">
      <dgm:prSet/>
      <dgm:spPr/>
      <dgm:t>
        <a:bodyPr/>
        <a:lstStyle/>
        <a:p>
          <a:r>
            <a:rPr lang="en-US" dirty="0"/>
            <a:t>Answer</a:t>
          </a:r>
        </a:p>
      </dgm:t>
    </dgm:pt>
    <dgm:pt modelId="{AAE548DA-6003-46C7-9303-46BBA3BA15E3}" type="parTrans" cxnId="{CAE22F1B-379F-435E-8B66-8B1A11AC87CF}">
      <dgm:prSet/>
      <dgm:spPr/>
      <dgm:t>
        <a:bodyPr/>
        <a:lstStyle/>
        <a:p>
          <a:endParaRPr lang="sv-SE"/>
        </a:p>
      </dgm:t>
    </dgm:pt>
    <dgm:pt modelId="{3C984AC3-2C33-462D-AA7F-15122CEB7E8C}" type="sibTrans" cxnId="{CAE22F1B-379F-435E-8B66-8B1A11AC87CF}">
      <dgm:prSet/>
      <dgm:spPr/>
      <dgm:t>
        <a:bodyPr/>
        <a:lstStyle/>
        <a:p>
          <a:endParaRPr lang="sv-SE"/>
        </a:p>
      </dgm:t>
    </dgm:pt>
    <dgm:pt modelId="{CF87506D-8D35-42B9-BF3C-739B3F72EF9D}">
      <dgm:prSet/>
      <dgm:spPr/>
      <dgm:t>
        <a:bodyPr/>
        <a:lstStyle/>
        <a:p>
          <a:r>
            <a:rPr lang="en-US" dirty="0"/>
            <a:t>Predictive model estimating attrition</a:t>
          </a:r>
        </a:p>
      </dgm:t>
    </dgm:pt>
    <dgm:pt modelId="{0C9944D1-B55A-41EF-A3A0-2FBCF5856A10}" type="parTrans" cxnId="{EFE3C12F-13DD-490D-9971-0B1CA265CA8E}">
      <dgm:prSet/>
      <dgm:spPr/>
      <dgm:t>
        <a:bodyPr/>
        <a:lstStyle/>
        <a:p>
          <a:endParaRPr lang="sv-SE"/>
        </a:p>
      </dgm:t>
    </dgm:pt>
    <dgm:pt modelId="{52E8867D-7749-494F-8456-D3255106EE31}" type="sibTrans" cxnId="{EFE3C12F-13DD-490D-9971-0B1CA265CA8E}">
      <dgm:prSet/>
      <dgm:spPr/>
      <dgm:t>
        <a:bodyPr/>
        <a:lstStyle/>
        <a:p>
          <a:endParaRPr lang="sv-SE"/>
        </a:p>
      </dgm:t>
    </dgm:pt>
    <dgm:pt modelId="{E6B357C8-F9B5-47B3-9530-5E4D2E393C45}" type="pres">
      <dgm:prSet presAssocID="{895D1944-9791-4121-AF91-C565380BE586}" presName="linear" presStyleCnt="0">
        <dgm:presLayoutVars>
          <dgm:dir/>
          <dgm:animLvl val="lvl"/>
          <dgm:resizeHandles val="exact"/>
        </dgm:presLayoutVars>
      </dgm:prSet>
      <dgm:spPr/>
    </dgm:pt>
    <dgm:pt modelId="{2B2DED88-C928-47B2-AC70-7E75A9F80F96}" type="pres">
      <dgm:prSet presAssocID="{D1937014-CA57-4F48-9440-E7492E596D8B}" presName="parentLin" presStyleCnt="0"/>
      <dgm:spPr/>
    </dgm:pt>
    <dgm:pt modelId="{A17B90DD-1E63-4C8A-B127-A9EA467FCA20}" type="pres">
      <dgm:prSet presAssocID="{D1937014-CA57-4F48-9440-E7492E596D8B}" presName="parentLeftMargin" presStyleLbl="node1" presStyleIdx="0" presStyleCnt="4"/>
      <dgm:spPr/>
    </dgm:pt>
    <dgm:pt modelId="{395F4FF5-748E-4FAB-A1E4-A869CBA6CCB1}" type="pres">
      <dgm:prSet presAssocID="{D1937014-CA57-4F48-9440-E7492E596D8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7DE5493-6A51-4E57-8988-D5AFFAAF8EEA}" type="pres">
      <dgm:prSet presAssocID="{D1937014-CA57-4F48-9440-E7492E596D8B}" presName="negativeSpace" presStyleCnt="0"/>
      <dgm:spPr/>
    </dgm:pt>
    <dgm:pt modelId="{31834A90-B2D3-4BC8-9AFD-782803C6D14E}" type="pres">
      <dgm:prSet presAssocID="{D1937014-CA57-4F48-9440-E7492E596D8B}" presName="childText" presStyleLbl="conFgAcc1" presStyleIdx="0" presStyleCnt="4">
        <dgm:presLayoutVars>
          <dgm:bulletEnabled val="1"/>
        </dgm:presLayoutVars>
      </dgm:prSet>
      <dgm:spPr/>
    </dgm:pt>
    <dgm:pt modelId="{9D5571CF-F24D-43CE-A607-6815BA520AF4}" type="pres">
      <dgm:prSet presAssocID="{338B54F5-FCBF-4A26-AC08-9B39349AD8E3}" presName="spaceBetweenRectangles" presStyleCnt="0"/>
      <dgm:spPr/>
    </dgm:pt>
    <dgm:pt modelId="{35FD0681-78EB-426F-B54A-399B0691439C}" type="pres">
      <dgm:prSet presAssocID="{963A34B0-C391-4DE9-B076-F184A8F0E2B8}" presName="parentLin" presStyleCnt="0"/>
      <dgm:spPr/>
    </dgm:pt>
    <dgm:pt modelId="{D31B8F2C-2772-4B00-BF9F-B7795262A112}" type="pres">
      <dgm:prSet presAssocID="{963A34B0-C391-4DE9-B076-F184A8F0E2B8}" presName="parentLeftMargin" presStyleLbl="node1" presStyleIdx="0" presStyleCnt="4"/>
      <dgm:spPr/>
    </dgm:pt>
    <dgm:pt modelId="{E360F310-E4F7-4993-9944-9B77AD342BF3}" type="pres">
      <dgm:prSet presAssocID="{963A34B0-C391-4DE9-B076-F184A8F0E2B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BC1B47B-4D8F-443E-B16A-18A45730C9EF}" type="pres">
      <dgm:prSet presAssocID="{963A34B0-C391-4DE9-B076-F184A8F0E2B8}" presName="negativeSpace" presStyleCnt="0"/>
      <dgm:spPr/>
    </dgm:pt>
    <dgm:pt modelId="{5BF23C32-420A-4E33-A016-6C875D9FF299}" type="pres">
      <dgm:prSet presAssocID="{963A34B0-C391-4DE9-B076-F184A8F0E2B8}" presName="childText" presStyleLbl="conFgAcc1" presStyleIdx="1" presStyleCnt="4">
        <dgm:presLayoutVars>
          <dgm:bulletEnabled val="1"/>
        </dgm:presLayoutVars>
      </dgm:prSet>
      <dgm:spPr/>
    </dgm:pt>
    <dgm:pt modelId="{AD898FC8-9454-4D1B-9D87-F7BAD265A6F6}" type="pres">
      <dgm:prSet presAssocID="{BF1E7D35-4B3A-40A0-A606-BEDFA6CC9EFD}" presName="spaceBetweenRectangles" presStyleCnt="0"/>
      <dgm:spPr/>
    </dgm:pt>
    <dgm:pt modelId="{8ACC2FEC-FD33-42BD-89DB-2AFE7D340411}" type="pres">
      <dgm:prSet presAssocID="{AE67F92F-7C34-4842-A884-DA58E2BEC1AF}" presName="parentLin" presStyleCnt="0"/>
      <dgm:spPr/>
    </dgm:pt>
    <dgm:pt modelId="{B877880B-2EAB-4638-B222-CDAA884EE96D}" type="pres">
      <dgm:prSet presAssocID="{AE67F92F-7C34-4842-A884-DA58E2BEC1AF}" presName="parentLeftMargin" presStyleLbl="node1" presStyleIdx="1" presStyleCnt="4"/>
      <dgm:spPr/>
    </dgm:pt>
    <dgm:pt modelId="{89A35818-563A-4A20-A439-44D57A3A4089}" type="pres">
      <dgm:prSet presAssocID="{AE67F92F-7C34-4842-A884-DA58E2BEC1A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04B0018-366A-4579-8804-FDA9FEEDFED3}" type="pres">
      <dgm:prSet presAssocID="{AE67F92F-7C34-4842-A884-DA58E2BEC1AF}" presName="negativeSpace" presStyleCnt="0"/>
      <dgm:spPr/>
    </dgm:pt>
    <dgm:pt modelId="{449D3848-F0E7-4041-92AA-36576672FC18}" type="pres">
      <dgm:prSet presAssocID="{AE67F92F-7C34-4842-A884-DA58E2BEC1AF}" presName="childText" presStyleLbl="conFgAcc1" presStyleIdx="2" presStyleCnt="4">
        <dgm:presLayoutVars>
          <dgm:bulletEnabled val="1"/>
        </dgm:presLayoutVars>
      </dgm:prSet>
      <dgm:spPr/>
    </dgm:pt>
    <dgm:pt modelId="{D8EC8321-B4A5-4F17-923F-077C45C83EF0}" type="pres">
      <dgm:prSet presAssocID="{094A1CB4-D456-43CD-82A3-E6D8F1E6C467}" presName="spaceBetweenRectangles" presStyleCnt="0"/>
      <dgm:spPr/>
    </dgm:pt>
    <dgm:pt modelId="{86DC77EB-33FD-40B3-8D2C-172AE447858F}" type="pres">
      <dgm:prSet presAssocID="{FA6AA4BF-FB04-48A1-8D38-A4ABD3801A7A}" presName="parentLin" presStyleCnt="0"/>
      <dgm:spPr/>
    </dgm:pt>
    <dgm:pt modelId="{4ECED744-F92F-4ECF-8334-A48B78363629}" type="pres">
      <dgm:prSet presAssocID="{FA6AA4BF-FB04-48A1-8D38-A4ABD3801A7A}" presName="parentLeftMargin" presStyleLbl="node1" presStyleIdx="2" presStyleCnt="4"/>
      <dgm:spPr/>
    </dgm:pt>
    <dgm:pt modelId="{5F601DC2-1290-4492-A30D-758FE1D64C6B}" type="pres">
      <dgm:prSet presAssocID="{FA6AA4BF-FB04-48A1-8D38-A4ABD3801A7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606F2C8-5C32-4343-A2C5-4632A1280D28}" type="pres">
      <dgm:prSet presAssocID="{FA6AA4BF-FB04-48A1-8D38-A4ABD3801A7A}" presName="negativeSpace" presStyleCnt="0"/>
      <dgm:spPr/>
    </dgm:pt>
    <dgm:pt modelId="{4BFE13B3-3090-4547-9B0A-00F3A9BFF47D}" type="pres">
      <dgm:prSet presAssocID="{FA6AA4BF-FB04-48A1-8D38-A4ABD3801A7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98BF200-F6F4-42A9-9F1B-95B8F8B0AF72}" type="presOf" srcId="{D1937014-CA57-4F48-9440-E7492E596D8B}" destId="{A17B90DD-1E63-4C8A-B127-A9EA467FCA20}" srcOrd="0" destOrd="0" presId="urn:microsoft.com/office/officeart/2005/8/layout/list1"/>
    <dgm:cxn modelId="{AAD68F01-301F-40EF-BCA3-A45750C1920B}" type="presOf" srcId="{8C5A1CE6-B78C-4271-A722-4813B2387A03}" destId="{449D3848-F0E7-4041-92AA-36576672FC18}" srcOrd="0" destOrd="0" presId="urn:microsoft.com/office/officeart/2005/8/layout/list1"/>
    <dgm:cxn modelId="{7860AE0B-324E-4AE4-B8CE-65FA906E3BAD}" srcId="{895D1944-9791-4121-AF91-C565380BE586}" destId="{D1937014-CA57-4F48-9440-E7492E596D8B}" srcOrd="0" destOrd="0" parTransId="{C108C262-0117-4190-8023-B9BAB1CCF1EB}" sibTransId="{338B54F5-FCBF-4A26-AC08-9B39349AD8E3}"/>
    <dgm:cxn modelId="{64CF750E-174E-45A6-85AD-44274162B0D8}" type="presOf" srcId="{895D1944-9791-4121-AF91-C565380BE586}" destId="{E6B357C8-F9B5-47B3-9530-5E4D2E393C45}" srcOrd="0" destOrd="0" presId="urn:microsoft.com/office/officeart/2005/8/layout/list1"/>
    <dgm:cxn modelId="{950F7C0E-9DD4-457C-829F-5FD829E1499F}" srcId="{AE67F92F-7C34-4842-A884-DA58E2BEC1AF}" destId="{8C5A1CE6-B78C-4271-A722-4813B2387A03}" srcOrd="0" destOrd="0" parTransId="{A88F6926-0E9F-4513-90E0-BA5400E1CCB2}" sibTransId="{531041F6-056C-4D3D-8F96-A8BECB447133}"/>
    <dgm:cxn modelId="{53582B19-0F09-40D4-B8E2-30DF869F913F}" type="presOf" srcId="{CF87506D-8D35-42B9-BF3C-739B3F72EF9D}" destId="{4BFE13B3-3090-4547-9B0A-00F3A9BFF47D}" srcOrd="0" destOrd="0" presId="urn:microsoft.com/office/officeart/2005/8/layout/list1"/>
    <dgm:cxn modelId="{CAE22F1B-379F-435E-8B66-8B1A11AC87CF}" srcId="{895D1944-9791-4121-AF91-C565380BE586}" destId="{FA6AA4BF-FB04-48A1-8D38-A4ABD3801A7A}" srcOrd="3" destOrd="0" parTransId="{AAE548DA-6003-46C7-9303-46BBA3BA15E3}" sibTransId="{3C984AC3-2C33-462D-AA7F-15122CEB7E8C}"/>
    <dgm:cxn modelId="{EAC46525-5F7F-41BD-9B86-38C1851399E4}" type="presOf" srcId="{4ECE9A3C-5BC2-4313-8FE4-045B335A5DAB}" destId="{5BF23C32-420A-4E33-A016-6C875D9FF299}" srcOrd="0" destOrd="0" presId="urn:microsoft.com/office/officeart/2005/8/layout/list1"/>
    <dgm:cxn modelId="{EFE3C12F-13DD-490D-9971-0B1CA265CA8E}" srcId="{FA6AA4BF-FB04-48A1-8D38-A4ABD3801A7A}" destId="{CF87506D-8D35-42B9-BF3C-739B3F72EF9D}" srcOrd="0" destOrd="0" parTransId="{0C9944D1-B55A-41EF-A3A0-2FBCF5856A10}" sibTransId="{52E8867D-7749-494F-8456-D3255106EE31}"/>
    <dgm:cxn modelId="{FEA9F830-8C90-408D-873F-8D9B41E065EA}" srcId="{963A34B0-C391-4DE9-B076-F184A8F0E2B8}" destId="{4ECE9A3C-5BC2-4313-8FE4-045B335A5DAB}" srcOrd="0" destOrd="0" parTransId="{23339375-8BCD-4415-BAC4-355230652A3A}" sibTransId="{F3595E97-8AA1-4B26-89CB-E5F6309B064D}"/>
    <dgm:cxn modelId="{1F203F3A-9F5A-42DA-AF9E-F696BEBC9E5E}" srcId="{895D1944-9791-4121-AF91-C565380BE586}" destId="{AE67F92F-7C34-4842-A884-DA58E2BEC1AF}" srcOrd="2" destOrd="0" parTransId="{44056CC3-AB5F-4D6F-98C4-AF0555C74990}" sibTransId="{094A1CB4-D456-43CD-82A3-E6D8F1E6C467}"/>
    <dgm:cxn modelId="{F81AA860-B2ED-41D9-B24C-AF03F341F506}" type="presOf" srcId="{AE67F92F-7C34-4842-A884-DA58E2BEC1AF}" destId="{B877880B-2EAB-4638-B222-CDAA884EE96D}" srcOrd="0" destOrd="0" presId="urn:microsoft.com/office/officeart/2005/8/layout/list1"/>
    <dgm:cxn modelId="{06297469-61DF-4B40-8ACD-380C561D71AB}" srcId="{895D1944-9791-4121-AF91-C565380BE586}" destId="{963A34B0-C391-4DE9-B076-F184A8F0E2B8}" srcOrd="1" destOrd="0" parTransId="{FF464C43-119C-4CA8-80BF-95DDB7C988FA}" sibTransId="{BF1E7D35-4B3A-40A0-A606-BEDFA6CC9EFD}"/>
    <dgm:cxn modelId="{F08BC04F-D92D-4402-AC16-E29201ABC29C}" type="presOf" srcId="{6194B060-4438-46CE-8015-FD0F14731475}" destId="{31834A90-B2D3-4BC8-9AFD-782803C6D14E}" srcOrd="0" destOrd="1" presId="urn:microsoft.com/office/officeart/2005/8/layout/list1"/>
    <dgm:cxn modelId="{D2728071-E5BA-4736-B694-728904B6B8C8}" srcId="{D1937014-CA57-4F48-9440-E7492E596D8B}" destId="{F49E9FA0-56F2-4622-B302-8466DDDBEA28}" srcOrd="2" destOrd="0" parTransId="{46045AB3-1EB7-4F58-906D-25BD3C5104CD}" sibTransId="{302E391C-BE92-414D-A7D4-F5B9CC93BCFF}"/>
    <dgm:cxn modelId="{A21B2352-AD99-43C2-B6F8-9504D377388D}" type="presOf" srcId="{963A34B0-C391-4DE9-B076-F184A8F0E2B8}" destId="{E360F310-E4F7-4993-9944-9B77AD342BF3}" srcOrd="1" destOrd="0" presId="urn:microsoft.com/office/officeart/2005/8/layout/list1"/>
    <dgm:cxn modelId="{9623057D-909C-4E78-A143-E188629671CB}" srcId="{D1937014-CA57-4F48-9440-E7492E596D8B}" destId="{123039FF-54E0-44FD-A0F9-69F63A07668F}" srcOrd="3" destOrd="0" parTransId="{CB7B72BF-EA57-4588-813C-B22BF1D333A6}" sibTransId="{D95CDF5D-6ED3-45B7-B458-E368D7569EFE}"/>
    <dgm:cxn modelId="{FF40DD82-8521-420E-9308-D02D1D8AE2F7}" type="presOf" srcId="{2E4754A9-FE70-457E-86BE-8D86FF60CDAD}" destId="{449D3848-F0E7-4041-92AA-36576672FC18}" srcOrd="0" destOrd="1" presId="urn:microsoft.com/office/officeart/2005/8/layout/list1"/>
    <dgm:cxn modelId="{52203289-37D4-47C1-BD9A-17C8014AAF19}" srcId="{AE67F92F-7C34-4842-A884-DA58E2BEC1AF}" destId="{2E4754A9-FE70-457E-86BE-8D86FF60CDAD}" srcOrd="1" destOrd="0" parTransId="{0D588E7B-EFA5-40A7-BD4F-D0981074D44F}" sibTransId="{1E8D3665-E866-433D-ABD7-19BB18E07DD4}"/>
    <dgm:cxn modelId="{D03B878E-11FD-4B4A-8848-523277D6C14C}" type="presOf" srcId="{AE67F92F-7C34-4842-A884-DA58E2BEC1AF}" destId="{89A35818-563A-4A20-A439-44D57A3A4089}" srcOrd="1" destOrd="0" presId="urn:microsoft.com/office/officeart/2005/8/layout/list1"/>
    <dgm:cxn modelId="{57E1A68E-95D0-4A2D-8A5D-7CC927C865FF}" type="presOf" srcId="{F49E9FA0-56F2-4622-B302-8466DDDBEA28}" destId="{31834A90-B2D3-4BC8-9AFD-782803C6D14E}" srcOrd="0" destOrd="2" presId="urn:microsoft.com/office/officeart/2005/8/layout/list1"/>
    <dgm:cxn modelId="{43E06D96-8965-4363-8A00-C2982CB07E5C}" srcId="{D1937014-CA57-4F48-9440-E7492E596D8B}" destId="{D37A0EE3-0209-4B09-A5F4-DC737959031A}" srcOrd="0" destOrd="0" parTransId="{8F85DFB6-7EA2-4491-BA83-DDC0FB61E7F8}" sibTransId="{3CD91EAA-1333-4C32-A9F0-9B972018FE37}"/>
    <dgm:cxn modelId="{D22038A5-08D0-4583-A57F-BDCE33E1EFAA}" type="presOf" srcId="{FA6AA4BF-FB04-48A1-8D38-A4ABD3801A7A}" destId="{5F601DC2-1290-4492-A30D-758FE1D64C6B}" srcOrd="1" destOrd="0" presId="urn:microsoft.com/office/officeart/2005/8/layout/list1"/>
    <dgm:cxn modelId="{304B65B9-9EC9-4BA5-98EF-3FBF530AC906}" type="presOf" srcId="{123039FF-54E0-44FD-A0F9-69F63A07668F}" destId="{31834A90-B2D3-4BC8-9AFD-782803C6D14E}" srcOrd="0" destOrd="3" presId="urn:microsoft.com/office/officeart/2005/8/layout/list1"/>
    <dgm:cxn modelId="{7B091BBC-97BC-4D1B-A952-300E37E7AB00}" srcId="{D1937014-CA57-4F48-9440-E7492E596D8B}" destId="{6194B060-4438-46CE-8015-FD0F14731475}" srcOrd="1" destOrd="0" parTransId="{DA5D99F3-9D8B-4CC1-A307-90C86C34B806}" sibTransId="{5C704D2E-8824-4129-A003-39D1E20D916A}"/>
    <dgm:cxn modelId="{5FB0A4BE-12E4-44AF-9BE5-22992742E0B0}" type="presOf" srcId="{D37A0EE3-0209-4B09-A5F4-DC737959031A}" destId="{31834A90-B2D3-4BC8-9AFD-782803C6D14E}" srcOrd="0" destOrd="0" presId="urn:microsoft.com/office/officeart/2005/8/layout/list1"/>
    <dgm:cxn modelId="{EC9884CE-EA5C-498F-B502-9E0C6BCBEA93}" type="presOf" srcId="{D1937014-CA57-4F48-9440-E7492E596D8B}" destId="{395F4FF5-748E-4FAB-A1E4-A869CBA6CCB1}" srcOrd="1" destOrd="0" presId="urn:microsoft.com/office/officeart/2005/8/layout/list1"/>
    <dgm:cxn modelId="{F0B111D0-543D-492F-9F44-9B54091A7EC7}" type="presOf" srcId="{FA6AA4BF-FB04-48A1-8D38-A4ABD3801A7A}" destId="{4ECED744-F92F-4ECF-8334-A48B78363629}" srcOrd="0" destOrd="0" presId="urn:microsoft.com/office/officeart/2005/8/layout/list1"/>
    <dgm:cxn modelId="{7931D9D9-2098-47F4-AD0B-96CD7F76DD2B}" type="presOf" srcId="{963A34B0-C391-4DE9-B076-F184A8F0E2B8}" destId="{D31B8F2C-2772-4B00-BF9F-B7795262A112}" srcOrd="0" destOrd="0" presId="urn:microsoft.com/office/officeart/2005/8/layout/list1"/>
    <dgm:cxn modelId="{9E642B92-C2B5-4344-9FF4-CB08D708EB3D}" type="presParOf" srcId="{E6B357C8-F9B5-47B3-9530-5E4D2E393C45}" destId="{2B2DED88-C928-47B2-AC70-7E75A9F80F96}" srcOrd="0" destOrd="0" presId="urn:microsoft.com/office/officeart/2005/8/layout/list1"/>
    <dgm:cxn modelId="{7CFC5316-5B19-470E-BD77-FC23BFD68629}" type="presParOf" srcId="{2B2DED88-C928-47B2-AC70-7E75A9F80F96}" destId="{A17B90DD-1E63-4C8A-B127-A9EA467FCA20}" srcOrd="0" destOrd="0" presId="urn:microsoft.com/office/officeart/2005/8/layout/list1"/>
    <dgm:cxn modelId="{BB1231C8-AE28-4558-8C89-2B4C429C16D0}" type="presParOf" srcId="{2B2DED88-C928-47B2-AC70-7E75A9F80F96}" destId="{395F4FF5-748E-4FAB-A1E4-A869CBA6CCB1}" srcOrd="1" destOrd="0" presId="urn:microsoft.com/office/officeart/2005/8/layout/list1"/>
    <dgm:cxn modelId="{5AE9EE5A-8765-41AC-9C3D-0E60A2ABF9E3}" type="presParOf" srcId="{E6B357C8-F9B5-47B3-9530-5E4D2E393C45}" destId="{07DE5493-6A51-4E57-8988-D5AFFAAF8EEA}" srcOrd="1" destOrd="0" presId="urn:microsoft.com/office/officeart/2005/8/layout/list1"/>
    <dgm:cxn modelId="{62631215-1482-4B7D-B168-03EDE5F7F114}" type="presParOf" srcId="{E6B357C8-F9B5-47B3-9530-5E4D2E393C45}" destId="{31834A90-B2D3-4BC8-9AFD-782803C6D14E}" srcOrd="2" destOrd="0" presId="urn:microsoft.com/office/officeart/2005/8/layout/list1"/>
    <dgm:cxn modelId="{BEA02164-74D6-4274-A3D1-5DDE098DEF60}" type="presParOf" srcId="{E6B357C8-F9B5-47B3-9530-5E4D2E393C45}" destId="{9D5571CF-F24D-43CE-A607-6815BA520AF4}" srcOrd="3" destOrd="0" presId="urn:microsoft.com/office/officeart/2005/8/layout/list1"/>
    <dgm:cxn modelId="{7B95ECC0-D2D4-42BD-84CE-9D98B922C11D}" type="presParOf" srcId="{E6B357C8-F9B5-47B3-9530-5E4D2E393C45}" destId="{35FD0681-78EB-426F-B54A-399B0691439C}" srcOrd="4" destOrd="0" presId="urn:microsoft.com/office/officeart/2005/8/layout/list1"/>
    <dgm:cxn modelId="{D11B9938-C01F-4DC1-B19B-F818CC673ECE}" type="presParOf" srcId="{35FD0681-78EB-426F-B54A-399B0691439C}" destId="{D31B8F2C-2772-4B00-BF9F-B7795262A112}" srcOrd="0" destOrd="0" presId="urn:microsoft.com/office/officeart/2005/8/layout/list1"/>
    <dgm:cxn modelId="{AF727585-5993-4421-A135-6BF54DCB6626}" type="presParOf" srcId="{35FD0681-78EB-426F-B54A-399B0691439C}" destId="{E360F310-E4F7-4993-9944-9B77AD342BF3}" srcOrd="1" destOrd="0" presId="urn:microsoft.com/office/officeart/2005/8/layout/list1"/>
    <dgm:cxn modelId="{C4A07E30-B2BC-4524-A202-77B6D519A9DC}" type="presParOf" srcId="{E6B357C8-F9B5-47B3-9530-5E4D2E393C45}" destId="{CBC1B47B-4D8F-443E-B16A-18A45730C9EF}" srcOrd="5" destOrd="0" presId="urn:microsoft.com/office/officeart/2005/8/layout/list1"/>
    <dgm:cxn modelId="{22228AC6-5A0F-451B-A8AB-2EC17162DA15}" type="presParOf" srcId="{E6B357C8-F9B5-47B3-9530-5E4D2E393C45}" destId="{5BF23C32-420A-4E33-A016-6C875D9FF299}" srcOrd="6" destOrd="0" presId="urn:microsoft.com/office/officeart/2005/8/layout/list1"/>
    <dgm:cxn modelId="{39A717D9-61FA-4798-90EF-D932B38CFEB6}" type="presParOf" srcId="{E6B357C8-F9B5-47B3-9530-5E4D2E393C45}" destId="{AD898FC8-9454-4D1B-9D87-F7BAD265A6F6}" srcOrd="7" destOrd="0" presId="urn:microsoft.com/office/officeart/2005/8/layout/list1"/>
    <dgm:cxn modelId="{0F5F1056-C0B4-4263-82A4-57E437C984DE}" type="presParOf" srcId="{E6B357C8-F9B5-47B3-9530-5E4D2E393C45}" destId="{8ACC2FEC-FD33-42BD-89DB-2AFE7D340411}" srcOrd="8" destOrd="0" presId="urn:microsoft.com/office/officeart/2005/8/layout/list1"/>
    <dgm:cxn modelId="{86966378-E1EA-48A6-8CEC-3409790E4118}" type="presParOf" srcId="{8ACC2FEC-FD33-42BD-89DB-2AFE7D340411}" destId="{B877880B-2EAB-4638-B222-CDAA884EE96D}" srcOrd="0" destOrd="0" presId="urn:microsoft.com/office/officeart/2005/8/layout/list1"/>
    <dgm:cxn modelId="{D9E6885C-E767-4589-8626-85B4F219B83A}" type="presParOf" srcId="{8ACC2FEC-FD33-42BD-89DB-2AFE7D340411}" destId="{89A35818-563A-4A20-A439-44D57A3A4089}" srcOrd="1" destOrd="0" presId="urn:microsoft.com/office/officeart/2005/8/layout/list1"/>
    <dgm:cxn modelId="{06FAC003-DAB9-4FA4-849B-3ECDC8B3BA9C}" type="presParOf" srcId="{E6B357C8-F9B5-47B3-9530-5E4D2E393C45}" destId="{F04B0018-366A-4579-8804-FDA9FEEDFED3}" srcOrd="9" destOrd="0" presId="urn:microsoft.com/office/officeart/2005/8/layout/list1"/>
    <dgm:cxn modelId="{2BFCC8A1-34AF-4ECC-99F5-E7120840480A}" type="presParOf" srcId="{E6B357C8-F9B5-47B3-9530-5E4D2E393C45}" destId="{449D3848-F0E7-4041-92AA-36576672FC18}" srcOrd="10" destOrd="0" presId="urn:microsoft.com/office/officeart/2005/8/layout/list1"/>
    <dgm:cxn modelId="{37D6559E-03C8-436C-A2C4-CC20E202E305}" type="presParOf" srcId="{E6B357C8-F9B5-47B3-9530-5E4D2E393C45}" destId="{D8EC8321-B4A5-4F17-923F-077C45C83EF0}" srcOrd="11" destOrd="0" presId="urn:microsoft.com/office/officeart/2005/8/layout/list1"/>
    <dgm:cxn modelId="{EBADC9CC-5165-4CF5-8EC3-72AB6E24B03C}" type="presParOf" srcId="{E6B357C8-F9B5-47B3-9530-5E4D2E393C45}" destId="{86DC77EB-33FD-40B3-8D2C-172AE447858F}" srcOrd="12" destOrd="0" presId="urn:microsoft.com/office/officeart/2005/8/layout/list1"/>
    <dgm:cxn modelId="{2BEE9FD0-2862-44F6-9FEB-05403B44DE84}" type="presParOf" srcId="{86DC77EB-33FD-40B3-8D2C-172AE447858F}" destId="{4ECED744-F92F-4ECF-8334-A48B78363629}" srcOrd="0" destOrd="0" presId="urn:microsoft.com/office/officeart/2005/8/layout/list1"/>
    <dgm:cxn modelId="{0B085E3F-3209-423C-A487-E0EDF9B90C93}" type="presParOf" srcId="{86DC77EB-33FD-40B3-8D2C-172AE447858F}" destId="{5F601DC2-1290-4492-A30D-758FE1D64C6B}" srcOrd="1" destOrd="0" presId="urn:microsoft.com/office/officeart/2005/8/layout/list1"/>
    <dgm:cxn modelId="{A5586452-B525-4474-9FF0-4D1662F90489}" type="presParOf" srcId="{E6B357C8-F9B5-47B3-9530-5E4D2E393C45}" destId="{7606F2C8-5C32-4343-A2C5-4632A1280D28}" srcOrd="13" destOrd="0" presId="urn:microsoft.com/office/officeart/2005/8/layout/list1"/>
    <dgm:cxn modelId="{6564D5A3-5961-43DC-8CB6-FAD48977CF3C}" type="presParOf" srcId="{E6B357C8-F9B5-47B3-9530-5E4D2E393C45}" destId="{4BFE13B3-3090-4547-9B0A-00F3A9BFF47D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9501ACA-A44C-4C6B-B33C-005DCA791162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4893E28C-D6DB-40AF-A463-14B81006C444}">
      <dgm:prSet phldrT="[Text]"/>
      <dgm:spPr/>
      <dgm:t>
        <a:bodyPr/>
        <a:lstStyle/>
        <a:p>
          <a:r>
            <a:rPr lang="sv-SE" noProof="0" dirty="0"/>
            <a:t>03/11/2022</a:t>
          </a:r>
          <a:r>
            <a:rPr lang="en-US" noProof="0" dirty="0"/>
            <a:t> Project initiation</a:t>
          </a:r>
        </a:p>
      </dgm:t>
    </dgm:pt>
    <dgm:pt modelId="{DAB4A41D-3C9A-45E1-B589-DAE34B1A8DF4}" type="parTrans" cxnId="{600EFAAE-5B8F-43C1-8ADB-780E16AC7EE6}">
      <dgm:prSet/>
      <dgm:spPr/>
      <dgm:t>
        <a:bodyPr/>
        <a:lstStyle/>
        <a:p>
          <a:endParaRPr lang="sv-SE"/>
        </a:p>
      </dgm:t>
    </dgm:pt>
    <dgm:pt modelId="{5A09470E-B913-4A67-8FE0-FDEF130E0D43}" type="sibTrans" cxnId="{600EFAAE-5B8F-43C1-8ADB-780E16AC7EE6}">
      <dgm:prSet/>
      <dgm:spPr/>
      <dgm:t>
        <a:bodyPr/>
        <a:lstStyle/>
        <a:p>
          <a:endParaRPr lang="sv-SE"/>
        </a:p>
      </dgm:t>
    </dgm:pt>
    <dgm:pt modelId="{8393DEA7-656F-405C-9272-567D8B4474AC}">
      <dgm:prSet phldrT="[Text]"/>
      <dgm:spPr/>
      <dgm:t>
        <a:bodyPr/>
        <a:lstStyle/>
        <a:p>
          <a:r>
            <a:rPr lang="en-US" noProof="0" dirty="0"/>
            <a:t>11/25 End of development process</a:t>
          </a:r>
        </a:p>
      </dgm:t>
    </dgm:pt>
    <dgm:pt modelId="{6BD855F7-476A-4BC2-BFCF-98C1C565B8FE}" type="parTrans" cxnId="{FB0FB737-F073-4E05-829F-12B8A753F6B4}">
      <dgm:prSet/>
      <dgm:spPr/>
      <dgm:t>
        <a:bodyPr/>
        <a:lstStyle/>
        <a:p>
          <a:endParaRPr lang="sv-SE"/>
        </a:p>
      </dgm:t>
    </dgm:pt>
    <dgm:pt modelId="{AE6C7A5D-A785-4922-86F6-DD7E968B644F}" type="sibTrans" cxnId="{FB0FB737-F073-4E05-829F-12B8A753F6B4}">
      <dgm:prSet/>
      <dgm:spPr/>
      <dgm:t>
        <a:bodyPr/>
        <a:lstStyle/>
        <a:p>
          <a:endParaRPr lang="sv-SE"/>
        </a:p>
      </dgm:t>
    </dgm:pt>
    <dgm:pt modelId="{CBEEA164-2386-4A24-876B-8C54B8B261C9}">
      <dgm:prSet phldrT="[Text]"/>
      <dgm:spPr/>
      <dgm:t>
        <a:bodyPr/>
        <a:lstStyle/>
        <a:p>
          <a:r>
            <a:rPr lang="en-US" noProof="0" dirty="0"/>
            <a:t>2022/11/30 Project end </a:t>
          </a:r>
        </a:p>
      </dgm:t>
    </dgm:pt>
    <dgm:pt modelId="{5B2D1C67-7B0F-470B-9DDF-E156AD1693A2}" type="parTrans" cxnId="{35D892F6-8FEA-4F77-BEB4-47EA0D73D066}">
      <dgm:prSet/>
      <dgm:spPr/>
      <dgm:t>
        <a:bodyPr/>
        <a:lstStyle/>
        <a:p>
          <a:endParaRPr lang="sv-SE"/>
        </a:p>
      </dgm:t>
    </dgm:pt>
    <dgm:pt modelId="{BCF2B513-3EEC-4E38-9FD0-C657EEEA382C}" type="sibTrans" cxnId="{35D892F6-8FEA-4F77-BEB4-47EA0D73D066}">
      <dgm:prSet/>
      <dgm:spPr/>
      <dgm:t>
        <a:bodyPr/>
        <a:lstStyle/>
        <a:p>
          <a:endParaRPr lang="sv-SE"/>
        </a:p>
      </dgm:t>
    </dgm:pt>
    <dgm:pt modelId="{55242AA8-4B41-43B1-B3B3-516798A5A03C}">
      <dgm:prSet phldrT="[Text]"/>
      <dgm:spPr/>
      <dgm:t>
        <a:bodyPr/>
        <a:lstStyle/>
        <a:p>
          <a:r>
            <a:rPr lang="en-US" noProof="0" dirty="0"/>
            <a:t>11/16 Descriptive analysis completed</a:t>
          </a:r>
        </a:p>
      </dgm:t>
    </dgm:pt>
    <dgm:pt modelId="{CA1C67EB-7F32-42A3-A9C5-327AFC4B05B8}" type="parTrans" cxnId="{257EAF73-E4E9-4B65-B4E8-97D4F23AFB9E}">
      <dgm:prSet/>
      <dgm:spPr/>
      <dgm:t>
        <a:bodyPr/>
        <a:lstStyle/>
        <a:p>
          <a:endParaRPr lang="sv-SE"/>
        </a:p>
      </dgm:t>
    </dgm:pt>
    <dgm:pt modelId="{6CE2426A-EDA3-4492-9B6D-BFE0ED66D02F}" type="sibTrans" cxnId="{257EAF73-E4E9-4B65-B4E8-97D4F23AFB9E}">
      <dgm:prSet/>
      <dgm:spPr/>
      <dgm:t>
        <a:bodyPr/>
        <a:lstStyle/>
        <a:p>
          <a:endParaRPr lang="sv-SE"/>
        </a:p>
      </dgm:t>
    </dgm:pt>
    <dgm:pt modelId="{364F8CC9-5313-4319-85AF-09B0D3B2B211}">
      <dgm:prSet phldrT="[Text]"/>
      <dgm:spPr/>
      <dgm:t>
        <a:bodyPr/>
        <a:lstStyle/>
        <a:p>
          <a:r>
            <a:rPr lang="en-US" noProof="0" dirty="0"/>
            <a:t>11/09 Business knowledge set</a:t>
          </a:r>
        </a:p>
      </dgm:t>
    </dgm:pt>
    <dgm:pt modelId="{46B3E7C5-362E-4901-9183-3A1F2A7CDDDE}" type="parTrans" cxnId="{CA8A873A-CEB6-4FE9-8634-287DAC444937}">
      <dgm:prSet/>
      <dgm:spPr/>
      <dgm:t>
        <a:bodyPr/>
        <a:lstStyle/>
        <a:p>
          <a:endParaRPr lang="sv-SE"/>
        </a:p>
      </dgm:t>
    </dgm:pt>
    <dgm:pt modelId="{5B998AF1-9F6D-4A3E-83BD-DB3C7A65B8CA}" type="sibTrans" cxnId="{CA8A873A-CEB6-4FE9-8634-287DAC444937}">
      <dgm:prSet/>
      <dgm:spPr/>
      <dgm:t>
        <a:bodyPr/>
        <a:lstStyle/>
        <a:p>
          <a:endParaRPr lang="sv-SE"/>
        </a:p>
      </dgm:t>
    </dgm:pt>
    <dgm:pt modelId="{3D8FA3B2-9DA4-441C-B30E-B8D3C5F5F176}" type="pres">
      <dgm:prSet presAssocID="{19501ACA-A44C-4C6B-B33C-005DCA791162}" presName="Name0" presStyleCnt="0">
        <dgm:presLayoutVars>
          <dgm:dir/>
          <dgm:resizeHandles val="exact"/>
        </dgm:presLayoutVars>
      </dgm:prSet>
      <dgm:spPr/>
    </dgm:pt>
    <dgm:pt modelId="{E37C0332-0853-4970-AA00-50D65FDFDEB0}" type="pres">
      <dgm:prSet presAssocID="{19501ACA-A44C-4C6B-B33C-005DCA791162}" presName="arrow" presStyleLbl="bgShp" presStyleIdx="0" presStyleCnt="1"/>
      <dgm:spPr/>
    </dgm:pt>
    <dgm:pt modelId="{643E4497-022D-43CD-8816-749E9F99F861}" type="pres">
      <dgm:prSet presAssocID="{19501ACA-A44C-4C6B-B33C-005DCA791162}" presName="points" presStyleCnt="0"/>
      <dgm:spPr/>
    </dgm:pt>
    <dgm:pt modelId="{784883F6-BA45-46EA-B610-B4E5CC614161}" type="pres">
      <dgm:prSet presAssocID="{4893E28C-D6DB-40AF-A463-14B81006C444}" presName="compositeA" presStyleCnt="0"/>
      <dgm:spPr/>
    </dgm:pt>
    <dgm:pt modelId="{23EC4FCD-A5C8-49DE-80B2-39C3B61554B3}" type="pres">
      <dgm:prSet presAssocID="{4893E28C-D6DB-40AF-A463-14B81006C444}" presName="textA" presStyleLbl="revTx" presStyleIdx="0" presStyleCnt="5">
        <dgm:presLayoutVars>
          <dgm:bulletEnabled val="1"/>
        </dgm:presLayoutVars>
      </dgm:prSet>
      <dgm:spPr/>
    </dgm:pt>
    <dgm:pt modelId="{87420346-E72F-4DEA-A6F7-8F898120FA8A}" type="pres">
      <dgm:prSet presAssocID="{4893E28C-D6DB-40AF-A463-14B81006C444}" presName="circleA" presStyleLbl="node1" presStyleIdx="0" presStyleCnt="5"/>
      <dgm:spPr/>
    </dgm:pt>
    <dgm:pt modelId="{1E646304-6FDB-4258-A76A-7070C8624324}" type="pres">
      <dgm:prSet presAssocID="{4893E28C-D6DB-40AF-A463-14B81006C444}" presName="spaceA" presStyleCnt="0"/>
      <dgm:spPr/>
    </dgm:pt>
    <dgm:pt modelId="{4EBBFCF3-F4F7-499C-8CF8-5AA71383B973}" type="pres">
      <dgm:prSet presAssocID="{5A09470E-B913-4A67-8FE0-FDEF130E0D43}" presName="space" presStyleCnt="0"/>
      <dgm:spPr/>
    </dgm:pt>
    <dgm:pt modelId="{705501AC-76EF-4DEA-86FF-E2D3B1B61BE8}" type="pres">
      <dgm:prSet presAssocID="{364F8CC9-5313-4319-85AF-09B0D3B2B211}" presName="compositeB" presStyleCnt="0"/>
      <dgm:spPr/>
    </dgm:pt>
    <dgm:pt modelId="{291E2201-E8DB-4125-B3D1-7350619590E1}" type="pres">
      <dgm:prSet presAssocID="{364F8CC9-5313-4319-85AF-09B0D3B2B211}" presName="textB" presStyleLbl="revTx" presStyleIdx="1" presStyleCnt="5">
        <dgm:presLayoutVars>
          <dgm:bulletEnabled val="1"/>
        </dgm:presLayoutVars>
      </dgm:prSet>
      <dgm:spPr/>
    </dgm:pt>
    <dgm:pt modelId="{8685F0B2-E17D-4315-B640-57FC181ED8D1}" type="pres">
      <dgm:prSet presAssocID="{364F8CC9-5313-4319-85AF-09B0D3B2B211}" presName="circleB" presStyleLbl="node1" presStyleIdx="1" presStyleCnt="5"/>
      <dgm:spPr/>
    </dgm:pt>
    <dgm:pt modelId="{B1F077EF-33B4-49BA-A77B-2C76E97B2260}" type="pres">
      <dgm:prSet presAssocID="{364F8CC9-5313-4319-85AF-09B0D3B2B211}" presName="spaceB" presStyleCnt="0"/>
      <dgm:spPr/>
    </dgm:pt>
    <dgm:pt modelId="{2CDF9EB2-2785-4460-860B-2B2536B97DF3}" type="pres">
      <dgm:prSet presAssocID="{5B998AF1-9F6D-4A3E-83BD-DB3C7A65B8CA}" presName="space" presStyleCnt="0"/>
      <dgm:spPr/>
    </dgm:pt>
    <dgm:pt modelId="{FB2F9BA5-BA1B-4AD1-B8CD-2A1AAEF59688}" type="pres">
      <dgm:prSet presAssocID="{55242AA8-4B41-43B1-B3B3-516798A5A03C}" presName="compositeA" presStyleCnt="0"/>
      <dgm:spPr/>
    </dgm:pt>
    <dgm:pt modelId="{A29A93C8-ED9D-4EBE-83AA-28742C9F3F46}" type="pres">
      <dgm:prSet presAssocID="{55242AA8-4B41-43B1-B3B3-516798A5A03C}" presName="textA" presStyleLbl="revTx" presStyleIdx="2" presStyleCnt="5">
        <dgm:presLayoutVars>
          <dgm:bulletEnabled val="1"/>
        </dgm:presLayoutVars>
      </dgm:prSet>
      <dgm:spPr/>
    </dgm:pt>
    <dgm:pt modelId="{18E448F5-6A01-4CC4-AB7C-E4A9DE80409F}" type="pres">
      <dgm:prSet presAssocID="{55242AA8-4B41-43B1-B3B3-516798A5A03C}" presName="circleA" presStyleLbl="node1" presStyleIdx="2" presStyleCnt="5"/>
      <dgm:spPr/>
    </dgm:pt>
    <dgm:pt modelId="{25782299-3716-4F8B-8775-FCE2922C2064}" type="pres">
      <dgm:prSet presAssocID="{55242AA8-4B41-43B1-B3B3-516798A5A03C}" presName="spaceA" presStyleCnt="0"/>
      <dgm:spPr/>
    </dgm:pt>
    <dgm:pt modelId="{2E4DB0DE-17DE-4DDE-AF0F-CAEA01D60F87}" type="pres">
      <dgm:prSet presAssocID="{6CE2426A-EDA3-4492-9B6D-BFE0ED66D02F}" presName="space" presStyleCnt="0"/>
      <dgm:spPr/>
    </dgm:pt>
    <dgm:pt modelId="{F0C5F6FD-27D3-43FC-8AAB-EFC56508427C}" type="pres">
      <dgm:prSet presAssocID="{8393DEA7-656F-405C-9272-567D8B4474AC}" presName="compositeB" presStyleCnt="0"/>
      <dgm:spPr/>
    </dgm:pt>
    <dgm:pt modelId="{5F54DC58-0854-485B-93CB-215257B436C1}" type="pres">
      <dgm:prSet presAssocID="{8393DEA7-656F-405C-9272-567D8B4474AC}" presName="textB" presStyleLbl="revTx" presStyleIdx="3" presStyleCnt="5">
        <dgm:presLayoutVars>
          <dgm:bulletEnabled val="1"/>
        </dgm:presLayoutVars>
      </dgm:prSet>
      <dgm:spPr/>
    </dgm:pt>
    <dgm:pt modelId="{6C0C96DD-45F6-47D1-BD30-1B685090ED81}" type="pres">
      <dgm:prSet presAssocID="{8393DEA7-656F-405C-9272-567D8B4474AC}" presName="circleB" presStyleLbl="node1" presStyleIdx="3" presStyleCnt="5"/>
      <dgm:spPr/>
    </dgm:pt>
    <dgm:pt modelId="{47D0514F-DE20-48A5-B08F-203F818CC51A}" type="pres">
      <dgm:prSet presAssocID="{8393DEA7-656F-405C-9272-567D8B4474AC}" presName="spaceB" presStyleCnt="0"/>
      <dgm:spPr/>
    </dgm:pt>
    <dgm:pt modelId="{C38D7FBC-E5FC-4DCD-AC3B-D29220369296}" type="pres">
      <dgm:prSet presAssocID="{AE6C7A5D-A785-4922-86F6-DD7E968B644F}" presName="space" presStyleCnt="0"/>
      <dgm:spPr/>
    </dgm:pt>
    <dgm:pt modelId="{6D07E0C1-1B9D-422C-BA7D-6F4495189E61}" type="pres">
      <dgm:prSet presAssocID="{CBEEA164-2386-4A24-876B-8C54B8B261C9}" presName="compositeA" presStyleCnt="0"/>
      <dgm:spPr/>
    </dgm:pt>
    <dgm:pt modelId="{C0BDED33-D1EA-4100-AB25-51F2D32003B0}" type="pres">
      <dgm:prSet presAssocID="{CBEEA164-2386-4A24-876B-8C54B8B261C9}" presName="textA" presStyleLbl="revTx" presStyleIdx="4" presStyleCnt="5">
        <dgm:presLayoutVars>
          <dgm:bulletEnabled val="1"/>
        </dgm:presLayoutVars>
      </dgm:prSet>
      <dgm:spPr/>
    </dgm:pt>
    <dgm:pt modelId="{DF56AC61-DC75-462C-9487-F45AEAFA1B78}" type="pres">
      <dgm:prSet presAssocID="{CBEEA164-2386-4A24-876B-8C54B8B261C9}" presName="circleA" presStyleLbl="node1" presStyleIdx="4" presStyleCnt="5"/>
      <dgm:spPr/>
    </dgm:pt>
    <dgm:pt modelId="{7BF54BC3-E385-40F9-9260-0BBD7BEAB583}" type="pres">
      <dgm:prSet presAssocID="{CBEEA164-2386-4A24-876B-8C54B8B261C9}" presName="spaceA" presStyleCnt="0"/>
      <dgm:spPr/>
    </dgm:pt>
  </dgm:ptLst>
  <dgm:cxnLst>
    <dgm:cxn modelId="{BDE9740A-D129-4686-966E-A12AE2500B90}" type="presOf" srcId="{4893E28C-D6DB-40AF-A463-14B81006C444}" destId="{23EC4FCD-A5C8-49DE-80B2-39C3B61554B3}" srcOrd="0" destOrd="0" presId="urn:microsoft.com/office/officeart/2005/8/layout/hProcess11"/>
    <dgm:cxn modelId="{B3CF8A13-50B1-40C2-B470-6FE481EFAD7F}" type="presOf" srcId="{8393DEA7-656F-405C-9272-567D8B4474AC}" destId="{5F54DC58-0854-485B-93CB-215257B436C1}" srcOrd="0" destOrd="0" presId="urn:microsoft.com/office/officeart/2005/8/layout/hProcess11"/>
    <dgm:cxn modelId="{FB0FB737-F073-4E05-829F-12B8A753F6B4}" srcId="{19501ACA-A44C-4C6B-B33C-005DCA791162}" destId="{8393DEA7-656F-405C-9272-567D8B4474AC}" srcOrd="3" destOrd="0" parTransId="{6BD855F7-476A-4BC2-BFCF-98C1C565B8FE}" sibTransId="{AE6C7A5D-A785-4922-86F6-DD7E968B644F}"/>
    <dgm:cxn modelId="{CA8A873A-CEB6-4FE9-8634-287DAC444937}" srcId="{19501ACA-A44C-4C6B-B33C-005DCA791162}" destId="{364F8CC9-5313-4319-85AF-09B0D3B2B211}" srcOrd="1" destOrd="0" parTransId="{46B3E7C5-362E-4901-9183-3A1F2A7CDDDE}" sibTransId="{5B998AF1-9F6D-4A3E-83BD-DB3C7A65B8CA}"/>
    <dgm:cxn modelId="{70A6E263-C16E-48B2-A568-5EE1E2866BC4}" type="presOf" srcId="{CBEEA164-2386-4A24-876B-8C54B8B261C9}" destId="{C0BDED33-D1EA-4100-AB25-51F2D32003B0}" srcOrd="0" destOrd="0" presId="urn:microsoft.com/office/officeart/2005/8/layout/hProcess11"/>
    <dgm:cxn modelId="{257EAF73-E4E9-4B65-B4E8-97D4F23AFB9E}" srcId="{19501ACA-A44C-4C6B-B33C-005DCA791162}" destId="{55242AA8-4B41-43B1-B3B3-516798A5A03C}" srcOrd="2" destOrd="0" parTransId="{CA1C67EB-7F32-42A3-A9C5-327AFC4B05B8}" sibTransId="{6CE2426A-EDA3-4492-9B6D-BFE0ED66D02F}"/>
    <dgm:cxn modelId="{1CA98255-A255-4235-91B3-F6C550FE0C3D}" type="presOf" srcId="{364F8CC9-5313-4319-85AF-09B0D3B2B211}" destId="{291E2201-E8DB-4125-B3D1-7350619590E1}" srcOrd="0" destOrd="0" presId="urn:microsoft.com/office/officeart/2005/8/layout/hProcess11"/>
    <dgm:cxn modelId="{600EFAAE-5B8F-43C1-8ADB-780E16AC7EE6}" srcId="{19501ACA-A44C-4C6B-B33C-005DCA791162}" destId="{4893E28C-D6DB-40AF-A463-14B81006C444}" srcOrd="0" destOrd="0" parTransId="{DAB4A41D-3C9A-45E1-B589-DAE34B1A8DF4}" sibTransId="{5A09470E-B913-4A67-8FE0-FDEF130E0D43}"/>
    <dgm:cxn modelId="{122DC1B3-8C6A-45C3-8624-C3D52C67D020}" type="presOf" srcId="{19501ACA-A44C-4C6B-B33C-005DCA791162}" destId="{3D8FA3B2-9DA4-441C-B30E-B8D3C5F5F176}" srcOrd="0" destOrd="0" presId="urn:microsoft.com/office/officeart/2005/8/layout/hProcess11"/>
    <dgm:cxn modelId="{E61DD8E7-EC0A-4B95-B169-CF3E490AF687}" type="presOf" srcId="{55242AA8-4B41-43B1-B3B3-516798A5A03C}" destId="{A29A93C8-ED9D-4EBE-83AA-28742C9F3F46}" srcOrd="0" destOrd="0" presId="urn:microsoft.com/office/officeart/2005/8/layout/hProcess11"/>
    <dgm:cxn modelId="{35D892F6-8FEA-4F77-BEB4-47EA0D73D066}" srcId="{19501ACA-A44C-4C6B-B33C-005DCA791162}" destId="{CBEEA164-2386-4A24-876B-8C54B8B261C9}" srcOrd="4" destOrd="0" parTransId="{5B2D1C67-7B0F-470B-9DDF-E156AD1693A2}" sibTransId="{BCF2B513-3EEC-4E38-9FD0-C657EEEA382C}"/>
    <dgm:cxn modelId="{53B952AD-CAB6-4751-9F48-B5E5E1956AD7}" type="presParOf" srcId="{3D8FA3B2-9DA4-441C-B30E-B8D3C5F5F176}" destId="{E37C0332-0853-4970-AA00-50D65FDFDEB0}" srcOrd="0" destOrd="0" presId="urn:microsoft.com/office/officeart/2005/8/layout/hProcess11"/>
    <dgm:cxn modelId="{28098D37-0AB8-4FA8-A237-FCD627A10FEE}" type="presParOf" srcId="{3D8FA3B2-9DA4-441C-B30E-B8D3C5F5F176}" destId="{643E4497-022D-43CD-8816-749E9F99F861}" srcOrd="1" destOrd="0" presId="urn:microsoft.com/office/officeart/2005/8/layout/hProcess11"/>
    <dgm:cxn modelId="{F7EF8CCF-8400-4E32-AF1E-ABB3E847345E}" type="presParOf" srcId="{643E4497-022D-43CD-8816-749E9F99F861}" destId="{784883F6-BA45-46EA-B610-B4E5CC614161}" srcOrd="0" destOrd="0" presId="urn:microsoft.com/office/officeart/2005/8/layout/hProcess11"/>
    <dgm:cxn modelId="{288479AD-84EB-4EB1-8569-75BAB7AFB48B}" type="presParOf" srcId="{784883F6-BA45-46EA-B610-B4E5CC614161}" destId="{23EC4FCD-A5C8-49DE-80B2-39C3B61554B3}" srcOrd="0" destOrd="0" presId="urn:microsoft.com/office/officeart/2005/8/layout/hProcess11"/>
    <dgm:cxn modelId="{A3CA0A8C-312C-461D-B570-2B25FC555BCD}" type="presParOf" srcId="{784883F6-BA45-46EA-B610-B4E5CC614161}" destId="{87420346-E72F-4DEA-A6F7-8F898120FA8A}" srcOrd="1" destOrd="0" presId="urn:microsoft.com/office/officeart/2005/8/layout/hProcess11"/>
    <dgm:cxn modelId="{F9366119-1C9C-4F87-A3CA-152E5AD41121}" type="presParOf" srcId="{784883F6-BA45-46EA-B610-B4E5CC614161}" destId="{1E646304-6FDB-4258-A76A-7070C8624324}" srcOrd="2" destOrd="0" presId="urn:microsoft.com/office/officeart/2005/8/layout/hProcess11"/>
    <dgm:cxn modelId="{E5DA1A90-C63C-454C-B75E-C8222053FFBA}" type="presParOf" srcId="{643E4497-022D-43CD-8816-749E9F99F861}" destId="{4EBBFCF3-F4F7-499C-8CF8-5AA71383B973}" srcOrd="1" destOrd="0" presId="urn:microsoft.com/office/officeart/2005/8/layout/hProcess11"/>
    <dgm:cxn modelId="{D008085F-68B4-4349-BF3A-D4B354314608}" type="presParOf" srcId="{643E4497-022D-43CD-8816-749E9F99F861}" destId="{705501AC-76EF-4DEA-86FF-E2D3B1B61BE8}" srcOrd="2" destOrd="0" presId="urn:microsoft.com/office/officeart/2005/8/layout/hProcess11"/>
    <dgm:cxn modelId="{D7E6E6F3-A45C-4C4C-9E2F-E76D043CF9AF}" type="presParOf" srcId="{705501AC-76EF-4DEA-86FF-E2D3B1B61BE8}" destId="{291E2201-E8DB-4125-B3D1-7350619590E1}" srcOrd="0" destOrd="0" presId="urn:microsoft.com/office/officeart/2005/8/layout/hProcess11"/>
    <dgm:cxn modelId="{177904BE-755F-47FA-AB5E-400CC5CA88F3}" type="presParOf" srcId="{705501AC-76EF-4DEA-86FF-E2D3B1B61BE8}" destId="{8685F0B2-E17D-4315-B640-57FC181ED8D1}" srcOrd="1" destOrd="0" presId="urn:microsoft.com/office/officeart/2005/8/layout/hProcess11"/>
    <dgm:cxn modelId="{81CBE226-9F6E-41D0-AF47-4F147A7C04E3}" type="presParOf" srcId="{705501AC-76EF-4DEA-86FF-E2D3B1B61BE8}" destId="{B1F077EF-33B4-49BA-A77B-2C76E97B2260}" srcOrd="2" destOrd="0" presId="urn:microsoft.com/office/officeart/2005/8/layout/hProcess11"/>
    <dgm:cxn modelId="{0DD4862C-1ECB-45B0-8C2F-CC607EF5D102}" type="presParOf" srcId="{643E4497-022D-43CD-8816-749E9F99F861}" destId="{2CDF9EB2-2785-4460-860B-2B2536B97DF3}" srcOrd="3" destOrd="0" presId="urn:microsoft.com/office/officeart/2005/8/layout/hProcess11"/>
    <dgm:cxn modelId="{CA07B04D-2995-460F-A27A-C39A3F481EA0}" type="presParOf" srcId="{643E4497-022D-43CD-8816-749E9F99F861}" destId="{FB2F9BA5-BA1B-4AD1-B8CD-2A1AAEF59688}" srcOrd="4" destOrd="0" presId="urn:microsoft.com/office/officeart/2005/8/layout/hProcess11"/>
    <dgm:cxn modelId="{95528D0F-6F42-4908-A577-6400F7B74349}" type="presParOf" srcId="{FB2F9BA5-BA1B-4AD1-B8CD-2A1AAEF59688}" destId="{A29A93C8-ED9D-4EBE-83AA-28742C9F3F46}" srcOrd="0" destOrd="0" presId="urn:microsoft.com/office/officeart/2005/8/layout/hProcess11"/>
    <dgm:cxn modelId="{5341ED3E-2106-4676-B524-A59287807D5D}" type="presParOf" srcId="{FB2F9BA5-BA1B-4AD1-B8CD-2A1AAEF59688}" destId="{18E448F5-6A01-4CC4-AB7C-E4A9DE80409F}" srcOrd="1" destOrd="0" presId="urn:microsoft.com/office/officeart/2005/8/layout/hProcess11"/>
    <dgm:cxn modelId="{94079B7A-85F7-432C-859A-BECFC2FA8DA0}" type="presParOf" srcId="{FB2F9BA5-BA1B-4AD1-B8CD-2A1AAEF59688}" destId="{25782299-3716-4F8B-8775-FCE2922C2064}" srcOrd="2" destOrd="0" presId="urn:microsoft.com/office/officeart/2005/8/layout/hProcess11"/>
    <dgm:cxn modelId="{E8A055DC-B2E3-456F-84F1-B93DE0D45EB1}" type="presParOf" srcId="{643E4497-022D-43CD-8816-749E9F99F861}" destId="{2E4DB0DE-17DE-4DDE-AF0F-CAEA01D60F87}" srcOrd="5" destOrd="0" presId="urn:microsoft.com/office/officeart/2005/8/layout/hProcess11"/>
    <dgm:cxn modelId="{B656E2FD-95C9-4A72-BB2D-7D470AA6D7AA}" type="presParOf" srcId="{643E4497-022D-43CD-8816-749E9F99F861}" destId="{F0C5F6FD-27D3-43FC-8AAB-EFC56508427C}" srcOrd="6" destOrd="0" presId="urn:microsoft.com/office/officeart/2005/8/layout/hProcess11"/>
    <dgm:cxn modelId="{5C4C11AD-21B0-403F-9069-BDE8A657F938}" type="presParOf" srcId="{F0C5F6FD-27D3-43FC-8AAB-EFC56508427C}" destId="{5F54DC58-0854-485B-93CB-215257B436C1}" srcOrd="0" destOrd="0" presId="urn:microsoft.com/office/officeart/2005/8/layout/hProcess11"/>
    <dgm:cxn modelId="{EFE8B792-ABBC-4704-97F4-A8B7BF243C8B}" type="presParOf" srcId="{F0C5F6FD-27D3-43FC-8AAB-EFC56508427C}" destId="{6C0C96DD-45F6-47D1-BD30-1B685090ED81}" srcOrd="1" destOrd="0" presId="urn:microsoft.com/office/officeart/2005/8/layout/hProcess11"/>
    <dgm:cxn modelId="{764CCEC7-DB14-42A6-9DD6-086E308CE5CA}" type="presParOf" srcId="{F0C5F6FD-27D3-43FC-8AAB-EFC56508427C}" destId="{47D0514F-DE20-48A5-B08F-203F818CC51A}" srcOrd="2" destOrd="0" presId="urn:microsoft.com/office/officeart/2005/8/layout/hProcess11"/>
    <dgm:cxn modelId="{68F9D841-ADB5-4BFF-9BB1-77E87B24F2AC}" type="presParOf" srcId="{643E4497-022D-43CD-8816-749E9F99F861}" destId="{C38D7FBC-E5FC-4DCD-AC3B-D29220369296}" srcOrd="7" destOrd="0" presId="urn:microsoft.com/office/officeart/2005/8/layout/hProcess11"/>
    <dgm:cxn modelId="{8C60C0C2-E377-4108-BE3B-A51F9A910ACE}" type="presParOf" srcId="{643E4497-022D-43CD-8816-749E9F99F861}" destId="{6D07E0C1-1B9D-422C-BA7D-6F4495189E61}" srcOrd="8" destOrd="0" presId="urn:microsoft.com/office/officeart/2005/8/layout/hProcess11"/>
    <dgm:cxn modelId="{0F6748FF-802D-4FD7-AA6C-60952ADB80F4}" type="presParOf" srcId="{6D07E0C1-1B9D-422C-BA7D-6F4495189E61}" destId="{C0BDED33-D1EA-4100-AB25-51F2D32003B0}" srcOrd="0" destOrd="0" presId="urn:microsoft.com/office/officeart/2005/8/layout/hProcess11"/>
    <dgm:cxn modelId="{043F2B79-A893-4F5D-984E-05A175E4486D}" type="presParOf" srcId="{6D07E0C1-1B9D-422C-BA7D-6F4495189E61}" destId="{DF56AC61-DC75-462C-9487-F45AEAFA1B78}" srcOrd="1" destOrd="0" presId="urn:microsoft.com/office/officeart/2005/8/layout/hProcess11"/>
    <dgm:cxn modelId="{23F665B3-845B-4B87-9FDA-2AC122AB33F5}" type="presParOf" srcId="{6D07E0C1-1B9D-422C-BA7D-6F4495189E61}" destId="{7BF54BC3-E385-40F9-9260-0BBD7BEAB583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Correlation matrix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5AE0F277-4658-4A5F-B3FB-2E153B227219}">
      <dgm:prSet phldrT="[Text]"/>
      <dgm:spPr/>
      <dgm:t>
        <a:bodyPr/>
        <a:lstStyle/>
        <a:p>
          <a:r>
            <a:rPr lang="en-US" noProof="0" dirty="0"/>
            <a:t>Distinct feature investigation</a:t>
          </a:r>
        </a:p>
      </dgm:t>
    </dgm:pt>
    <dgm:pt modelId="{3493E11D-B547-4BA9-AA87-693979E6A95C}" type="parTrans" cxnId="{0F5E48EA-B179-4B41-8867-D7A407FD0F40}">
      <dgm:prSet/>
      <dgm:spPr/>
      <dgm:t>
        <a:bodyPr/>
        <a:lstStyle/>
        <a:p>
          <a:endParaRPr lang="sv-SE"/>
        </a:p>
      </dgm:t>
    </dgm:pt>
    <dgm:pt modelId="{088A995A-44D0-4B79-8971-680E1C8A553B}" type="sibTrans" cxnId="{0F5E48EA-B179-4B41-8867-D7A407FD0F40}">
      <dgm:prSet/>
      <dgm:spPr/>
      <dgm:t>
        <a:bodyPr/>
        <a:lstStyle/>
        <a:p>
          <a:endParaRPr lang="sv-SE"/>
        </a:p>
      </dgm:t>
    </dgm:pt>
    <dgm:pt modelId="{3834B67D-BDD0-4021-9136-91F357DB178B}">
      <dgm:prSet phldrT="[Text]"/>
      <dgm:spPr/>
      <dgm:t>
        <a:bodyPr/>
        <a:lstStyle/>
        <a:p>
          <a:r>
            <a:rPr lang="en-US" noProof="0" dirty="0"/>
            <a:t>Continuous feature investigation</a:t>
          </a:r>
        </a:p>
      </dgm:t>
    </dgm:pt>
    <dgm:pt modelId="{FF575E90-169A-4A01-BCFB-64E93B505213}" type="parTrans" cxnId="{2CE993EF-9516-4580-92C6-3A86CB01EEA3}">
      <dgm:prSet/>
      <dgm:spPr/>
      <dgm:t>
        <a:bodyPr/>
        <a:lstStyle/>
        <a:p>
          <a:endParaRPr lang="sv-SE"/>
        </a:p>
      </dgm:t>
    </dgm:pt>
    <dgm:pt modelId="{622FC2D2-73D7-4814-9750-B3B8CC4C7D06}" type="sibTrans" cxnId="{2CE993EF-9516-4580-92C6-3A86CB01EEA3}">
      <dgm:prSet/>
      <dgm:spPr/>
      <dgm:t>
        <a:bodyPr/>
        <a:lstStyle/>
        <a:p>
          <a:endParaRPr lang="sv-SE"/>
        </a:p>
      </dgm:t>
    </dgm:pt>
    <dgm:pt modelId="{C9A924BC-1C63-4AF7-B9AF-06034DFCD5CA}">
      <dgm:prSet phldrT="[Text]"/>
      <dgm:spPr/>
      <dgm:t>
        <a:bodyPr/>
        <a:lstStyle/>
        <a:p>
          <a:r>
            <a:rPr lang="en-US" noProof="0" dirty="0"/>
            <a:t>Investigation of interesting attributes</a:t>
          </a:r>
        </a:p>
      </dgm:t>
    </dgm:pt>
    <dgm:pt modelId="{2C6F4827-F034-483E-9B99-2DDF2A88A93B}" type="parTrans" cxnId="{B913E0D8-AFFC-40E9-859F-077D52849F1C}">
      <dgm:prSet/>
      <dgm:spPr/>
      <dgm:t>
        <a:bodyPr/>
        <a:lstStyle/>
        <a:p>
          <a:endParaRPr lang="sv-SE"/>
        </a:p>
      </dgm:t>
    </dgm:pt>
    <dgm:pt modelId="{F4C8F44D-E4C3-4AE0-9691-75ABCB7E1AE3}" type="sibTrans" cxnId="{B913E0D8-AFFC-40E9-859F-077D52849F1C}">
      <dgm:prSet/>
      <dgm:spPr/>
      <dgm:t>
        <a:bodyPr/>
        <a:lstStyle/>
        <a:p>
          <a:endParaRPr lang="sv-SE"/>
        </a:p>
      </dgm:t>
    </dgm:pt>
    <dgm:pt modelId="{DD838830-D5FF-4591-9DC6-8E4D868FC608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666F3792-B407-4BAD-8743-C5D937F154D3}" type="pres">
      <dgm:prSet presAssocID="{DF267D08-43BA-4903-9FA0-21E758566C9A}" presName="parentLin" presStyleCnt="0"/>
      <dgm:spPr/>
    </dgm:pt>
    <dgm:pt modelId="{1B4AFC83-CD07-43D0-B320-01953F3181DA}" type="pres">
      <dgm:prSet presAssocID="{DF267D08-43BA-4903-9FA0-21E758566C9A}" presName="parentLeftMargin" presStyleLbl="node1" presStyleIdx="0" presStyleCnt="4"/>
      <dgm:spPr/>
    </dgm:pt>
    <dgm:pt modelId="{F3349DB4-4EE3-461C-93D4-F0B7A413BB18}" type="pres">
      <dgm:prSet presAssocID="{DF267D08-43BA-4903-9FA0-21E758566C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1E9A84F-BDFE-4BB2-81F4-9BC7899C348B}" type="pres">
      <dgm:prSet presAssocID="{DF267D08-43BA-4903-9FA0-21E758566C9A}" presName="negativeSpace" presStyleCnt="0"/>
      <dgm:spPr/>
    </dgm:pt>
    <dgm:pt modelId="{B17125D3-8CF6-4BE5-A69B-178A0732A983}" type="pres">
      <dgm:prSet presAssocID="{DF267D08-43BA-4903-9FA0-21E758566C9A}" presName="childText" presStyleLbl="conFgAcc1" presStyleIdx="0" presStyleCnt="4">
        <dgm:presLayoutVars>
          <dgm:bulletEnabled val="1"/>
        </dgm:presLayoutVars>
      </dgm:prSet>
      <dgm:spPr/>
    </dgm:pt>
    <dgm:pt modelId="{8625FDE9-03CD-41C1-9AA0-130FA1A04264}" type="pres">
      <dgm:prSet presAssocID="{953AB25B-01FC-4181-AF1D-28910249A5CB}" presName="spaceBetweenRectangles" presStyleCnt="0"/>
      <dgm:spPr/>
    </dgm:pt>
    <dgm:pt modelId="{53F33AC9-C6C2-4BC8-89F8-29DC9B0E1359}" type="pres">
      <dgm:prSet presAssocID="{5AE0F277-4658-4A5F-B3FB-2E153B227219}" presName="parentLin" presStyleCnt="0"/>
      <dgm:spPr/>
    </dgm:pt>
    <dgm:pt modelId="{F28B23CE-3598-4046-AE79-DCF6E62B8783}" type="pres">
      <dgm:prSet presAssocID="{5AE0F277-4658-4A5F-B3FB-2E153B227219}" presName="parentLeftMargin" presStyleLbl="node1" presStyleIdx="0" presStyleCnt="4"/>
      <dgm:spPr/>
    </dgm:pt>
    <dgm:pt modelId="{EF71FEA3-CC93-467D-85BC-232AEDEA7227}" type="pres">
      <dgm:prSet presAssocID="{5AE0F277-4658-4A5F-B3FB-2E153B22721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A7BAAC0-278F-42D1-BC18-43E9FEA0A7CC}" type="pres">
      <dgm:prSet presAssocID="{5AE0F277-4658-4A5F-B3FB-2E153B227219}" presName="negativeSpace" presStyleCnt="0"/>
      <dgm:spPr/>
    </dgm:pt>
    <dgm:pt modelId="{7CDB0BCE-F04C-4CEA-9406-90908F42098C}" type="pres">
      <dgm:prSet presAssocID="{5AE0F277-4658-4A5F-B3FB-2E153B227219}" presName="childText" presStyleLbl="conFgAcc1" presStyleIdx="1" presStyleCnt="4">
        <dgm:presLayoutVars>
          <dgm:bulletEnabled val="1"/>
        </dgm:presLayoutVars>
      </dgm:prSet>
      <dgm:spPr/>
    </dgm:pt>
    <dgm:pt modelId="{6004C445-E52B-4828-8FCD-474FEF618553}" type="pres">
      <dgm:prSet presAssocID="{088A995A-44D0-4B79-8971-680E1C8A553B}" presName="spaceBetweenRectangles" presStyleCnt="0"/>
      <dgm:spPr/>
    </dgm:pt>
    <dgm:pt modelId="{FE7F7FA8-9C34-47EE-AB64-2705F6F1143B}" type="pres">
      <dgm:prSet presAssocID="{3834B67D-BDD0-4021-9136-91F357DB178B}" presName="parentLin" presStyleCnt="0"/>
      <dgm:spPr/>
    </dgm:pt>
    <dgm:pt modelId="{DDAA6B14-7A07-42CC-A471-1C7A750ABAF9}" type="pres">
      <dgm:prSet presAssocID="{3834B67D-BDD0-4021-9136-91F357DB178B}" presName="parentLeftMargin" presStyleLbl="node1" presStyleIdx="1" presStyleCnt="4"/>
      <dgm:spPr/>
    </dgm:pt>
    <dgm:pt modelId="{7461BB02-2B4C-41B3-9C4B-059676AB00E3}" type="pres">
      <dgm:prSet presAssocID="{3834B67D-BDD0-4021-9136-91F357DB178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601EEFF-5B54-4341-8122-E673BB002465}" type="pres">
      <dgm:prSet presAssocID="{3834B67D-BDD0-4021-9136-91F357DB178B}" presName="negativeSpace" presStyleCnt="0"/>
      <dgm:spPr/>
    </dgm:pt>
    <dgm:pt modelId="{139D08BD-8EA7-4EAC-BE87-9E2AFF930766}" type="pres">
      <dgm:prSet presAssocID="{3834B67D-BDD0-4021-9136-91F357DB178B}" presName="childText" presStyleLbl="conFgAcc1" presStyleIdx="2" presStyleCnt="4">
        <dgm:presLayoutVars>
          <dgm:bulletEnabled val="1"/>
        </dgm:presLayoutVars>
      </dgm:prSet>
      <dgm:spPr/>
    </dgm:pt>
    <dgm:pt modelId="{4B75B011-E131-47D5-B98C-2097B408B2C4}" type="pres">
      <dgm:prSet presAssocID="{622FC2D2-73D7-4814-9750-B3B8CC4C7D06}" presName="spaceBetweenRectangles" presStyleCnt="0"/>
      <dgm:spPr/>
    </dgm:pt>
    <dgm:pt modelId="{80F67BAC-9BCC-410D-8560-0AFB08B553EC}" type="pres">
      <dgm:prSet presAssocID="{C9A924BC-1C63-4AF7-B9AF-06034DFCD5CA}" presName="parentLin" presStyleCnt="0"/>
      <dgm:spPr/>
    </dgm:pt>
    <dgm:pt modelId="{6EB7ACFA-6C7D-4D1A-81D0-218E8ECC3934}" type="pres">
      <dgm:prSet presAssocID="{C9A924BC-1C63-4AF7-B9AF-06034DFCD5CA}" presName="parentLeftMargin" presStyleLbl="node1" presStyleIdx="2" presStyleCnt="4"/>
      <dgm:spPr/>
    </dgm:pt>
    <dgm:pt modelId="{5E8A36C5-56EF-43F3-B1BE-F2581766A268}" type="pres">
      <dgm:prSet presAssocID="{C9A924BC-1C63-4AF7-B9AF-06034DFCD5CA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AA705B2B-B142-4ED6-9B1D-4D04B9D1F65F}" type="pres">
      <dgm:prSet presAssocID="{C9A924BC-1C63-4AF7-B9AF-06034DFCD5CA}" presName="negativeSpace" presStyleCnt="0"/>
      <dgm:spPr/>
    </dgm:pt>
    <dgm:pt modelId="{60371B1D-390A-4AC7-A093-A8308A3F2024}" type="pres">
      <dgm:prSet presAssocID="{C9A924BC-1C63-4AF7-B9AF-06034DFCD5CA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D215AD0A-85D3-4B93-944F-512000E06E45}" type="presOf" srcId="{3EDAC97A-F13C-45A9-A440-27FCD754D42E}" destId="{DD838830-D5FF-4591-9DC6-8E4D868FC608}" srcOrd="0" destOrd="0" presId="urn:microsoft.com/office/officeart/2005/8/layout/list1"/>
    <dgm:cxn modelId="{F8E29C0B-29EF-4592-A3F6-050B6C09D644}" type="presOf" srcId="{3834B67D-BDD0-4021-9136-91F357DB178B}" destId="{7461BB02-2B4C-41B3-9C4B-059676AB00E3}" srcOrd="1" destOrd="0" presId="urn:microsoft.com/office/officeart/2005/8/layout/list1"/>
    <dgm:cxn modelId="{C2051A10-F64E-4827-88A0-F727506199E0}" type="presOf" srcId="{C9A924BC-1C63-4AF7-B9AF-06034DFCD5CA}" destId="{6EB7ACFA-6C7D-4D1A-81D0-218E8ECC3934}" srcOrd="0" destOrd="0" presId="urn:microsoft.com/office/officeart/2005/8/layout/list1"/>
    <dgm:cxn modelId="{6012A92A-9CE9-41F9-B599-E65DA9366397}" type="presOf" srcId="{5AE0F277-4658-4A5F-B3FB-2E153B227219}" destId="{EF71FEA3-CC93-467D-85BC-232AEDEA7227}" srcOrd="1" destOrd="0" presId="urn:microsoft.com/office/officeart/2005/8/layout/list1"/>
    <dgm:cxn modelId="{8FB22B65-EC3D-442D-9931-0E7FCE7E0119}" type="presOf" srcId="{DF267D08-43BA-4903-9FA0-21E758566C9A}" destId="{F3349DB4-4EE3-461C-93D4-F0B7A413BB18}" srcOrd="1" destOrd="0" presId="urn:microsoft.com/office/officeart/2005/8/layout/list1"/>
    <dgm:cxn modelId="{CEC0A971-724D-4B56-AAC2-3595475B7736}" type="presOf" srcId="{3834B67D-BDD0-4021-9136-91F357DB178B}" destId="{DDAA6B14-7A07-42CC-A471-1C7A750ABAF9}" srcOrd="0" destOrd="0" presId="urn:microsoft.com/office/officeart/2005/8/layout/list1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42F2628A-D7EB-4D34-A021-FD150874ECBE}" type="presOf" srcId="{C9A924BC-1C63-4AF7-B9AF-06034DFCD5CA}" destId="{5E8A36C5-56EF-43F3-B1BE-F2581766A268}" srcOrd="1" destOrd="0" presId="urn:microsoft.com/office/officeart/2005/8/layout/list1"/>
    <dgm:cxn modelId="{B913E0D8-AFFC-40E9-859F-077D52849F1C}" srcId="{3EDAC97A-F13C-45A9-A440-27FCD754D42E}" destId="{C9A924BC-1C63-4AF7-B9AF-06034DFCD5CA}" srcOrd="3" destOrd="0" parTransId="{2C6F4827-F034-483E-9B99-2DDF2A88A93B}" sibTransId="{F4C8F44D-E4C3-4AE0-9691-75ABCB7E1AE3}"/>
    <dgm:cxn modelId="{BC7A4DE1-2F1D-44DB-87CB-768AB9F0552C}" type="presOf" srcId="{5AE0F277-4658-4A5F-B3FB-2E153B227219}" destId="{F28B23CE-3598-4046-AE79-DCF6E62B8783}" srcOrd="0" destOrd="0" presId="urn:microsoft.com/office/officeart/2005/8/layout/list1"/>
    <dgm:cxn modelId="{0F5E48EA-B179-4B41-8867-D7A407FD0F40}" srcId="{3EDAC97A-F13C-45A9-A440-27FCD754D42E}" destId="{5AE0F277-4658-4A5F-B3FB-2E153B227219}" srcOrd="1" destOrd="0" parTransId="{3493E11D-B547-4BA9-AA87-693979E6A95C}" sibTransId="{088A995A-44D0-4B79-8971-680E1C8A553B}"/>
    <dgm:cxn modelId="{2CE993EF-9516-4580-92C6-3A86CB01EEA3}" srcId="{3EDAC97A-F13C-45A9-A440-27FCD754D42E}" destId="{3834B67D-BDD0-4021-9136-91F357DB178B}" srcOrd="2" destOrd="0" parTransId="{FF575E90-169A-4A01-BCFB-64E93B505213}" sibTransId="{622FC2D2-73D7-4814-9750-B3B8CC4C7D06}"/>
    <dgm:cxn modelId="{72DE7AF3-7587-4DFE-977A-175572BFCDDB}" type="presOf" srcId="{DF267D08-43BA-4903-9FA0-21E758566C9A}" destId="{1B4AFC83-CD07-43D0-B320-01953F3181DA}" srcOrd="0" destOrd="0" presId="urn:microsoft.com/office/officeart/2005/8/layout/list1"/>
    <dgm:cxn modelId="{36295927-1035-4E36-97B9-171031205879}" type="presParOf" srcId="{DD838830-D5FF-4591-9DC6-8E4D868FC608}" destId="{666F3792-B407-4BAD-8743-C5D937F154D3}" srcOrd="0" destOrd="0" presId="urn:microsoft.com/office/officeart/2005/8/layout/list1"/>
    <dgm:cxn modelId="{D3AC2A24-F019-44A3-AF50-C974A11A05B5}" type="presParOf" srcId="{666F3792-B407-4BAD-8743-C5D937F154D3}" destId="{1B4AFC83-CD07-43D0-B320-01953F3181DA}" srcOrd="0" destOrd="0" presId="urn:microsoft.com/office/officeart/2005/8/layout/list1"/>
    <dgm:cxn modelId="{D25672AC-7751-4042-A2F0-D2857C8775A1}" type="presParOf" srcId="{666F3792-B407-4BAD-8743-C5D937F154D3}" destId="{F3349DB4-4EE3-461C-93D4-F0B7A413BB18}" srcOrd="1" destOrd="0" presId="urn:microsoft.com/office/officeart/2005/8/layout/list1"/>
    <dgm:cxn modelId="{541CC20D-EB11-4E52-8D9F-0C2C8F1BD895}" type="presParOf" srcId="{DD838830-D5FF-4591-9DC6-8E4D868FC608}" destId="{81E9A84F-BDFE-4BB2-81F4-9BC7899C348B}" srcOrd="1" destOrd="0" presId="urn:microsoft.com/office/officeart/2005/8/layout/list1"/>
    <dgm:cxn modelId="{BC4BD6D1-A262-4813-BCD1-203A9A14527A}" type="presParOf" srcId="{DD838830-D5FF-4591-9DC6-8E4D868FC608}" destId="{B17125D3-8CF6-4BE5-A69B-178A0732A983}" srcOrd="2" destOrd="0" presId="urn:microsoft.com/office/officeart/2005/8/layout/list1"/>
    <dgm:cxn modelId="{8F51660B-B9DE-4476-8FD5-416E798ECE40}" type="presParOf" srcId="{DD838830-D5FF-4591-9DC6-8E4D868FC608}" destId="{8625FDE9-03CD-41C1-9AA0-130FA1A04264}" srcOrd="3" destOrd="0" presId="urn:microsoft.com/office/officeart/2005/8/layout/list1"/>
    <dgm:cxn modelId="{67D4BBE5-F5D0-4111-AC4E-894AAAFB0B69}" type="presParOf" srcId="{DD838830-D5FF-4591-9DC6-8E4D868FC608}" destId="{53F33AC9-C6C2-4BC8-89F8-29DC9B0E1359}" srcOrd="4" destOrd="0" presId="urn:microsoft.com/office/officeart/2005/8/layout/list1"/>
    <dgm:cxn modelId="{B96DA892-3F8B-4F8A-89C0-5B6B297B43C0}" type="presParOf" srcId="{53F33AC9-C6C2-4BC8-89F8-29DC9B0E1359}" destId="{F28B23CE-3598-4046-AE79-DCF6E62B8783}" srcOrd="0" destOrd="0" presId="urn:microsoft.com/office/officeart/2005/8/layout/list1"/>
    <dgm:cxn modelId="{C89A0446-C5BB-4B73-90A4-8B789AC1620D}" type="presParOf" srcId="{53F33AC9-C6C2-4BC8-89F8-29DC9B0E1359}" destId="{EF71FEA3-CC93-467D-85BC-232AEDEA7227}" srcOrd="1" destOrd="0" presId="urn:microsoft.com/office/officeart/2005/8/layout/list1"/>
    <dgm:cxn modelId="{92B0ACAA-9C51-4CF6-9475-41AC84AB6F45}" type="presParOf" srcId="{DD838830-D5FF-4591-9DC6-8E4D868FC608}" destId="{7A7BAAC0-278F-42D1-BC18-43E9FEA0A7CC}" srcOrd="5" destOrd="0" presId="urn:microsoft.com/office/officeart/2005/8/layout/list1"/>
    <dgm:cxn modelId="{6D8FA518-985E-438D-84C6-5BBA506636C3}" type="presParOf" srcId="{DD838830-D5FF-4591-9DC6-8E4D868FC608}" destId="{7CDB0BCE-F04C-4CEA-9406-90908F42098C}" srcOrd="6" destOrd="0" presId="urn:microsoft.com/office/officeart/2005/8/layout/list1"/>
    <dgm:cxn modelId="{8DDD2F54-7081-4A2C-815B-D80D256846EA}" type="presParOf" srcId="{DD838830-D5FF-4591-9DC6-8E4D868FC608}" destId="{6004C445-E52B-4828-8FCD-474FEF618553}" srcOrd="7" destOrd="0" presId="urn:microsoft.com/office/officeart/2005/8/layout/list1"/>
    <dgm:cxn modelId="{29FC8F7A-A344-4989-BA49-0717E10D594A}" type="presParOf" srcId="{DD838830-D5FF-4591-9DC6-8E4D868FC608}" destId="{FE7F7FA8-9C34-47EE-AB64-2705F6F1143B}" srcOrd="8" destOrd="0" presId="urn:microsoft.com/office/officeart/2005/8/layout/list1"/>
    <dgm:cxn modelId="{D8837C5A-1A88-4F95-AF89-9B64AD238E00}" type="presParOf" srcId="{FE7F7FA8-9C34-47EE-AB64-2705F6F1143B}" destId="{DDAA6B14-7A07-42CC-A471-1C7A750ABAF9}" srcOrd="0" destOrd="0" presId="urn:microsoft.com/office/officeart/2005/8/layout/list1"/>
    <dgm:cxn modelId="{3E8B8A59-D6EF-4B65-A496-81430C632D00}" type="presParOf" srcId="{FE7F7FA8-9C34-47EE-AB64-2705F6F1143B}" destId="{7461BB02-2B4C-41B3-9C4B-059676AB00E3}" srcOrd="1" destOrd="0" presId="urn:microsoft.com/office/officeart/2005/8/layout/list1"/>
    <dgm:cxn modelId="{25BC3128-14FD-4016-A2BA-E14D79CA3E76}" type="presParOf" srcId="{DD838830-D5FF-4591-9DC6-8E4D868FC608}" destId="{A601EEFF-5B54-4341-8122-E673BB002465}" srcOrd="9" destOrd="0" presId="urn:microsoft.com/office/officeart/2005/8/layout/list1"/>
    <dgm:cxn modelId="{2C6303DE-45A0-4A78-88EF-327FA3471719}" type="presParOf" srcId="{DD838830-D5FF-4591-9DC6-8E4D868FC608}" destId="{139D08BD-8EA7-4EAC-BE87-9E2AFF930766}" srcOrd="10" destOrd="0" presId="urn:microsoft.com/office/officeart/2005/8/layout/list1"/>
    <dgm:cxn modelId="{34AE1D9B-E921-40CB-8857-3A147AE3B91B}" type="presParOf" srcId="{DD838830-D5FF-4591-9DC6-8E4D868FC608}" destId="{4B75B011-E131-47D5-B98C-2097B408B2C4}" srcOrd="11" destOrd="0" presId="urn:microsoft.com/office/officeart/2005/8/layout/list1"/>
    <dgm:cxn modelId="{F0D842C6-4CA0-4F1B-8B53-A27A1C404333}" type="presParOf" srcId="{DD838830-D5FF-4591-9DC6-8E4D868FC608}" destId="{80F67BAC-9BCC-410D-8560-0AFB08B553EC}" srcOrd="12" destOrd="0" presId="urn:microsoft.com/office/officeart/2005/8/layout/list1"/>
    <dgm:cxn modelId="{20A30D59-E41F-465B-8AD7-A324DC9DCE92}" type="presParOf" srcId="{80F67BAC-9BCC-410D-8560-0AFB08B553EC}" destId="{6EB7ACFA-6C7D-4D1A-81D0-218E8ECC3934}" srcOrd="0" destOrd="0" presId="urn:microsoft.com/office/officeart/2005/8/layout/list1"/>
    <dgm:cxn modelId="{D28F4EAB-8727-4E1C-B96E-296DF35015C8}" type="presParOf" srcId="{80F67BAC-9BCC-410D-8560-0AFB08B553EC}" destId="{5E8A36C5-56EF-43F3-B1BE-F2581766A268}" srcOrd="1" destOrd="0" presId="urn:microsoft.com/office/officeart/2005/8/layout/list1"/>
    <dgm:cxn modelId="{1D18107F-4794-4E9C-B5EC-B72061FCF6B5}" type="presParOf" srcId="{DD838830-D5FF-4591-9DC6-8E4D868FC608}" destId="{AA705B2B-B142-4ED6-9B1D-4D04B9D1F65F}" srcOrd="13" destOrd="0" presId="urn:microsoft.com/office/officeart/2005/8/layout/list1"/>
    <dgm:cxn modelId="{84936047-D196-4F4B-8340-739F179A9239}" type="presParOf" srcId="{DD838830-D5FF-4591-9DC6-8E4D868FC608}" destId="{60371B1D-390A-4AC7-A093-A8308A3F202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Model competition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Accepted model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0B5C8C85-6DFB-4792-8E3D-6A56BB2AAE54}">
      <dgm:prSet phldrT="[Text]"/>
      <dgm:spPr/>
      <dgm:t>
        <a:bodyPr/>
        <a:lstStyle/>
        <a:p>
          <a:r>
            <a:rPr lang="en-US" noProof="0" dirty="0"/>
            <a:t>Decision process</a:t>
          </a:r>
        </a:p>
      </dgm:t>
    </dgm:pt>
    <dgm:pt modelId="{054F3885-CB8B-4446-BC5D-4CA44DC1E63A}" type="parTrans" cxnId="{16BE0C08-31C9-41D3-B7C1-F4493EE74F96}">
      <dgm:prSet/>
      <dgm:spPr/>
    </dgm:pt>
    <dgm:pt modelId="{B3F3D131-5F43-4DAB-AF90-13CDA8ECFF97}" type="sibTrans" cxnId="{16BE0C08-31C9-41D3-B7C1-F4493EE74F96}">
      <dgm:prSet/>
      <dgm:spPr/>
    </dgm:pt>
    <dgm:pt modelId="{61890A0E-FB6B-471C-B16E-0E4EE1003158}">
      <dgm:prSet phldrT="[Text]"/>
      <dgm:spPr/>
      <dgm:t>
        <a:bodyPr/>
        <a:lstStyle/>
        <a:p>
          <a:r>
            <a:rPr lang="en-US" noProof="0" dirty="0"/>
            <a:t>Logistic regression</a:t>
          </a:r>
        </a:p>
      </dgm:t>
    </dgm:pt>
    <dgm:pt modelId="{2394AEAA-34BD-4296-8C5A-2BA4FED3022E}" type="parTrans" cxnId="{146C8DE6-26AF-4307-80BF-1EBC1655AC67}">
      <dgm:prSet/>
      <dgm:spPr/>
    </dgm:pt>
    <dgm:pt modelId="{1F660BC0-B3DB-4AC6-9A44-E33A66B90369}" type="sibTrans" cxnId="{146C8DE6-26AF-4307-80BF-1EBC1655AC67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2"/>
      <dgm:spPr/>
    </dgm:pt>
    <dgm:pt modelId="{BC90C492-23E5-46D7-A6DD-2241BD048B49}" type="pres">
      <dgm:prSet presAssocID="{DF267D08-43BA-4903-9FA0-21E758566C9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2">
        <dgm:presLayoutVars>
          <dgm:bulletEnabled val="1"/>
        </dgm:presLayoutVars>
      </dgm:prSet>
      <dgm:spPr/>
    </dgm:pt>
    <dgm:pt modelId="{4BA032EA-FA65-49A3-9E5F-732FBFFD5376}" type="pres">
      <dgm:prSet presAssocID="{953AB25B-01FC-4181-AF1D-28910249A5CB}" presName="spaceBetweenRectangles" presStyleCnt="0"/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2"/>
      <dgm:spPr/>
    </dgm:pt>
    <dgm:pt modelId="{6D54180E-C68D-435D-9B29-C85BEF82C30C}" type="pres">
      <dgm:prSet presAssocID="{2F769990-035E-4F22-97E2-AC68F01B6BE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16BE0C08-31C9-41D3-B7C1-F4493EE74F96}" srcId="{DF267D08-43BA-4903-9FA0-21E758566C9A}" destId="{0B5C8C85-6DFB-4792-8E3D-6A56BB2AAE54}" srcOrd="0" destOrd="0" parTransId="{054F3885-CB8B-4446-BC5D-4CA44DC1E63A}" sibTransId="{B3F3D131-5F43-4DAB-AF90-13CDA8ECFF97}"/>
    <dgm:cxn modelId="{5F7FB62A-A4A4-4F2A-9935-0F013C4AD0E1}" srcId="{3EDAC97A-F13C-45A9-A440-27FCD754D42E}" destId="{2F769990-035E-4F22-97E2-AC68F01B6BE3}" srcOrd="1" destOrd="0" parTransId="{5ED49CE7-626E-492A-987E-701760FEE5E9}" sibTransId="{61DB0044-469A-49B5-A99B-45F69514C861}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560B7981-1F0C-491D-886A-09B3E02FA91E}" type="presOf" srcId="{61890A0E-FB6B-471C-B16E-0E4EE1003158}" destId="{A23F7CC3-D56D-4395-A335-9C6ECF4DDBE2}" srcOrd="0" destOrd="0" presId="urn:microsoft.com/office/officeart/2005/8/layout/list1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655E1BD5-DE99-4C3A-AC36-927109DF7519}" type="presOf" srcId="{0B5C8C85-6DFB-4792-8E3D-6A56BB2AAE54}" destId="{4E8D0C4F-9D00-43D3-869B-11B6FE5D08B8}" srcOrd="0" destOrd="0" presId="urn:microsoft.com/office/officeart/2005/8/layout/list1"/>
    <dgm:cxn modelId="{146C8DE6-26AF-4307-80BF-1EBC1655AC67}" srcId="{2F769990-035E-4F22-97E2-AC68F01B6BE3}" destId="{61890A0E-FB6B-471C-B16E-0E4EE1003158}" srcOrd="0" destOrd="0" parTransId="{2394AEAA-34BD-4296-8C5A-2BA4FED3022E}" sibTransId="{1F660BC0-B3DB-4AC6-9A44-E33A66B90369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  <dgm:cxn modelId="{99F8BA8F-5BA9-4C7E-8F31-6891910FA0C7}" type="presParOf" srcId="{3BBA0EB0-A1BE-4C50-B18F-57313D07CD30}" destId="{4BA032EA-FA65-49A3-9E5F-732FBFFD5376}" srcOrd="3" destOrd="0" presId="urn:microsoft.com/office/officeart/2005/8/layout/list1"/>
    <dgm:cxn modelId="{A0C0E568-8350-462E-BCEF-B4FE03AFC1FE}" type="presParOf" srcId="{3BBA0EB0-A1BE-4C50-B18F-57313D07CD30}" destId="{83FB4459-4AE7-4F3A-80DC-4B980472B3C3}" srcOrd="4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5" destOrd="0" presId="urn:microsoft.com/office/officeart/2005/8/layout/list1"/>
    <dgm:cxn modelId="{227A5668-9A6E-4807-B578-4A7961E67297}" type="presParOf" srcId="{3BBA0EB0-A1BE-4C50-B18F-57313D07CD30}" destId="{A23F7CC3-D56D-4395-A335-9C6ECF4DDBE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Model Competition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0B5C8C85-6DFB-4792-8E3D-6A56BB2AAE54}">
      <dgm:prSet phldrT="[Text]"/>
      <dgm:spPr/>
      <dgm:t>
        <a:bodyPr/>
        <a:lstStyle/>
        <a:p>
          <a:r>
            <a:rPr lang="en-US" noProof="0" dirty="0"/>
            <a:t>Comparison of the accuracy and lift</a:t>
          </a:r>
        </a:p>
      </dgm:t>
    </dgm:pt>
    <dgm:pt modelId="{054F3885-CB8B-4446-BC5D-4CA44DC1E63A}" type="parTrans" cxnId="{16BE0C08-31C9-41D3-B7C1-F4493EE74F96}">
      <dgm:prSet/>
      <dgm:spPr/>
      <dgm:t>
        <a:bodyPr/>
        <a:lstStyle/>
        <a:p>
          <a:endParaRPr lang="sv-SE"/>
        </a:p>
      </dgm:t>
    </dgm:pt>
    <dgm:pt modelId="{B3F3D131-5F43-4DAB-AF90-13CDA8ECFF97}" type="sibTrans" cxnId="{16BE0C08-31C9-41D3-B7C1-F4493EE74F96}">
      <dgm:prSet/>
      <dgm:spPr/>
      <dgm:t>
        <a:bodyPr/>
        <a:lstStyle/>
        <a:p>
          <a:endParaRPr lang="sv-SE"/>
        </a:p>
      </dgm:t>
    </dgm:pt>
    <dgm:pt modelId="{29DC2AC5-2AAD-4C92-BDD5-039E7F15D5AE}">
      <dgm:prSet phldrT="[Text]"/>
      <dgm:spPr/>
      <dgm:t>
        <a:bodyPr/>
        <a:lstStyle/>
        <a:p>
          <a:r>
            <a:rPr lang="en-US" noProof="0" dirty="0"/>
            <a:t>Creation of multiple algorithms (predictive models)</a:t>
          </a:r>
        </a:p>
      </dgm:t>
    </dgm:pt>
    <dgm:pt modelId="{79C1ACB3-3837-4BC1-8366-F1AAF050976B}" type="parTrans" cxnId="{D1356B44-A5BD-40F0-9937-0DC9A3801D38}">
      <dgm:prSet/>
      <dgm:spPr/>
      <dgm:t>
        <a:bodyPr/>
        <a:lstStyle/>
        <a:p>
          <a:endParaRPr lang="sv-SE"/>
        </a:p>
      </dgm:t>
    </dgm:pt>
    <dgm:pt modelId="{969712FD-5360-4393-B546-79B0484A6573}" type="sibTrans" cxnId="{D1356B44-A5BD-40F0-9937-0DC9A3801D38}">
      <dgm:prSet/>
      <dgm:spPr/>
      <dgm:t>
        <a:bodyPr/>
        <a:lstStyle/>
        <a:p>
          <a:endParaRPr lang="sv-SE"/>
        </a:p>
      </dgm:t>
    </dgm:pt>
    <dgm:pt modelId="{0D1F89BA-34F5-4F9C-8C45-98C0B0681DD7}">
      <dgm:prSet phldrT="[Text]"/>
      <dgm:spPr/>
      <dgm:t>
        <a:bodyPr/>
        <a:lstStyle/>
        <a:p>
          <a:r>
            <a:rPr lang="en-US" noProof="0" dirty="0"/>
            <a:t>Use of the same features in all of them</a:t>
          </a:r>
        </a:p>
      </dgm:t>
    </dgm:pt>
    <dgm:pt modelId="{68BA4E13-97E5-48B6-86CF-CC81C8944EE3}" type="parTrans" cxnId="{727C7AC0-44C1-46B0-B0C0-9B5FB55779D6}">
      <dgm:prSet/>
      <dgm:spPr/>
      <dgm:t>
        <a:bodyPr/>
        <a:lstStyle/>
        <a:p>
          <a:endParaRPr lang="sv-SE"/>
        </a:p>
      </dgm:t>
    </dgm:pt>
    <dgm:pt modelId="{5987AC51-0A62-48F5-9268-0E34EDD4D00E}" type="sibTrans" cxnId="{727C7AC0-44C1-46B0-B0C0-9B5FB55779D6}">
      <dgm:prSet/>
      <dgm:spPr/>
      <dgm:t>
        <a:bodyPr/>
        <a:lstStyle/>
        <a:p>
          <a:endParaRPr lang="sv-SE"/>
        </a:p>
      </dgm:t>
    </dgm:pt>
    <dgm:pt modelId="{EC1CE807-CBA7-416B-A1D2-872597E3F0D1}">
      <dgm:prSet phldrT="[Text]"/>
      <dgm:spPr/>
      <dgm:t>
        <a:bodyPr/>
        <a:lstStyle/>
        <a:p>
          <a:r>
            <a:rPr lang="en-US" noProof="0" dirty="0"/>
            <a:t>Use of the features that the feature investigation had highlighted as important, and the business verified</a:t>
          </a:r>
        </a:p>
      </dgm:t>
    </dgm:pt>
    <dgm:pt modelId="{7139EA92-E6A6-47CB-909B-11B2194D0D89}" type="parTrans" cxnId="{3B4322ED-1DE3-4D88-B742-DA1459FDEAF8}">
      <dgm:prSet/>
      <dgm:spPr/>
      <dgm:t>
        <a:bodyPr/>
        <a:lstStyle/>
        <a:p>
          <a:endParaRPr lang="sv-SE"/>
        </a:p>
      </dgm:t>
    </dgm:pt>
    <dgm:pt modelId="{C61690D8-D9DC-45B8-B809-B58CAFD48D9D}" type="sibTrans" cxnId="{3B4322ED-1DE3-4D88-B742-DA1459FDEAF8}">
      <dgm:prSet/>
      <dgm:spPr/>
      <dgm:t>
        <a:bodyPr/>
        <a:lstStyle/>
        <a:p>
          <a:endParaRPr lang="sv-SE"/>
        </a:p>
      </dgm:t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1"/>
      <dgm:spPr/>
    </dgm:pt>
    <dgm:pt modelId="{BC90C492-23E5-46D7-A6DD-2241BD048B49}" type="pres">
      <dgm:prSet presAssocID="{DF267D08-43BA-4903-9FA0-21E758566C9A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16BE0C08-31C9-41D3-B7C1-F4493EE74F96}" srcId="{DF267D08-43BA-4903-9FA0-21E758566C9A}" destId="{0B5C8C85-6DFB-4792-8E3D-6A56BB2AAE54}" srcOrd="3" destOrd="0" parTransId="{054F3885-CB8B-4446-BC5D-4CA44DC1E63A}" sibTransId="{B3F3D131-5F43-4DAB-AF90-13CDA8ECFF97}"/>
    <dgm:cxn modelId="{D1356B44-A5BD-40F0-9937-0DC9A3801D38}" srcId="{DF267D08-43BA-4903-9FA0-21E758566C9A}" destId="{29DC2AC5-2AAD-4C92-BDD5-039E7F15D5AE}" srcOrd="0" destOrd="0" parTransId="{79C1ACB3-3837-4BC1-8366-F1AAF050976B}" sibTransId="{969712FD-5360-4393-B546-79B0484A6573}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B66452A2-CB92-4155-B4AF-5BC4DC7D7814}" type="presOf" srcId="{EC1CE807-CBA7-416B-A1D2-872597E3F0D1}" destId="{4E8D0C4F-9D00-43D3-869B-11B6FE5D08B8}" srcOrd="0" destOrd="2" presId="urn:microsoft.com/office/officeart/2005/8/layout/list1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FDED17BF-50AB-446C-92A5-19FF1D9232D2}" type="presOf" srcId="{0D1F89BA-34F5-4F9C-8C45-98C0B0681DD7}" destId="{4E8D0C4F-9D00-43D3-869B-11B6FE5D08B8}" srcOrd="0" destOrd="1" presId="urn:microsoft.com/office/officeart/2005/8/layout/list1"/>
    <dgm:cxn modelId="{727C7AC0-44C1-46B0-B0C0-9B5FB55779D6}" srcId="{DF267D08-43BA-4903-9FA0-21E758566C9A}" destId="{0D1F89BA-34F5-4F9C-8C45-98C0B0681DD7}" srcOrd="1" destOrd="0" parTransId="{68BA4E13-97E5-48B6-86CF-CC81C8944EE3}" sibTransId="{5987AC51-0A62-48F5-9268-0E34EDD4D00E}"/>
    <dgm:cxn modelId="{F76DFDC9-4484-42E4-AFC1-4CD9758D27EC}" type="presOf" srcId="{29DC2AC5-2AAD-4C92-BDD5-039E7F15D5AE}" destId="{4E8D0C4F-9D00-43D3-869B-11B6FE5D08B8}" srcOrd="0" destOrd="0" presId="urn:microsoft.com/office/officeart/2005/8/layout/list1"/>
    <dgm:cxn modelId="{655E1BD5-DE99-4C3A-AC36-927109DF7519}" type="presOf" srcId="{0B5C8C85-6DFB-4792-8E3D-6A56BB2AAE54}" destId="{4E8D0C4F-9D00-43D3-869B-11B6FE5D08B8}" srcOrd="0" destOrd="3" presId="urn:microsoft.com/office/officeart/2005/8/layout/list1"/>
    <dgm:cxn modelId="{3B4322ED-1DE3-4D88-B742-DA1459FDEAF8}" srcId="{DF267D08-43BA-4903-9FA0-21E758566C9A}" destId="{EC1CE807-CBA7-416B-A1D2-872597E3F0D1}" srcOrd="2" destOrd="0" parTransId="{7139EA92-E6A6-47CB-909B-11B2194D0D89}" sibTransId="{C61690D8-D9DC-45B8-B809-B58CAFD48D9D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Accepted model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61890A0E-FB6B-471C-B16E-0E4EE1003158}">
      <dgm:prSet phldrT="[Text]"/>
      <dgm:spPr/>
      <dgm:t>
        <a:bodyPr/>
        <a:lstStyle/>
        <a:p>
          <a:r>
            <a:rPr lang="en-US" noProof="0" dirty="0"/>
            <a:t>Logistic regression</a:t>
          </a:r>
        </a:p>
      </dgm:t>
    </dgm:pt>
    <dgm:pt modelId="{2394AEAA-34BD-4296-8C5A-2BA4FED3022E}" type="parTrans" cxnId="{146C8DE6-26AF-4307-80BF-1EBC1655AC67}">
      <dgm:prSet/>
      <dgm:spPr/>
      <dgm:t>
        <a:bodyPr/>
        <a:lstStyle/>
        <a:p>
          <a:endParaRPr lang="sv-SE"/>
        </a:p>
      </dgm:t>
    </dgm:pt>
    <dgm:pt modelId="{1F660BC0-B3DB-4AC6-9A44-E33A66B90369}" type="sibTrans" cxnId="{146C8DE6-26AF-4307-80BF-1EBC1655AC67}">
      <dgm:prSet/>
      <dgm:spPr/>
      <dgm:t>
        <a:bodyPr/>
        <a:lstStyle/>
        <a:p>
          <a:endParaRPr lang="sv-SE"/>
        </a:p>
      </dgm:t>
    </dgm:pt>
    <dgm:pt modelId="{F9F68609-D583-4C32-8823-F111070B26B8}">
      <dgm:prSet phldrT="[Text]"/>
      <dgm:spPr/>
      <dgm:t>
        <a:bodyPr/>
        <a:lstStyle/>
        <a:p>
          <a:r>
            <a:rPr lang="en-US" noProof="0" dirty="0"/>
            <a:t>Accuracy of the training and test was good</a:t>
          </a:r>
        </a:p>
      </dgm:t>
    </dgm:pt>
    <dgm:pt modelId="{8CAC9F5D-D933-4886-823B-1310EEE4B5C5}" type="parTrans" cxnId="{60C68E22-3628-44AB-AB33-9C71C7A32BB0}">
      <dgm:prSet/>
      <dgm:spPr/>
      <dgm:t>
        <a:bodyPr/>
        <a:lstStyle/>
        <a:p>
          <a:endParaRPr lang="sv-SE"/>
        </a:p>
      </dgm:t>
    </dgm:pt>
    <dgm:pt modelId="{CECDCDAC-BB00-4B3C-8996-FEA95804A088}" type="sibTrans" cxnId="{60C68E22-3628-44AB-AB33-9C71C7A32BB0}">
      <dgm:prSet/>
      <dgm:spPr/>
      <dgm:t>
        <a:bodyPr/>
        <a:lstStyle/>
        <a:p>
          <a:endParaRPr lang="sv-SE"/>
        </a:p>
      </dgm:t>
    </dgm:pt>
    <dgm:pt modelId="{319C761C-D8F7-4813-813B-C85993BA4C27}">
      <dgm:prSet phldrT="[Text]"/>
      <dgm:spPr/>
      <dgm:t>
        <a:bodyPr/>
        <a:lstStyle/>
        <a:p>
          <a:r>
            <a:rPr lang="en-US" noProof="0" dirty="0"/>
            <a:t>Probabilities were good compared to a random decision (result of the existing campaign)</a:t>
          </a:r>
        </a:p>
      </dgm:t>
    </dgm:pt>
    <dgm:pt modelId="{68B92145-421F-496C-9FC5-39FEC3CFA0E4}" type="parTrans" cxnId="{EF4FF2A4-8993-4757-BC99-091DB2F8F8BE}">
      <dgm:prSet/>
      <dgm:spPr/>
      <dgm:t>
        <a:bodyPr/>
        <a:lstStyle/>
        <a:p>
          <a:endParaRPr lang="sv-SE"/>
        </a:p>
      </dgm:t>
    </dgm:pt>
    <dgm:pt modelId="{9B6C6CCB-925A-4CF7-8A6F-DCAC92356C99}" type="sibTrans" cxnId="{EF4FF2A4-8993-4757-BC99-091DB2F8F8BE}">
      <dgm:prSet/>
      <dgm:spPr/>
      <dgm:t>
        <a:bodyPr/>
        <a:lstStyle/>
        <a:p>
          <a:endParaRPr lang="sv-SE"/>
        </a:p>
      </dgm:t>
    </dgm:pt>
    <dgm:pt modelId="{63749714-25B6-4855-9BBA-F30349F324AB}">
      <dgm:prSet phldrT="[Text]"/>
      <dgm:spPr/>
      <dgm:t>
        <a:bodyPr/>
        <a:lstStyle/>
        <a:p>
          <a:r>
            <a:rPr lang="en-US" noProof="0" dirty="0"/>
            <a:t>For each entry, it checks the probability of it being a success</a:t>
          </a:r>
        </a:p>
      </dgm:t>
    </dgm:pt>
    <dgm:pt modelId="{1AA75F2E-2CC2-4B9C-9D1F-FF68A068664A}" type="parTrans" cxnId="{6593C9C5-A7BC-4734-B9B6-CA76058311EF}">
      <dgm:prSet/>
      <dgm:spPr/>
    </dgm:pt>
    <dgm:pt modelId="{46F6A92D-FFD3-4272-A2BE-ABADD57FB6F4}" type="sibTrans" cxnId="{6593C9C5-A7BC-4734-B9B6-CA76058311EF}">
      <dgm:prSet/>
      <dgm:spPr/>
    </dgm:pt>
    <dgm:pt modelId="{514F3925-7473-49F4-9B3D-71C863C16EB1}">
      <dgm:prSet phldrT="[Text]"/>
      <dgm:spPr/>
      <dgm:t>
        <a:bodyPr/>
        <a:lstStyle/>
        <a:p>
          <a:r>
            <a:rPr lang="en-US" noProof="0" dirty="0"/>
            <a:t>Interested in all the combinations in the matrix</a:t>
          </a:r>
        </a:p>
      </dgm:t>
    </dgm:pt>
    <dgm:pt modelId="{2C99E6CC-2FF8-4C78-8D8E-A31B09646148}" type="parTrans" cxnId="{3B669275-C9ED-4084-900D-DB08000C991F}">
      <dgm:prSet/>
      <dgm:spPr/>
    </dgm:pt>
    <dgm:pt modelId="{CA58682C-AABF-41A6-BA26-19259E503845}" type="sibTrans" cxnId="{3B669275-C9ED-4084-900D-DB08000C991F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1"/>
      <dgm:spPr/>
    </dgm:pt>
    <dgm:pt modelId="{6D54180E-C68D-435D-9B29-C85BEF82C30C}" type="pres">
      <dgm:prSet presAssocID="{2F769990-035E-4F22-97E2-AC68F01B6B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28A17815-02EF-4176-B4FF-EF16BA6B2FD2}" type="presOf" srcId="{63749714-25B6-4855-9BBA-F30349F324AB}" destId="{A23F7CC3-D56D-4395-A335-9C6ECF4DDBE2}" srcOrd="0" destOrd="1" presId="urn:microsoft.com/office/officeart/2005/8/layout/list1"/>
    <dgm:cxn modelId="{60C68E22-3628-44AB-AB33-9C71C7A32BB0}" srcId="{2F769990-035E-4F22-97E2-AC68F01B6BE3}" destId="{F9F68609-D583-4C32-8823-F111070B26B8}" srcOrd="1" destOrd="0" parTransId="{8CAC9F5D-D933-4886-823B-1310EEE4B5C5}" sibTransId="{CECDCDAC-BB00-4B3C-8996-FEA95804A088}"/>
    <dgm:cxn modelId="{5F7FB62A-A4A4-4F2A-9935-0F013C4AD0E1}" srcId="{3EDAC97A-F13C-45A9-A440-27FCD754D42E}" destId="{2F769990-035E-4F22-97E2-AC68F01B6BE3}" srcOrd="0" destOrd="0" parTransId="{5ED49CE7-626E-492A-987E-701760FEE5E9}" sibTransId="{61DB0044-469A-49B5-A99B-45F69514C861}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9DAE7C5D-43E0-432F-82B3-4EC0B2812F1D}" type="presOf" srcId="{319C761C-D8F7-4813-813B-C85993BA4C27}" destId="{A23F7CC3-D56D-4395-A335-9C6ECF4DDBE2}" srcOrd="0" destOrd="3" presId="urn:microsoft.com/office/officeart/2005/8/layout/list1"/>
    <dgm:cxn modelId="{3B669275-C9ED-4084-900D-DB08000C991F}" srcId="{2F769990-035E-4F22-97E2-AC68F01B6BE3}" destId="{514F3925-7473-49F4-9B3D-71C863C16EB1}" srcOrd="3" destOrd="0" parTransId="{2C99E6CC-2FF8-4C78-8D8E-A31B09646148}" sibTransId="{CA58682C-AABF-41A6-BA26-19259E503845}"/>
    <dgm:cxn modelId="{560B7981-1F0C-491D-886A-09B3E02FA91E}" type="presOf" srcId="{61890A0E-FB6B-471C-B16E-0E4EE1003158}" destId="{A23F7CC3-D56D-4395-A335-9C6ECF4DDBE2}" srcOrd="0" destOrd="0" presId="urn:microsoft.com/office/officeart/2005/8/layout/list1"/>
    <dgm:cxn modelId="{C70C3988-E0B0-4A90-8397-07C0A2F7D740}" type="presOf" srcId="{F9F68609-D583-4C32-8823-F111070B26B8}" destId="{A23F7CC3-D56D-4395-A335-9C6ECF4DDBE2}" srcOrd="0" destOrd="2" presId="urn:microsoft.com/office/officeart/2005/8/layout/list1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EF4FF2A4-8993-4757-BC99-091DB2F8F8BE}" srcId="{2F769990-035E-4F22-97E2-AC68F01B6BE3}" destId="{319C761C-D8F7-4813-813B-C85993BA4C27}" srcOrd="2" destOrd="0" parTransId="{68B92145-421F-496C-9FC5-39FEC3CFA0E4}" sibTransId="{9B6C6CCB-925A-4CF7-8A6F-DCAC92356C99}"/>
    <dgm:cxn modelId="{1C95FEB8-2572-4F49-A52B-89A40B8BD8D6}" type="presOf" srcId="{514F3925-7473-49F4-9B3D-71C863C16EB1}" destId="{A23F7CC3-D56D-4395-A335-9C6ECF4DDBE2}" srcOrd="0" destOrd="4" presId="urn:microsoft.com/office/officeart/2005/8/layout/list1"/>
    <dgm:cxn modelId="{6593C9C5-A7BC-4734-B9B6-CA76058311EF}" srcId="{61890A0E-FB6B-471C-B16E-0E4EE1003158}" destId="{63749714-25B6-4855-9BBA-F30349F324AB}" srcOrd="0" destOrd="0" parTransId="{1AA75F2E-2CC2-4B9C-9D1F-FF68A068664A}" sibTransId="{46F6A92D-FFD3-4272-A2BE-ABADD57FB6F4}"/>
    <dgm:cxn modelId="{146C8DE6-26AF-4307-80BF-1EBC1655AC67}" srcId="{2F769990-035E-4F22-97E2-AC68F01B6BE3}" destId="{61890A0E-FB6B-471C-B16E-0E4EE1003158}" srcOrd="0" destOrd="0" parTransId="{2394AEAA-34BD-4296-8C5A-2BA4FED3022E}" sibTransId="{1F660BC0-B3DB-4AC6-9A44-E33A66B90369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A0C0E568-8350-462E-BCEF-B4FE03AFC1FE}" type="presParOf" srcId="{3BBA0EB0-A1BE-4C50-B18F-57313D07CD30}" destId="{83FB4459-4AE7-4F3A-80DC-4B980472B3C3}" srcOrd="0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1" destOrd="0" presId="urn:microsoft.com/office/officeart/2005/8/layout/list1"/>
    <dgm:cxn modelId="{227A5668-9A6E-4807-B578-4A7961E67297}" type="presParOf" srcId="{3BBA0EB0-A1BE-4C50-B18F-57313D07CD30}" destId="{A23F7CC3-D56D-4395-A335-9C6ECF4DDBE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DF267D08-43BA-4903-9FA0-21E758566C9A}">
      <dgm:prSet phldrT="[Text]"/>
      <dgm:spPr/>
      <dgm:t>
        <a:bodyPr/>
        <a:lstStyle/>
        <a:p>
          <a:r>
            <a:rPr lang="en-US" noProof="0" dirty="0"/>
            <a:t>Model implementation</a:t>
          </a:r>
        </a:p>
      </dgm:t>
    </dgm:pt>
    <dgm:pt modelId="{7671880F-6C5D-4484-949E-295E4A50B807}" type="parTrans" cxnId="{C09B5878-C62E-4633-8682-BB145D66EEC5}">
      <dgm:prSet/>
      <dgm:spPr/>
      <dgm:t>
        <a:bodyPr/>
        <a:lstStyle/>
        <a:p>
          <a:endParaRPr lang="sv-SE"/>
        </a:p>
      </dgm:t>
    </dgm:pt>
    <dgm:pt modelId="{953AB25B-01FC-4181-AF1D-28910249A5CB}" type="sibTrans" cxnId="{C09B5878-C62E-4633-8682-BB145D66EEC5}">
      <dgm:prSet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Change management organization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0B5C8C85-6DFB-4792-8E3D-6A56BB2AAE54}">
      <dgm:prSet phldrT="[Text]"/>
      <dgm:spPr/>
      <dgm:t>
        <a:bodyPr/>
        <a:lstStyle/>
        <a:p>
          <a:r>
            <a:rPr lang="en-US" noProof="0" dirty="0"/>
            <a:t>Storage of results</a:t>
          </a:r>
        </a:p>
      </dgm:t>
    </dgm:pt>
    <dgm:pt modelId="{054F3885-CB8B-4446-BC5D-4CA44DC1E63A}" type="parTrans" cxnId="{16BE0C08-31C9-41D3-B7C1-F4493EE74F96}">
      <dgm:prSet/>
      <dgm:spPr/>
      <dgm:t>
        <a:bodyPr/>
        <a:lstStyle/>
        <a:p>
          <a:endParaRPr lang="sv-SE"/>
        </a:p>
      </dgm:t>
    </dgm:pt>
    <dgm:pt modelId="{B3F3D131-5F43-4DAB-AF90-13CDA8ECFF97}" type="sibTrans" cxnId="{16BE0C08-31C9-41D3-B7C1-F4493EE74F96}">
      <dgm:prSet/>
      <dgm:spPr/>
      <dgm:t>
        <a:bodyPr/>
        <a:lstStyle/>
        <a:p>
          <a:endParaRPr lang="sv-SE"/>
        </a:p>
      </dgm:t>
    </dgm:pt>
    <dgm:pt modelId="{602852A8-E642-42CD-B5F7-E595C56CC25B}">
      <dgm:prSet phldrT="[Text]"/>
      <dgm:spPr/>
      <dgm:t>
        <a:bodyPr/>
        <a:lstStyle/>
        <a:p>
          <a:r>
            <a:rPr lang="en-US" noProof="0" dirty="0"/>
            <a:t>Monitoring</a:t>
          </a:r>
        </a:p>
      </dgm:t>
    </dgm:pt>
    <dgm:pt modelId="{E20B20FA-7EFA-4918-BA58-F2297F6125A5}" type="parTrans" cxnId="{77A1BFD7-E3A3-486A-AEA1-18C940CA8E92}">
      <dgm:prSet/>
      <dgm:spPr/>
      <dgm:t>
        <a:bodyPr/>
        <a:lstStyle/>
        <a:p>
          <a:endParaRPr lang="sv-SE"/>
        </a:p>
      </dgm:t>
    </dgm:pt>
    <dgm:pt modelId="{89265660-9877-4010-B866-79AB39A1246D}" type="sibTrans" cxnId="{77A1BFD7-E3A3-486A-AEA1-18C940CA8E92}">
      <dgm:prSet/>
      <dgm:spPr/>
      <dgm:t>
        <a:bodyPr/>
        <a:lstStyle/>
        <a:p>
          <a:endParaRPr lang="sv-SE"/>
        </a:p>
      </dgm:t>
    </dgm:pt>
    <dgm:pt modelId="{F8CDF9C5-9B34-4ECE-8DD0-DD64A42EC6A1}">
      <dgm:prSet phldrT="[Text]"/>
      <dgm:spPr/>
      <dgm:t>
        <a:bodyPr/>
        <a:lstStyle/>
        <a:p>
          <a:r>
            <a:rPr lang="en-US" noProof="0" dirty="0"/>
            <a:t>Model</a:t>
          </a:r>
        </a:p>
      </dgm:t>
    </dgm:pt>
    <dgm:pt modelId="{8C96E9D7-268C-416D-A4B8-417D980F9D39}" type="parTrans" cxnId="{67561422-09BA-47CC-9C08-2FEA169BDDD2}">
      <dgm:prSet/>
      <dgm:spPr/>
      <dgm:t>
        <a:bodyPr/>
        <a:lstStyle/>
        <a:p>
          <a:endParaRPr lang="sv-SE"/>
        </a:p>
      </dgm:t>
    </dgm:pt>
    <dgm:pt modelId="{E789F723-D06C-444D-BCDD-5CAAE2807255}" type="sibTrans" cxnId="{67561422-09BA-47CC-9C08-2FEA169BDDD2}">
      <dgm:prSet/>
      <dgm:spPr/>
      <dgm:t>
        <a:bodyPr/>
        <a:lstStyle/>
        <a:p>
          <a:endParaRPr lang="sv-SE"/>
        </a:p>
      </dgm:t>
    </dgm:pt>
    <dgm:pt modelId="{30A96C71-39C1-49ED-A095-458143B594E7}">
      <dgm:prSet phldrT="[Text]"/>
      <dgm:spPr/>
      <dgm:t>
        <a:bodyPr/>
        <a:lstStyle/>
        <a:p>
          <a:r>
            <a:rPr lang="en-US" noProof="0" dirty="0"/>
            <a:t>Value </a:t>
          </a:r>
        </a:p>
      </dgm:t>
    </dgm:pt>
    <dgm:pt modelId="{BAB66C60-5ADA-4B58-8C30-1CCB651738D3}" type="parTrans" cxnId="{C95F0AC1-7E3F-4EEA-AFB7-6C6B3578A5AA}">
      <dgm:prSet/>
      <dgm:spPr/>
      <dgm:t>
        <a:bodyPr/>
        <a:lstStyle/>
        <a:p>
          <a:endParaRPr lang="sv-SE"/>
        </a:p>
      </dgm:t>
    </dgm:pt>
    <dgm:pt modelId="{131B7B42-32CB-44B8-BE77-C7F3F519DB5D}" type="sibTrans" cxnId="{C95F0AC1-7E3F-4EEA-AFB7-6C6B3578A5AA}">
      <dgm:prSet/>
      <dgm:spPr/>
      <dgm:t>
        <a:bodyPr/>
        <a:lstStyle/>
        <a:p>
          <a:endParaRPr lang="sv-SE"/>
        </a:p>
      </dgm:t>
    </dgm:pt>
    <dgm:pt modelId="{2F18FD66-A018-47BD-9884-0EB1E5AE90E1}">
      <dgm:prSet phldrT="[Text]"/>
      <dgm:spPr/>
      <dgm:t>
        <a:bodyPr/>
        <a:lstStyle/>
        <a:p>
          <a:r>
            <a:rPr lang="en-US" noProof="0" dirty="0"/>
            <a:t>Move model to a production environment</a:t>
          </a:r>
        </a:p>
      </dgm:t>
    </dgm:pt>
    <dgm:pt modelId="{B21B16C1-B097-4BE3-A3D2-CC79A72B591D}" type="parTrans" cxnId="{E84645A6-50D2-44E0-9F44-96C1095574BD}">
      <dgm:prSet/>
      <dgm:spPr/>
      <dgm:t>
        <a:bodyPr/>
        <a:lstStyle/>
        <a:p>
          <a:endParaRPr lang="sv-SE"/>
        </a:p>
      </dgm:t>
    </dgm:pt>
    <dgm:pt modelId="{54D55E49-2FC8-4F54-AABC-B62475FA6DCF}" type="sibTrans" cxnId="{E84645A6-50D2-44E0-9F44-96C1095574BD}">
      <dgm:prSet/>
      <dgm:spPr/>
      <dgm:t>
        <a:bodyPr/>
        <a:lstStyle/>
        <a:p>
          <a:endParaRPr lang="sv-SE"/>
        </a:p>
      </dgm:t>
    </dgm:pt>
    <dgm:pt modelId="{742B9E20-DB60-43DB-8108-1C48D1E55C49}">
      <dgm:prSet phldrT="[Text]"/>
      <dgm:spPr/>
      <dgm:t>
        <a:bodyPr/>
        <a:lstStyle/>
        <a:p>
          <a:r>
            <a:rPr lang="en-US" noProof="0" dirty="0"/>
            <a:t>For use in future iterations</a:t>
          </a:r>
        </a:p>
      </dgm:t>
    </dgm:pt>
    <dgm:pt modelId="{8A16528B-08F6-457B-9F8A-1EED592289E5}" type="parTrans" cxnId="{7C29319E-9A03-4AB2-B961-0E624B58D7A1}">
      <dgm:prSet/>
      <dgm:spPr/>
      <dgm:t>
        <a:bodyPr/>
        <a:lstStyle/>
        <a:p>
          <a:endParaRPr lang="sv-SE"/>
        </a:p>
      </dgm:t>
    </dgm:pt>
    <dgm:pt modelId="{6DDD4EB9-E387-44DB-8587-8CC20B0B091E}" type="sibTrans" cxnId="{7C29319E-9A03-4AB2-B961-0E624B58D7A1}">
      <dgm:prSet/>
      <dgm:spPr/>
      <dgm:t>
        <a:bodyPr/>
        <a:lstStyle/>
        <a:p>
          <a:endParaRPr lang="sv-SE"/>
        </a:p>
      </dgm:t>
    </dgm:pt>
    <dgm:pt modelId="{0E6D39E5-BD7A-446B-AA09-9307B1F20E62}">
      <dgm:prSet phldrT="[Text]"/>
      <dgm:spPr/>
      <dgm:t>
        <a:bodyPr/>
        <a:lstStyle/>
        <a:p>
          <a:r>
            <a:rPr lang="en-US" noProof="0" dirty="0"/>
            <a:t>Use of model in select call centers to verify usefulness </a:t>
          </a:r>
        </a:p>
      </dgm:t>
    </dgm:pt>
    <dgm:pt modelId="{B3832635-711A-4FE3-8C70-BE5EF3C4F11F}" type="parTrans" cxnId="{FDD96C6E-322E-46AA-8C9D-11B70FC42F58}">
      <dgm:prSet/>
      <dgm:spPr/>
      <dgm:t>
        <a:bodyPr/>
        <a:lstStyle/>
        <a:p>
          <a:endParaRPr lang="sv-SE"/>
        </a:p>
      </dgm:t>
    </dgm:pt>
    <dgm:pt modelId="{F4F6E647-4AC4-4615-80E0-C9B807E23082}" type="sibTrans" cxnId="{FDD96C6E-322E-46AA-8C9D-11B70FC42F58}">
      <dgm:prSet/>
      <dgm:spPr/>
      <dgm:t>
        <a:bodyPr/>
        <a:lstStyle/>
        <a:p>
          <a:endParaRPr lang="sv-SE"/>
        </a:p>
      </dgm:t>
    </dgm:pt>
    <dgm:pt modelId="{26208132-C82C-416E-A587-F36FF9F073AD}">
      <dgm:prSet phldrT="[Text]"/>
      <dgm:spPr/>
      <dgm:t>
        <a:bodyPr/>
        <a:lstStyle/>
        <a:p>
          <a:r>
            <a:rPr lang="en-US" noProof="0" dirty="0"/>
            <a:t>To ensure its performance</a:t>
          </a:r>
        </a:p>
      </dgm:t>
    </dgm:pt>
    <dgm:pt modelId="{410D127A-745F-447C-A1AF-A5479873CA87}" type="parTrans" cxnId="{47E70617-5FB4-4D39-BE2D-2413B34C93F6}">
      <dgm:prSet/>
      <dgm:spPr/>
    </dgm:pt>
    <dgm:pt modelId="{59F3F74C-343A-49D5-B114-D5F4EF5D84FE}" type="sibTrans" cxnId="{47E70617-5FB4-4D39-BE2D-2413B34C93F6}">
      <dgm:prSet/>
      <dgm:spPr/>
    </dgm:pt>
    <dgm:pt modelId="{0A1093A6-CD34-487F-937F-0A9147BA3815}">
      <dgm:prSet phldrT="[Text]"/>
      <dgm:spPr/>
      <dgm:t>
        <a:bodyPr/>
        <a:lstStyle/>
        <a:p>
          <a:r>
            <a:rPr lang="en-US" noProof="0" dirty="0"/>
            <a:t>To ensure it produces the outcome we are looking for</a:t>
          </a:r>
        </a:p>
      </dgm:t>
    </dgm:pt>
    <dgm:pt modelId="{15A0966F-E664-4379-92D7-33F85552AC0F}" type="parTrans" cxnId="{0B3B3E0A-C982-41C3-B277-0CAEA4825756}">
      <dgm:prSet/>
      <dgm:spPr/>
    </dgm:pt>
    <dgm:pt modelId="{91682859-58BE-48C2-9748-DA1A4C72A6A8}" type="sibTrans" cxnId="{0B3B3E0A-C982-41C3-B277-0CAEA4825756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2AC835D8-468D-4D2F-9887-DAED06E60CD6}" type="pres">
      <dgm:prSet presAssocID="{DF267D08-43BA-4903-9FA0-21E758566C9A}" presName="parentLin" presStyleCnt="0"/>
      <dgm:spPr/>
    </dgm:pt>
    <dgm:pt modelId="{0C2E9116-4E34-44B4-BE9D-33820A3B7DE9}" type="pres">
      <dgm:prSet presAssocID="{DF267D08-43BA-4903-9FA0-21E758566C9A}" presName="parentLeftMargin" presStyleLbl="node1" presStyleIdx="0" presStyleCnt="4"/>
      <dgm:spPr/>
    </dgm:pt>
    <dgm:pt modelId="{BC90C492-23E5-46D7-A6DD-2241BD048B49}" type="pres">
      <dgm:prSet presAssocID="{DF267D08-43BA-4903-9FA0-21E758566C9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573DDC-11A1-406A-87A3-C0C15F21141A}" type="pres">
      <dgm:prSet presAssocID="{DF267D08-43BA-4903-9FA0-21E758566C9A}" presName="negativeSpace" presStyleCnt="0"/>
      <dgm:spPr/>
    </dgm:pt>
    <dgm:pt modelId="{4E8D0C4F-9D00-43D3-869B-11B6FE5D08B8}" type="pres">
      <dgm:prSet presAssocID="{DF267D08-43BA-4903-9FA0-21E758566C9A}" presName="childText" presStyleLbl="conFgAcc1" presStyleIdx="0" presStyleCnt="4">
        <dgm:presLayoutVars>
          <dgm:bulletEnabled val="1"/>
        </dgm:presLayoutVars>
      </dgm:prSet>
      <dgm:spPr/>
    </dgm:pt>
    <dgm:pt modelId="{4BA032EA-FA65-49A3-9E5F-732FBFFD5376}" type="pres">
      <dgm:prSet presAssocID="{953AB25B-01FC-4181-AF1D-28910249A5CB}" presName="spaceBetweenRectangles" presStyleCnt="0"/>
      <dgm:spPr/>
    </dgm:pt>
    <dgm:pt modelId="{CFEC3C24-FE00-4B2D-8693-0C23A7B57246}" type="pres">
      <dgm:prSet presAssocID="{0B5C8C85-6DFB-4792-8E3D-6A56BB2AAE54}" presName="parentLin" presStyleCnt="0"/>
      <dgm:spPr/>
    </dgm:pt>
    <dgm:pt modelId="{12B876F9-6D28-4114-879E-5338083A20AE}" type="pres">
      <dgm:prSet presAssocID="{0B5C8C85-6DFB-4792-8E3D-6A56BB2AAE54}" presName="parentLeftMargin" presStyleLbl="node1" presStyleIdx="0" presStyleCnt="4"/>
      <dgm:spPr/>
    </dgm:pt>
    <dgm:pt modelId="{0155C02C-DA29-4488-B05F-5A0E28A886D0}" type="pres">
      <dgm:prSet presAssocID="{0B5C8C85-6DFB-4792-8E3D-6A56BB2AAE5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2D52AD96-3226-4EA0-81C3-BB85BE4ABFD1}" type="pres">
      <dgm:prSet presAssocID="{0B5C8C85-6DFB-4792-8E3D-6A56BB2AAE54}" presName="negativeSpace" presStyleCnt="0"/>
      <dgm:spPr/>
    </dgm:pt>
    <dgm:pt modelId="{48F6C334-5215-4765-9617-120E17BA09FC}" type="pres">
      <dgm:prSet presAssocID="{0B5C8C85-6DFB-4792-8E3D-6A56BB2AAE54}" presName="childText" presStyleLbl="conFgAcc1" presStyleIdx="1" presStyleCnt="4">
        <dgm:presLayoutVars>
          <dgm:bulletEnabled val="1"/>
        </dgm:presLayoutVars>
      </dgm:prSet>
      <dgm:spPr/>
    </dgm:pt>
    <dgm:pt modelId="{86E2A563-B744-4918-8BD0-195EF30EB346}" type="pres">
      <dgm:prSet presAssocID="{B3F3D131-5F43-4DAB-AF90-13CDA8ECFF97}" presName="spaceBetweenRectangles" presStyleCnt="0"/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1" presStyleCnt="4"/>
      <dgm:spPr/>
    </dgm:pt>
    <dgm:pt modelId="{6D54180E-C68D-435D-9B29-C85BEF82C30C}" type="pres">
      <dgm:prSet presAssocID="{2F769990-035E-4F22-97E2-AC68F01B6B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2" presStyleCnt="4">
        <dgm:presLayoutVars>
          <dgm:bulletEnabled val="1"/>
        </dgm:presLayoutVars>
      </dgm:prSet>
      <dgm:spPr/>
    </dgm:pt>
    <dgm:pt modelId="{9EA6AEC0-B511-477F-A9CA-54D697E3DEDF}" type="pres">
      <dgm:prSet presAssocID="{61DB0044-469A-49B5-A99B-45F69514C861}" presName="spaceBetweenRectangles" presStyleCnt="0"/>
      <dgm:spPr/>
    </dgm:pt>
    <dgm:pt modelId="{2266A9B7-9F86-421A-A266-11E4768C7238}" type="pres">
      <dgm:prSet presAssocID="{602852A8-E642-42CD-B5F7-E595C56CC25B}" presName="parentLin" presStyleCnt="0"/>
      <dgm:spPr/>
    </dgm:pt>
    <dgm:pt modelId="{0A8A274B-0A95-4C31-9CFA-6C8D51051F0A}" type="pres">
      <dgm:prSet presAssocID="{602852A8-E642-42CD-B5F7-E595C56CC25B}" presName="parentLeftMargin" presStyleLbl="node1" presStyleIdx="2" presStyleCnt="4"/>
      <dgm:spPr/>
    </dgm:pt>
    <dgm:pt modelId="{1DD24866-4ABC-4520-9C40-C84062FA2310}" type="pres">
      <dgm:prSet presAssocID="{602852A8-E642-42CD-B5F7-E595C56CC25B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F8A04419-CE4A-4F53-BE91-306F6BC6D741}" type="pres">
      <dgm:prSet presAssocID="{602852A8-E642-42CD-B5F7-E595C56CC25B}" presName="negativeSpace" presStyleCnt="0"/>
      <dgm:spPr/>
    </dgm:pt>
    <dgm:pt modelId="{7795DE22-E49D-4841-AF10-B4C13EB91D78}" type="pres">
      <dgm:prSet presAssocID="{602852A8-E642-42CD-B5F7-E595C56CC25B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16BE0C08-31C9-41D3-B7C1-F4493EE74F96}" srcId="{3EDAC97A-F13C-45A9-A440-27FCD754D42E}" destId="{0B5C8C85-6DFB-4792-8E3D-6A56BB2AAE54}" srcOrd="1" destOrd="0" parTransId="{054F3885-CB8B-4446-BC5D-4CA44DC1E63A}" sibTransId="{B3F3D131-5F43-4DAB-AF90-13CDA8ECFF97}"/>
    <dgm:cxn modelId="{0B3B3E0A-C982-41C3-B277-0CAEA4825756}" srcId="{30A96C71-39C1-49ED-A095-458143B594E7}" destId="{0A1093A6-CD34-487F-937F-0A9147BA3815}" srcOrd="0" destOrd="0" parTransId="{15A0966F-E664-4379-92D7-33F85552AC0F}" sibTransId="{91682859-58BE-48C2-9748-DA1A4C72A6A8}"/>
    <dgm:cxn modelId="{742DBC0B-01CA-429A-AECF-1D69F4794360}" type="presOf" srcId="{602852A8-E642-42CD-B5F7-E595C56CC25B}" destId="{0A8A274B-0A95-4C31-9CFA-6C8D51051F0A}" srcOrd="0" destOrd="0" presId="urn:microsoft.com/office/officeart/2005/8/layout/list1"/>
    <dgm:cxn modelId="{C111AB10-3990-4201-A8B6-70DF7E5BFDF3}" type="presOf" srcId="{2F18FD66-A018-47BD-9884-0EB1E5AE90E1}" destId="{4E8D0C4F-9D00-43D3-869B-11B6FE5D08B8}" srcOrd="0" destOrd="0" presId="urn:microsoft.com/office/officeart/2005/8/layout/list1"/>
    <dgm:cxn modelId="{47E70617-5FB4-4D39-BE2D-2413B34C93F6}" srcId="{F8CDF9C5-9B34-4ECE-8DD0-DD64A42EC6A1}" destId="{26208132-C82C-416E-A587-F36FF9F073AD}" srcOrd="0" destOrd="0" parTransId="{410D127A-745F-447C-A1AF-A5479873CA87}" sibTransId="{59F3F74C-343A-49D5-B114-D5F4EF5D84FE}"/>
    <dgm:cxn modelId="{67561422-09BA-47CC-9C08-2FEA169BDDD2}" srcId="{602852A8-E642-42CD-B5F7-E595C56CC25B}" destId="{F8CDF9C5-9B34-4ECE-8DD0-DD64A42EC6A1}" srcOrd="0" destOrd="0" parTransId="{8C96E9D7-268C-416D-A4B8-417D980F9D39}" sibTransId="{E789F723-D06C-444D-BCDD-5CAAE2807255}"/>
    <dgm:cxn modelId="{5F7FB62A-A4A4-4F2A-9935-0F013C4AD0E1}" srcId="{3EDAC97A-F13C-45A9-A440-27FCD754D42E}" destId="{2F769990-035E-4F22-97E2-AC68F01B6BE3}" srcOrd="2" destOrd="0" parTransId="{5ED49CE7-626E-492A-987E-701760FEE5E9}" sibTransId="{61DB0044-469A-49B5-A99B-45F69514C861}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2C3B3A4B-78FB-4668-961F-0300E7F3D2B5}" type="presOf" srcId="{F8CDF9C5-9B34-4ECE-8DD0-DD64A42EC6A1}" destId="{7795DE22-E49D-4841-AF10-B4C13EB91D78}" srcOrd="0" destOrd="0" presId="urn:microsoft.com/office/officeart/2005/8/layout/list1"/>
    <dgm:cxn modelId="{FDD96C6E-322E-46AA-8C9D-11B70FC42F58}" srcId="{2F769990-035E-4F22-97E2-AC68F01B6BE3}" destId="{0E6D39E5-BD7A-446B-AA09-9307B1F20E62}" srcOrd="0" destOrd="0" parTransId="{B3832635-711A-4FE3-8C70-BE5EF3C4F11F}" sibTransId="{F4F6E647-4AC4-4615-80E0-C9B807E23082}"/>
    <dgm:cxn modelId="{95D99F73-22BC-48FD-B350-5DFE5596B65E}" type="presOf" srcId="{DF267D08-43BA-4903-9FA0-21E758566C9A}" destId="{0C2E9116-4E34-44B4-BE9D-33820A3B7DE9}" srcOrd="0" destOrd="0" presId="urn:microsoft.com/office/officeart/2005/8/layout/list1"/>
    <dgm:cxn modelId="{0804B773-FA86-40B9-8879-C4A27F1EAC64}" type="presOf" srcId="{0E6D39E5-BD7A-446B-AA09-9307B1F20E62}" destId="{A23F7CC3-D56D-4395-A335-9C6ECF4DDBE2}" srcOrd="0" destOrd="0" presId="urn:microsoft.com/office/officeart/2005/8/layout/list1"/>
    <dgm:cxn modelId="{C09B5878-C62E-4633-8682-BB145D66EEC5}" srcId="{3EDAC97A-F13C-45A9-A440-27FCD754D42E}" destId="{DF267D08-43BA-4903-9FA0-21E758566C9A}" srcOrd="0" destOrd="0" parTransId="{7671880F-6C5D-4484-949E-295E4A50B807}" sibTransId="{953AB25B-01FC-4181-AF1D-28910249A5CB}"/>
    <dgm:cxn modelId="{D835C082-AE87-40EB-A282-98F334F7B614}" type="presOf" srcId="{0B5C8C85-6DFB-4792-8E3D-6A56BB2AAE54}" destId="{12B876F9-6D28-4114-879E-5338083A20AE}" srcOrd="0" destOrd="0" presId="urn:microsoft.com/office/officeart/2005/8/layout/list1"/>
    <dgm:cxn modelId="{7C29319E-9A03-4AB2-B961-0E624B58D7A1}" srcId="{0B5C8C85-6DFB-4792-8E3D-6A56BB2AAE54}" destId="{742B9E20-DB60-43DB-8108-1C48D1E55C49}" srcOrd="0" destOrd="0" parTransId="{8A16528B-08F6-457B-9F8A-1EED592289E5}" sibTransId="{6DDD4EB9-E387-44DB-8587-8CC20B0B091E}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E84645A6-50D2-44E0-9F44-96C1095574BD}" srcId="{DF267D08-43BA-4903-9FA0-21E758566C9A}" destId="{2F18FD66-A018-47BD-9884-0EB1E5AE90E1}" srcOrd="0" destOrd="0" parTransId="{B21B16C1-B097-4BE3-A3D2-CC79A72B591D}" sibTransId="{54D55E49-2FC8-4F54-AABC-B62475FA6DCF}"/>
    <dgm:cxn modelId="{8C2D4AAF-8BF3-45C8-801D-93CBE033C7E7}" type="presOf" srcId="{602852A8-E642-42CD-B5F7-E595C56CC25B}" destId="{1DD24866-4ABC-4520-9C40-C84062FA2310}" srcOrd="1" destOrd="0" presId="urn:microsoft.com/office/officeart/2005/8/layout/list1"/>
    <dgm:cxn modelId="{7271AEB2-975B-4DD0-B268-E059663A8FFD}" type="presOf" srcId="{DF267D08-43BA-4903-9FA0-21E758566C9A}" destId="{BC90C492-23E5-46D7-A6DD-2241BD048B49}" srcOrd="1" destOrd="0" presId="urn:microsoft.com/office/officeart/2005/8/layout/list1"/>
    <dgm:cxn modelId="{FDEC77BB-D4A0-4411-9FE3-9474A5B2DDC0}" type="presOf" srcId="{0A1093A6-CD34-487F-937F-0A9147BA3815}" destId="{7795DE22-E49D-4841-AF10-B4C13EB91D78}" srcOrd="0" destOrd="3" presId="urn:microsoft.com/office/officeart/2005/8/layout/list1"/>
    <dgm:cxn modelId="{C95F0AC1-7E3F-4EEA-AFB7-6C6B3578A5AA}" srcId="{602852A8-E642-42CD-B5F7-E595C56CC25B}" destId="{30A96C71-39C1-49ED-A095-458143B594E7}" srcOrd="1" destOrd="0" parTransId="{BAB66C60-5ADA-4B58-8C30-1CCB651738D3}" sibTransId="{131B7B42-32CB-44B8-BE77-C7F3F519DB5D}"/>
    <dgm:cxn modelId="{77A1BFD7-E3A3-486A-AEA1-18C940CA8E92}" srcId="{3EDAC97A-F13C-45A9-A440-27FCD754D42E}" destId="{602852A8-E642-42CD-B5F7-E595C56CC25B}" srcOrd="3" destOrd="0" parTransId="{E20B20FA-7EFA-4918-BA58-F2297F6125A5}" sibTransId="{89265660-9877-4010-B866-79AB39A1246D}"/>
    <dgm:cxn modelId="{941A0DDC-64F8-46D8-A00B-45A4383C083F}" type="presOf" srcId="{742B9E20-DB60-43DB-8108-1C48D1E55C49}" destId="{48F6C334-5215-4765-9617-120E17BA09FC}" srcOrd="0" destOrd="0" presId="urn:microsoft.com/office/officeart/2005/8/layout/list1"/>
    <dgm:cxn modelId="{F94A52F3-97D4-44AB-900C-CCDF43323772}" type="presOf" srcId="{30A96C71-39C1-49ED-A095-458143B594E7}" destId="{7795DE22-E49D-4841-AF10-B4C13EB91D78}" srcOrd="0" destOrd="2" presId="urn:microsoft.com/office/officeart/2005/8/layout/list1"/>
    <dgm:cxn modelId="{27B34BF5-EB57-4DD9-B063-E2E93D42F6E8}" type="presOf" srcId="{26208132-C82C-416E-A587-F36FF9F073AD}" destId="{7795DE22-E49D-4841-AF10-B4C13EB91D78}" srcOrd="0" destOrd="1" presId="urn:microsoft.com/office/officeart/2005/8/layout/list1"/>
    <dgm:cxn modelId="{DC47DDF9-DE5C-4EBB-AD01-D41314A284F0}" type="presOf" srcId="{0B5C8C85-6DFB-4792-8E3D-6A56BB2AAE54}" destId="{0155C02C-DA29-4488-B05F-5A0E28A886D0}" srcOrd="1" destOrd="0" presId="urn:microsoft.com/office/officeart/2005/8/layout/list1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46F8A920-8C34-4A33-A907-05F99D9E72EE}" type="presParOf" srcId="{3BBA0EB0-A1BE-4C50-B18F-57313D07CD30}" destId="{2AC835D8-468D-4D2F-9887-DAED06E60CD6}" srcOrd="0" destOrd="0" presId="urn:microsoft.com/office/officeart/2005/8/layout/list1"/>
    <dgm:cxn modelId="{AF2B45A9-E616-4F32-916F-C404D6E64872}" type="presParOf" srcId="{2AC835D8-468D-4D2F-9887-DAED06E60CD6}" destId="{0C2E9116-4E34-44B4-BE9D-33820A3B7DE9}" srcOrd="0" destOrd="0" presId="urn:microsoft.com/office/officeart/2005/8/layout/list1"/>
    <dgm:cxn modelId="{232A04A4-A0A5-47B5-8A9B-C3526EB73765}" type="presParOf" srcId="{2AC835D8-468D-4D2F-9887-DAED06E60CD6}" destId="{BC90C492-23E5-46D7-A6DD-2241BD048B49}" srcOrd="1" destOrd="0" presId="urn:microsoft.com/office/officeart/2005/8/layout/list1"/>
    <dgm:cxn modelId="{2BC2F33C-F296-400E-8A8C-8877D3A1B783}" type="presParOf" srcId="{3BBA0EB0-A1BE-4C50-B18F-57313D07CD30}" destId="{C6573DDC-11A1-406A-87A3-C0C15F21141A}" srcOrd="1" destOrd="0" presId="urn:microsoft.com/office/officeart/2005/8/layout/list1"/>
    <dgm:cxn modelId="{0DF0D039-DC60-43B6-BF3B-6830341FF8B5}" type="presParOf" srcId="{3BBA0EB0-A1BE-4C50-B18F-57313D07CD30}" destId="{4E8D0C4F-9D00-43D3-869B-11B6FE5D08B8}" srcOrd="2" destOrd="0" presId="urn:microsoft.com/office/officeart/2005/8/layout/list1"/>
    <dgm:cxn modelId="{99F8BA8F-5BA9-4C7E-8F31-6891910FA0C7}" type="presParOf" srcId="{3BBA0EB0-A1BE-4C50-B18F-57313D07CD30}" destId="{4BA032EA-FA65-49A3-9E5F-732FBFFD5376}" srcOrd="3" destOrd="0" presId="urn:microsoft.com/office/officeart/2005/8/layout/list1"/>
    <dgm:cxn modelId="{1B164F2D-DAC8-460D-82A2-961B677F515F}" type="presParOf" srcId="{3BBA0EB0-A1BE-4C50-B18F-57313D07CD30}" destId="{CFEC3C24-FE00-4B2D-8693-0C23A7B57246}" srcOrd="4" destOrd="0" presId="urn:microsoft.com/office/officeart/2005/8/layout/list1"/>
    <dgm:cxn modelId="{F4468653-A342-417C-8695-51A81F5779B2}" type="presParOf" srcId="{CFEC3C24-FE00-4B2D-8693-0C23A7B57246}" destId="{12B876F9-6D28-4114-879E-5338083A20AE}" srcOrd="0" destOrd="0" presId="urn:microsoft.com/office/officeart/2005/8/layout/list1"/>
    <dgm:cxn modelId="{9D6177C1-4457-4B0A-B3F4-8A83F26976DB}" type="presParOf" srcId="{CFEC3C24-FE00-4B2D-8693-0C23A7B57246}" destId="{0155C02C-DA29-4488-B05F-5A0E28A886D0}" srcOrd="1" destOrd="0" presId="urn:microsoft.com/office/officeart/2005/8/layout/list1"/>
    <dgm:cxn modelId="{6D3C88C7-3A89-426F-9D63-561375F97FDA}" type="presParOf" srcId="{3BBA0EB0-A1BE-4C50-B18F-57313D07CD30}" destId="{2D52AD96-3226-4EA0-81C3-BB85BE4ABFD1}" srcOrd="5" destOrd="0" presId="urn:microsoft.com/office/officeart/2005/8/layout/list1"/>
    <dgm:cxn modelId="{B4337FB1-D6A7-4EC9-A5F6-F537835A02F5}" type="presParOf" srcId="{3BBA0EB0-A1BE-4C50-B18F-57313D07CD30}" destId="{48F6C334-5215-4765-9617-120E17BA09FC}" srcOrd="6" destOrd="0" presId="urn:microsoft.com/office/officeart/2005/8/layout/list1"/>
    <dgm:cxn modelId="{9D0C4BBA-674B-4BCB-B8C9-C9E276901AFC}" type="presParOf" srcId="{3BBA0EB0-A1BE-4C50-B18F-57313D07CD30}" destId="{86E2A563-B744-4918-8BD0-195EF30EB346}" srcOrd="7" destOrd="0" presId="urn:microsoft.com/office/officeart/2005/8/layout/list1"/>
    <dgm:cxn modelId="{A0C0E568-8350-462E-BCEF-B4FE03AFC1FE}" type="presParOf" srcId="{3BBA0EB0-A1BE-4C50-B18F-57313D07CD30}" destId="{83FB4459-4AE7-4F3A-80DC-4B980472B3C3}" srcOrd="8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9" destOrd="0" presId="urn:microsoft.com/office/officeart/2005/8/layout/list1"/>
    <dgm:cxn modelId="{227A5668-9A6E-4807-B578-4A7961E67297}" type="presParOf" srcId="{3BBA0EB0-A1BE-4C50-B18F-57313D07CD30}" destId="{A23F7CC3-D56D-4395-A335-9C6ECF4DDBE2}" srcOrd="10" destOrd="0" presId="urn:microsoft.com/office/officeart/2005/8/layout/list1"/>
    <dgm:cxn modelId="{02B035CC-A73D-4A22-8E91-EB713518F9FF}" type="presParOf" srcId="{3BBA0EB0-A1BE-4C50-B18F-57313D07CD30}" destId="{9EA6AEC0-B511-477F-A9CA-54D697E3DEDF}" srcOrd="11" destOrd="0" presId="urn:microsoft.com/office/officeart/2005/8/layout/list1"/>
    <dgm:cxn modelId="{FBACFA20-0535-4327-8906-22E5DDBDB598}" type="presParOf" srcId="{3BBA0EB0-A1BE-4C50-B18F-57313D07CD30}" destId="{2266A9B7-9F86-421A-A266-11E4768C7238}" srcOrd="12" destOrd="0" presId="urn:microsoft.com/office/officeart/2005/8/layout/list1"/>
    <dgm:cxn modelId="{4F0064F9-BD75-4536-A8D7-A62427A1EE5A}" type="presParOf" srcId="{2266A9B7-9F86-421A-A266-11E4768C7238}" destId="{0A8A274B-0A95-4C31-9CFA-6C8D51051F0A}" srcOrd="0" destOrd="0" presId="urn:microsoft.com/office/officeart/2005/8/layout/list1"/>
    <dgm:cxn modelId="{4EA1E7FB-3A63-47D4-A0DD-C3B8695B4D7A}" type="presParOf" srcId="{2266A9B7-9F86-421A-A266-11E4768C7238}" destId="{1DD24866-4ABC-4520-9C40-C84062FA2310}" srcOrd="1" destOrd="0" presId="urn:microsoft.com/office/officeart/2005/8/layout/list1"/>
    <dgm:cxn modelId="{DC56EEDD-D266-46AC-A3CA-B673E7FC360B}" type="presParOf" srcId="{3BBA0EB0-A1BE-4C50-B18F-57313D07CD30}" destId="{F8A04419-CE4A-4F53-BE91-306F6BC6D741}" srcOrd="13" destOrd="0" presId="urn:microsoft.com/office/officeart/2005/8/layout/list1"/>
    <dgm:cxn modelId="{62527B97-D8D4-4D17-A292-1B3B482D955D}" type="presParOf" srcId="{3BBA0EB0-A1BE-4C50-B18F-57313D07CD30}" destId="{7795DE22-E49D-4841-AF10-B4C13EB91D78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DAC97A-F13C-45A9-A440-27FCD754D42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v-SE"/>
        </a:p>
      </dgm:t>
    </dgm:pt>
    <dgm:pt modelId="{2F769990-035E-4F22-97E2-AC68F01B6BE3}">
      <dgm:prSet phldrT="[Text]"/>
      <dgm:spPr/>
      <dgm:t>
        <a:bodyPr/>
        <a:lstStyle/>
        <a:p>
          <a:r>
            <a:rPr lang="en-US" noProof="0" dirty="0"/>
            <a:t>Change management organization</a:t>
          </a:r>
        </a:p>
      </dgm:t>
    </dgm:pt>
    <dgm:pt modelId="{5ED49CE7-626E-492A-987E-701760FEE5E9}" type="parTrans" cxnId="{5F7FB62A-A4A4-4F2A-9935-0F013C4AD0E1}">
      <dgm:prSet/>
      <dgm:spPr/>
      <dgm:t>
        <a:bodyPr/>
        <a:lstStyle/>
        <a:p>
          <a:endParaRPr lang="sv-SE"/>
        </a:p>
      </dgm:t>
    </dgm:pt>
    <dgm:pt modelId="{61DB0044-469A-49B5-A99B-45F69514C861}" type="sibTrans" cxnId="{5F7FB62A-A4A4-4F2A-9935-0F013C4AD0E1}">
      <dgm:prSet/>
      <dgm:spPr/>
      <dgm:t>
        <a:bodyPr/>
        <a:lstStyle/>
        <a:p>
          <a:endParaRPr lang="sv-SE"/>
        </a:p>
      </dgm:t>
    </dgm:pt>
    <dgm:pt modelId="{0E6D39E5-BD7A-446B-AA09-9307B1F20E62}">
      <dgm:prSet phldrT="[Text]"/>
      <dgm:spPr/>
      <dgm:t>
        <a:bodyPr/>
        <a:lstStyle/>
        <a:p>
          <a:r>
            <a:rPr lang="en-US" noProof="0" dirty="0"/>
            <a:t>Use of model in select call centers to verify usefulness </a:t>
          </a:r>
        </a:p>
      </dgm:t>
    </dgm:pt>
    <dgm:pt modelId="{B3832635-711A-4FE3-8C70-BE5EF3C4F11F}" type="parTrans" cxnId="{FDD96C6E-322E-46AA-8C9D-11B70FC42F58}">
      <dgm:prSet/>
      <dgm:spPr/>
      <dgm:t>
        <a:bodyPr/>
        <a:lstStyle/>
        <a:p>
          <a:endParaRPr lang="sv-SE"/>
        </a:p>
      </dgm:t>
    </dgm:pt>
    <dgm:pt modelId="{F4F6E647-4AC4-4615-80E0-C9B807E23082}" type="sibTrans" cxnId="{FDD96C6E-322E-46AA-8C9D-11B70FC42F58}">
      <dgm:prSet/>
      <dgm:spPr/>
      <dgm:t>
        <a:bodyPr/>
        <a:lstStyle/>
        <a:p>
          <a:endParaRPr lang="sv-SE"/>
        </a:p>
      </dgm:t>
    </dgm:pt>
    <dgm:pt modelId="{69948C37-0039-4462-BD95-EC079655E821}">
      <dgm:prSet phldrT="[Text]"/>
      <dgm:spPr/>
      <dgm:t>
        <a:bodyPr/>
        <a:lstStyle/>
        <a:p>
          <a:r>
            <a:rPr lang="en-US" noProof="0" dirty="0"/>
            <a:t>Train specific call center employees to establish usability of results</a:t>
          </a:r>
        </a:p>
      </dgm:t>
    </dgm:pt>
    <dgm:pt modelId="{69091AAD-28DA-49EA-B79A-5A2196F1C7CB}" type="parTrans" cxnId="{B61036AC-7AC9-4EC5-8F26-4350D93257DF}">
      <dgm:prSet/>
      <dgm:spPr/>
    </dgm:pt>
    <dgm:pt modelId="{0C29F76B-3A0B-460C-89E9-D78E9BDE4C1C}" type="sibTrans" cxnId="{B61036AC-7AC9-4EC5-8F26-4350D93257DF}">
      <dgm:prSet/>
      <dgm:spPr/>
    </dgm:pt>
    <dgm:pt modelId="{B1396B7A-8365-4AAB-A65C-E7F1DF32EA0D}">
      <dgm:prSet phldrT="[Text]"/>
      <dgm:spPr/>
      <dgm:t>
        <a:bodyPr/>
        <a:lstStyle/>
        <a:p>
          <a:r>
            <a:rPr lang="en-US" noProof="0" dirty="0"/>
            <a:t>Use the model for other types of campaigning (e-mail, SMS, flyers etc.)</a:t>
          </a:r>
        </a:p>
      </dgm:t>
    </dgm:pt>
    <dgm:pt modelId="{0D9747EF-694E-49E1-BB77-0FA290297441}" type="parTrans" cxnId="{98F20CA7-5FC0-4F0C-9AAD-22F184D2086E}">
      <dgm:prSet/>
      <dgm:spPr/>
    </dgm:pt>
    <dgm:pt modelId="{A4440012-7745-4036-A358-7E5B8C2E7F34}" type="sibTrans" cxnId="{98F20CA7-5FC0-4F0C-9AAD-22F184D2086E}">
      <dgm:prSet/>
      <dgm:spPr/>
    </dgm:pt>
    <dgm:pt modelId="{9D4E7322-A58A-4750-A06E-7BD5918EF7B9}">
      <dgm:prSet phldrT="[Text]"/>
      <dgm:spPr/>
      <dgm:t>
        <a:bodyPr/>
        <a:lstStyle/>
        <a:p>
          <a:r>
            <a:rPr lang="en-US" noProof="0" dirty="0"/>
            <a:t>Create training material for the whole organization</a:t>
          </a:r>
        </a:p>
      </dgm:t>
    </dgm:pt>
    <dgm:pt modelId="{75673EBF-D776-4FBE-9654-7CF4432CB155}" type="parTrans" cxnId="{8114EC4D-1551-4FE2-B806-EACF02F4C818}">
      <dgm:prSet/>
      <dgm:spPr/>
    </dgm:pt>
    <dgm:pt modelId="{845012E3-21B2-4F62-B21A-E4050DCB5E6C}" type="sibTrans" cxnId="{8114EC4D-1551-4FE2-B806-EACF02F4C818}">
      <dgm:prSet/>
      <dgm:spPr/>
    </dgm:pt>
    <dgm:pt modelId="{3BBA0EB0-A1BE-4C50-B18F-57313D07CD30}" type="pres">
      <dgm:prSet presAssocID="{3EDAC97A-F13C-45A9-A440-27FCD754D42E}" presName="linear" presStyleCnt="0">
        <dgm:presLayoutVars>
          <dgm:dir/>
          <dgm:animLvl val="lvl"/>
          <dgm:resizeHandles val="exact"/>
        </dgm:presLayoutVars>
      </dgm:prSet>
      <dgm:spPr/>
    </dgm:pt>
    <dgm:pt modelId="{83FB4459-4AE7-4F3A-80DC-4B980472B3C3}" type="pres">
      <dgm:prSet presAssocID="{2F769990-035E-4F22-97E2-AC68F01B6BE3}" presName="parentLin" presStyleCnt="0"/>
      <dgm:spPr/>
    </dgm:pt>
    <dgm:pt modelId="{ABEC72EE-B3A4-43DB-AB21-40B4CB280D22}" type="pres">
      <dgm:prSet presAssocID="{2F769990-035E-4F22-97E2-AC68F01B6BE3}" presName="parentLeftMargin" presStyleLbl="node1" presStyleIdx="0" presStyleCnt="1"/>
      <dgm:spPr/>
    </dgm:pt>
    <dgm:pt modelId="{6D54180E-C68D-435D-9B29-C85BEF82C30C}" type="pres">
      <dgm:prSet presAssocID="{2F769990-035E-4F22-97E2-AC68F01B6B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6C55AC67-6888-472E-A9B3-C1DFB5ACBDAB}" type="pres">
      <dgm:prSet presAssocID="{2F769990-035E-4F22-97E2-AC68F01B6BE3}" presName="negativeSpace" presStyleCnt="0"/>
      <dgm:spPr/>
    </dgm:pt>
    <dgm:pt modelId="{A23F7CC3-D56D-4395-A335-9C6ECF4DDBE2}" type="pres">
      <dgm:prSet presAssocID="{2F769990-035E-4F22-97E2-AC68F01B6BE3}" presName="childText" presStyleLbl="conFgAcc1" presStyleIdx="0" presStyleCnt="1">
        <dgm:presLayoutVars>
          <dgm:bulletEnabled val="1"/>
        </dgm:presLayoutVars>
      </dgm:prSet>
      <dgm:spPr/>
    </dgm:pt>
  </dgm:ptLst>
  <dgm:cxnLst>
    <dgm:cxn modelId="{5F7FB62A-A4A4-4F2A-9935-0F013C4AD0E1}" srcId="{3EDAC97A-F13C-45A9-A440-27FCD754D42E}" destId="{2F769990-035E-4F22-97E2-AC68F01B6BE3}" srcOrd="0" destOrd="0" parTransId="{5ED49CE7-626E-492A-987E-701760FEE5E9}" sibTransId="{61DB0044-469A-49B5-A99B-45F69514C861}"/>
    <dgm:cxn modelId="{2D6ED33E-9433-45F0-AB74-2916B18904EE}" type="presOf" srcId="{69948C37-0039-4462-BD95-EC079655E821}" destId="{A23F7CC3-D56D-4395-A335-9C6ECF4DDBE2}" srcOrd="0" destOrd="1" presId="urn:microsoft.com/office/officeart/2005/8/layout/list1"/>
    <dgm:cxn modelId="{575A725D-0C0A-43E8-B4B3-564E0DE0380A}" type="presOf" srcId="{2F769990-035E-4F22-97E2-AC68F01B6BE3}" destId="{6D54180E-C68D-435D-9B29-C85BEF82C30C}" srcOrd="1" destOrd="0" presId="urn:microsoft.com/office/officeart/2005/8/layout/list1"/>
    <dgm:cxn modelId="{8114EC4D-1551-4FE2-B806-EACF02F4C818}" srcId="{2F769990-035E-4F22-97E2-AC68F01B6BE3}" destId="{9D4E7322-A58A-4750-A06E-7BD5918EF7B9}" srcOrd="3" destOrd="0" parTransId="{75673EBF-D776-4FBE-9654-7CF4432CB155}" sibTransId="{845012E3-21B2-4F62-B21A-E4050DCB5E6C}"/>
    <dgm:cxn modelId="{FDD96C6E-322E-46AA-8C9D-11B70FC42F58}" srcId="{2F769990-035E-4F22-97E2-AC68F01B6BE3}" destId="{0E6D39E5-BD7A-446B-AA09-9307B1F20E62}" srcOrd="0" destOrd="0" parTransId="{B3832635-711A-4FE3-8C70-BE5EF3C4F11F}" sibTransId="{F4F6E647-4AC4-4615-80E0-C9B807E23082}"/>
    <dgm:cxn modelId="{0804B773-FA86-40B9-8879-C4A27F1EAC64}" type="presOf" srcId="{0E6D39E5-BD7A-446B-AA09-9307B1F20E62}" destId="{A23F7CC3-D56D-4395-A335-9C6ECF4DDBE2}" srcOrd="0" destOrd="0" presId="urn:microsoft.com/office/officeart/2005/8/layout/list1"/>
    <dgm:cxn modelId="{73253290-3502-4E60-9F7A-FD80D4C3D831}" type="presOf" srcId="{9D4E7322-A58A-4750-A06E-7BD5918EF7B9}" destId="{A23F7CC3-D56D-4395-A335-9C6ECF4DDBE2}" srcOrd="0" destOrd="3" presId="urn:microsoft.com/office/officeart/2005/8/layout/list1"/>
    <dgm:cxn modelId="{20F7E399-FC78-47CF-BE8B-3D9FDE032BE4}" type="presOf" srcId="{B1396B7A-8365-4AAB-A65C-E7F1DF32EA0D}" destId="{A23F7CC3-D56D-4395-A335-9C6ECF4DDBE2}" srcOrd="0" destOrd="2" presId="urn:microsoft.com/office/officeart/2005/8/layout/list1"/>
    <dgm:cxn modelId="{367FCC9E-3282-4794-9017-02AEBE9D82CF}" type="presOf" srcId="{2F769990-035E-4F22-97E2-AC68F01B6BE3}" destId="{ABEC72EE-B3A4-43DB-AB21-40B4CB280D22}" srcOrd="0" destOrd="0" presId="urn:microsoft.com/office/officeart/2005/8/layout/list1"/>
    <dgm:cxn modelId="{98F20CA7-5FC0-4F0C-9AAD-22F184D2086E}" srcId="{2F769990-035E-4F22-97E2-AC68F01B6BE3}" destId="{B1396B7A-8365-4AAB-A65C-E7F1DF32EA0D}" srcOrd="2" destOrd="0" parTransId="{0D9747EF-694E-49E1-BB77-0FA290297441}" sibTransId="{A4440012-7745-4036-A358-7E5B8C2E7F34}"/>
    <dgm:cxn modelId="{B61036AC-7AC9-4EC5-8F26-4350D93257DF}" srcId="{2F769990-035E-4F22-97E2-AC68F01B6BE3}" destId="{69948C37-0039-4462-BD95-EC079655E821}" srcOrd="1" destOrd="0" parTransId="{69091AAD-28DA-49EA-B79A-5A2196F1C7CB}" sibTransId="{0C29F76B-3A0B-460C-89E9-D78E9BDE4C1C}"/>
    <dgm:cxn modelId="{5E665CFB-C427-4F9B-8452-8E8BDD23A5C8}" type="presOf" srcId="{3EDAC97A-F13C-45A9-A440-27FCD754D42E}" destId="{3BBA0EB0-A1BE-4C50-B18F-57313D07CD30}" srcOrd="0" destOrd="0" presId="urn:microsoft.com/office/officeart/2005/8/layout/list1"/>
    <dgm:cxn modelId="{A0C0E568-8350-462E-BCEF-B4FE03AFC1FE}" type="presParOf" srcId="{3BBA0EB0-A1BE-4C50-B18F-57313D07CD30}" destId="{83FB4459-4AE7-4F3A-80DC-4B980472B3C3}" srcOrd="0" destOrd="0" presId="urn:microsoft.com/office/officeart/2005/8/layout/list1"/>
    <dgm:cxn modelId="{206AF092-5CFC-4939-B63B-10767D61FBED}" type="presParOf" srcId="{83FB4459-4AE7-4F3A-80DC-4B980472B3C3}" destId="{ABEC72EE-B3A4-43DB-AB21-40B4CB280D22}" srcOrd="0" destOrd="0" presId="urn:microsoft.com/office/officeart/2005/8/layout/list1"/>
    <dgm:cxn modelId="{A6F7ED68-F62B-4A52-AC90-3B6D01419BEA}" type="presParOf" srcId="{83FB4459-4AE7-4F3A-80DC-4B980472B3C3}" destId="{6D54180E-C68D-435D-9B29-C85BEF82C30C}" srcOrd="1" destOrd="0" presId="urn:microsoft.com/office/officeart/2005/8/layout/list1"/>
    <dgm:cxn modelId="{80333FDF-EB5D-4CE9-ADE1-655EE13A765B}" type="presParOf" srcId="{3BBA0EB0-A1BE-4C50-B18F-57313D07CD30}" destId="{6C55AC67-6888-472E-A9B3-C1DFB5ACBDAB}" srcOrd="1" destOrd="0" presId="urn:microsoft.com/office/officeart/2005/8/layout/list1"/>
    <dgm:cxn modelId="{227A5668-9A6E-4807-B578-4A7961E67297}" type="presParOf" srcId="{3BBA0EB0-A1BE-4C50-B18F-57313D07CD30}" destId="{A23F7CC3-D56D-4395-A335-9C6ECF4DDBE2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302379-C8E3-4C89-B46B-C9D3E687D150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CAC909-F55F-4CAA-AA1E-57B09A81EDD7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FFA69F-8460-4ABD-A9AD-4405DA7BBB16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Background &amp; Timeline</a:t>
          </a:r>
        </a:p>
      </dsp:txBody>
      <dsp:txXfrm>
        <a:off x="1057183" y="1805"/>
        <a:ext cx="9458416" cy="915310"/>
      </dsp:txXfrm>
    </dsp:sp>
    <dsp:sp modelId="{22BF58FF-01DD-4DD8-8C9F-5B4BA4850223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AB8C58-A8EB-4D96-B880-4B7AC5A5E81A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7A415-84DD-4CB2-A3C6-0A8B35604BBE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 and analysis</a:t>
          </a:r>
        </a:p>
      </dsp:txBody>
      <dsp:txXfrm>
        <a:off x="1057183" y="1145944"/>
        <a:ext cx="9458416" cy="915310"/>
      </dsp:txXfrm>
    </dsp:sp>
    <dsp:sp modelId="{5E34815D-F8C0-4209-B3AA-F35F9A1E1332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91D838-C61C-4695-91C5-854083A07A78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BD5364-33B1-4DC3-AFCF-CE36493C3444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Attrition prediction model</a:t>
          </a:r>
        </a:p>
      </dsp:txBody>
      <dsp:txXfrm>
        <a:off x="1057183" y="2290082"/>
        <a:ext cx="9458416" cy="915310"/>
      </dsp:txXfrm>
    </dsp:sp>
    <dsp:sp modelId="{DDE39123-C4BA-4AAE-9889-70406D173201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75EBB3-C583-4D8D-AB13-E388ABADB05E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EACBE-FAE0-411E-985C-B4E6FE8B67FE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Next steps</a:t>
          </a:r>
        </a:p>
      </dsp:txBody>
      <dsp:txXfrm>
        <a:off x="1057183" y="3434221"/>
        <a:ext cx="9458416" cy="9153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834A90-B2D3-4BC8-9AFD-782803C6D14E}">
      <dsp:nvSpPr>
        <dsp:cNvPr id="0" name=""/>
        <dsp:cNvSpPr/>
      </dsp:nvSpPr>
      <dsp:spPr>
        <a:xfrm>
          <a:off x="0" y="342863"/>
          <a:ext cx="10515600" cy="1187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Tech company in the medical</a:t>
          </a:r>
          <a:r>
            <a:rPr lang="sv-SE" sz="1300" kern="1200" dirty="0"/>
            <a:t>/</a:t>
          </a:r>
          <a:r>
            <a:rPr lang="en-US" sz="1300" kern="1200" dirty="0"/>
            <a:t>pharma field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Employment is being tracked monthly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Employment records are being kept 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Satisfaction is being tracked quarterly</a:t>
          </a:r>
        </a:p>
      </dsp:txBody>
      <dsp:txXfrm>
        <a:off x="0" y="342863"/>
        <a:ext cx="10515600" cy="1187550"/>
      </dsp:txXfrm>
    </dsp:sp>
    <dsp:sp modelId="{395F4FF5-748E-4FAB-A1E4-A869CBA6CCB1}">
      <dsp:nvSpPr>
        <dsp:cNvPr id="0" name=""/>
        <dsp:cNvSpPr/>
      </dsp:nvSpPr>
      <dsp:spPr>
        <a:xfrm>
          <a:off x="525780" y="150983"/>
          <a:ext cx="73609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Situation</a:t>
          </a:r>
        </a:p>
      </dsp:txBody>
      <dsp:txXfrm>
        <a:off x="544514" y="169717"/>
        <a:ext cx="7323452" cy="346292"/>
      </dsp:txXfrm>
    </dsp:sp>
    <dsp:sp modelId="{5BF23C32-420A-4E33-A016-6C875D9FF299}">
      <dsp:nvSpPr>
        <dsp:cNvPr id="0" name=""/>
        <dsp:cNvSpPr/>
      </dsp:nvSpPr>
      <dsp:spPr>
        <a:xfrm>
          <a:off x="0" y="1792494"/>
          <a:ext cx="105156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Employment has been steady and declining</a:t>
          </a:r>
        </a:p>
      </dsp:txBody>
      <dsp:txXfrm>
        <a:off x="0" y="1792494"/>
        <a:ext cx="10515600" cy="552825"/>
      </dsp:txXfrm>
    </dsp:sp>
    <dsp:sp modelId="{E360F310-E4F7-4993-9944-9B77AD342BF3}">
      <dsp:nvSpPr>
        <dsp:cNvPr id="0" name=""/>
        <dsp:cNvSpPr/>
      </dsp:nvSpPr>
      <dsp:spPr>
        <a:xfrm>
          <a:off x="525780" y="1600614"/>
          <a:ext cx="73609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Complication</a:t>
          </a:r>
        </a:p>
      </dsp:txBody>
      <dsp:txXfrm>
        <a:off x="544514" y="1619348"/>
        <a:ext cx="7323452" cy="346292"/>
      </dsp:txXfrm>
    </dsp:sp>
    <dsp:sp modelId="{449D3848-F0E7-4041-92AA-36576672FC18}">
      <dsp:nvSpPr>
        <dsp:cNvPr id="0" name=""/>
        <dsp:cNvSpPr/>
      </dsp:nvSpPr>
      <dsp:spPr>
        <a:xfrm>
          <a:off x="0" y="2607399"/>
          <a:ext cx="10515600" cy="7780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Is it possible to identify people that are likely to resign?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If so, which people are more likely to resign?</a:t>
          </a:r>
        </a:p>
      </dsp:txBody>
      <dsp:txXfrm>
        <a:off x="0" y="2607399"/>
        <a:ext cx="10515600" cy="778050"/>
      </dsp:txXfrm>
    </dsp:sp>
    <dsp:sp modelId="{89A35818-563A-4A20-A439-44D57A3A4089}">
      <dsp:nvSpPr>
        <dsp:cNvPr id="0" name=""/>
        <dsp:cNvSpPr/>
      </dsp:nvSpPr>
      <dsp:spPr>
        <a:xfrm>
          <a:off x="525780" y="2415519"/>
          <a:ext cx="73609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Question</a:t>
          </a:r>
        </a:p>
      </dsp:txBody>
      <dsp:txXfrm>
        <a:off x="544514" y="2434253"/>
        <a:ext cx="7323452" cy="346292"/>
      </dsp:txXfrm>
    </dsp:sp>
    <dsp:sp modelId="{4BFE13B3-3090-4547-9B0A-00F3A9BFF47D}">
      <dsp:nvSpPr>
        <dsp:cNvPr id="0" name=""/>
        <dsp:cNvSpPr/>
      </dsp:nvSpPr>
      <dsp:spPr>
        <a:xfrm>
          <a:off x="0" y="3647529"/>
          <a:ext cx="10515600" cy="5528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70764" rIns="816127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Predictive model estimating attrition</a:t>
          </a:r>
        </a:p>
      </dsp:txBody>
      <dsp:txXfrm>
        <a:off x="0" y="3647529"/>
        <a:ext cx="10515600" cy="552825"/>
      </dsp:txXfrm>
    </dsp:sp>
    <dsp:sp modelId="{5F601DC2-1290-4492-A30D-758FE1D64C6B}">
      <dsp:nvSpPr>
        <dsp:cNvPr id="0" name=""/>
        <dsp:cNvSpPr/>
      </dsp:nvSpPr>
      <dsp:spPr>
        <a:xfrm>
          <a:off x="525780" y="3455649"/>
          <a:ext cx="7360920" cy="383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Answer</a:t>
          </a:r>
        </a:p>
      </dsp:txBody>
      <dsp:txXfrm>
        <a:off x="544514" y="3474383"/>
        <a:ext cx="7323452" cy="34629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7C0332-0853-4970-AA00-50D65FDFDEB0}">
      <dsp:nvSpPr>
        <dsp:cNvPr id="0" name=""/>
        <dsp:cNvSpPr/>
      </dsp:nvSpPr>
      <dsp:spPr>
        <a:xfrm>
          <a:off x="0" y="1305401"/>
          <a:ext cx="10515600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C4FCD-A5C8-49DE-80B2-39C3B61554B3}">
      <dsp:nvSpPr>
        <dsp:cNvPr id="0" name=""/>
        <dsp:cNvSpPr/>
      </dsp:nvSpPr>
      <dsp:spPr>
        <a:xfrm>
          <a:off x="4159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v-SE" sz="1800" kern="1200" noProof="0" dirty="0"/>
            <a:t>03/11/2022</a:t>
          </a:r>
          <a:r>
            <a:rPr lang="en-US" sz="1800" kern="1200" noProof="0" dirty="0"/>
            <a:t> Project initiation</a:t>
          </a:r>
        </a:p>
      </dsp:txBody>
      <dsp:txXfrm>
        <a:off x="4159" y="0"/>
        <a:ext cx="1818408" cy="1740535"/>
      </dsp:txXfrm>
    </dsp:sp>
    <dsp:sp modelId="{87420346-E72F-4DEA-A6F7-8F898120FA8A}">
      <dsp:nvSpPr>
        <dsp:cNvPr id="0" name=""/>
        <dsp:cNvSpPr/>
      </dsp:nvSpPr>
      <dsp:spPr>
        <a:xfrm>
          <a:off x="69579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1E2201-E8DB-4125-B3D1-7350619590E1}">
      <dsp:nvSpPr>
        <dsp:cNvPr id="0" name=""/>
        <dsp:cNvSpPr/>
      </dsp:nvSpPr>
      <dsp:spPr>
        <a:xfrm>
          <a:off x="1913487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11/09 Business knowledge set</a:t>
          </a:r>
        </a:p>
      </dsp:txBody>
      <dsp:txXfrm>
        <a:off x="1913487" y="2610802"/>
        <a:ext cx="1818408" cy="1740535"/>
      </dsp:txXfrm>
    </dsp:sp>
    <dsp:sp modelId="{8685F0B2-E17D-4315-B640-57FC181ED8D1}">
      <dsp:nvSpPr>
        <dsp:cNvPr id="0" name=""/>
        <dsp:cNvSpPr/>
      </dsp:nvSpPr>
      <dsp:spPr>
        <a:xfrm>
          <a:off x="260512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9A93C8-ED9D-4EBE-83AA-28742C9F3F46}">
      <dsp:nvSpPr>
        <dsp:cNvPr id="0" name=""/>
        <dsp:cNvSpPr/>
      </dsp:nvSpPr>
      <dsp:spPr>
        <a:xfrm>
          <a:off x="3822815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11/16 Descriptive analysis completed</a:t>
          </a:r>
        </a:p>
      </dsp:txBody>
      <dsp:txXfrm>
        <a:off x="3822815" y="0"/>
        <a:ext cx="1818408" cy="1740535"/>
      </dsp:txXfrm>
    </dsp:sp>
    <dsp:sp modelId="{18E448F5-6A01-4CC4-AB7C-E4A9DE80409F}">
      <dsp:nvSpPr>
        <dsp:cNvPr id="0" name=""/>
        <dsp:cNvSpPr/>
      </dsp:nvSpPr>
      <dsp:spPr>
        <a:xfrm>
          <a:off x="4514453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4DC58-0854-485B-93CB-215257B436C1}">
      <dsp:nvSpPr>
        <dsp:cNvPr id="0" name=""/>
        <dsp:cNvSpPr/>
      </dsp:nvSpPr>
      <dsp:spPr>
        <a:xfrm>
          <a:off x="5732144" y="2610802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11/25 End of development process</a:t>
          </a:r>
        </a:p>
      </dsp:txBody>
      <dsp:txXfrm>
        <a:off x="5732144" y="2610802"/>
        <a:ext cx="1818408" cy="1740535"/>
      </dsp:txXfrm>
    </dsp:sp>
    <dsp:sp modelId="{6C0C96DD-45F6-47D1-BD30-1B685090ED81}">
      <dsp:nvSpPr>
        <dsp:cNvPr id="0" name=""/>
        <dsp:cNvSpPr/>
      </dsp:nvSpPr>
      <dsp:spPr>
        <a:xfrm>
          <a:off x="642378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DED33-D1EA-4100-AB25-51F2D32003B0}">
      <dsp:nvSpPr>
        <dsp:cNvPr id="0" name=""/>
        <dsp:cNvSpPr/>
      </dsp:nvSpPr>
      <dsp:spPr>
        <a:xfrm>
          <a:off x="7641472" y="0"/>
          <a:ext cx="1818408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/>
            <a:t>2022/11/30 Project end </a:t>
          </a:r>
        </a:p>
      </dsp:txBody>
      <dsp:txXfrm>
        <a:off x="7641472" y="0"/>
        <a:ext cx="1818408" cy="1740535"/>
      </dsp:txXfrm>
    </dsp:sp>
    <dsp:sp modelId="{DF56AC61-DC75-462C-9487-F45AEAFA1B78}">
      <dsp:nvSpPr>
        <dsp:cNvPr id="0" name=""/>
        <dsp:cNvSpPr/>
      </dsp:nvSpPr>
      <dsp:spPr>
        <a:xfrm>
          <a:off x="833311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7125D3-8CF6-4BE5-A69B-178A0732A983}">
      <dsp:nvSpPr>
        <dsp:cNvPr id="0" name=""/>
        <dsp:cNvSpPr/>
      </dsp:nvSpPr>
      <dsp:spPr>
        <a:xfrm>
          <a:off x="0" y="41742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49DB4-4EE3-461C-93D4-F0B7A413BB18}">
      <dsp:nvSpPr>
        <dsp:cNvPr id="0" name=""/>
        <dsp:cNvSpPr/>
      </dsp:nvSpPr>
      <dsp:spPr>
        <a:xfrm>
          <a:off x="525780" y="6318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Correlation matrix</a:t>
          </a:r>
        </a:p>
      </dsp:txBody>
      <dsp:txXfrm>
        <a:off x="560365" y="97774"/>
        <a:ext cx="7291750" cy="639310"/>
      </dsp:txXfrm>
    </dsp:sp>
    <dsp:sp modelId="{7CDB0BCE-F04C-4CEA-9406-90908F42098C}">
      <dsp:nvSpPr>
        <dsp:cNvPr id="0" name=""/>
        <dsp:cNvSpPr/>
      </dsp:nvSpPr>
      <dsp:spPr>
        <a:xfrm>
          <a:off x="0" y="150606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71FEA3-CC93-467D-85BC-232AEDEA7227}">
      <dsp:nvSpPr>
        <dsp:cNvPr id="0" name=""/>
        <dsp:cNvSpPr/>
      </dsp:nvSpPr>
      <dsp:spPr>
        <a:xfrm>
          <a:off x="525780" y="115182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Distinct feature investigation</a:t>
          </a:r>
        </a:p>
      </dsp:txBody>
      <dsp:txXfrm>
        <a:off x="560365" y="1186414"/>
        <a:ext cx="7291750" cy="639310"/>
      </dsp:txXfrm>
    </dsp:sp>
    <dsp:sp modelId="{139D08BD-8EA7-4EAC-BE87-9E2AFF930766}">
      <dsp:nvSpPr>
        <dsp:cNvPr id="0" name=""/>
        <dsp:cNvSpPr/>
      </dsp:nvSpPr>
      <dsp:spPr>
        <a:xfrm>
          <a:off x="0" y="259470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61BB02-2B4C-41B3-9C4B-059676AB00E3}">
      <dsp:nvSpPr>
        <dsp:cNvPr id="0" name=""/>
        <dsp:cNvSpPr/>
      </dsp:nvSpPr>
      <dsp:spPr>
        <a:xfrm>
          <a:off x="525780" y="224046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Continuous feature investigation</a:t>
          </a:r>
        </a:p>
      </dsp:txBody>
      <dsp:txXfrm>
        <a:off x="560365" y="2275054"/>
        <a:ext cx="7291750" cy="639310"/>
      </dsp:txXfrm>
    </dsp:sp>
    <dsp:sp modelId="{60371B1D-390A-4AC7-A093-A8308A3F2024}">
      <dsp:nvSpPr>
        <dsp:cNvPr id="0" name=""/>
        <dsp:cNvSpPr/>
      </dsp:nvSpPr>
      <dsp:spPr>
        <a:xfrm>
          <a:off x="0" y="3683349"/>
          <a:ext cx="10515600" cy="60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A36C5-56EF-43F3-B1BE-F2581766A268}">
      <dsp:nvSpPr>
        <dsp:cNvPr id="0" name=""/>
        <dsp:cNvSpPr/>
      </dsp:nvSpPr>
      <dsp:spPr>
        <a:xfrm>
          <a:off x="525780" y="3329109"/>
          <a:ext cx="73609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/>
            <a:t>Investigation of interesting attributes</a:t>
          </a:r>
        </a:p>
      </dsp:txBody>
      <dsp:txXfrm>
        <a:off x="560365" y="3363694"/>
        <a:ext cx="7291750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547568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noProof="0" dirty="0"/>
            <a:t>Decision process</a:t>
          </a:r>
        </a:p>
      </dsp:txBody>
      <dsp:txXfrm>
        <a:off x="0" y="547568"/>
        <a:ext cx="10515600" cy="1530900"/>
      </dsp:txXfrm>
    </dsp:sp>
    <dsp:sp modelId="{BC90C492-23E5-46D7-A6DD-2241BD048B49}">
      <dsp:nvSpPr>
        <dsp:cNvPr id="0" name=""/>
        <dsp:cNvSpPr/>
      </dsp:nvSpPr>
      <dsp:spPr>
        <a:xfrm>
          <a:off x="525780" y="16208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Model competition</a:t>
          </a:r>
        </a:p>
      </dsp:txBody>
      <dsp:txXfrm>
        <a:off x="577658" y="68086"/>
        <a:ext cx="7257164" cy="958964"/>
      </dsp:txXfrm>
    </dsp:sp>
    <dsp:sp modelId="{A23F7CC3-D56D-4395-A335-9C6ECF4DDBE2}">
      <dsp:nvSpPr>
        <dsp:cNvPr id="0" name=""/>
        <dsp:cNvSpPr/>
      </dsp:nvSpPr>
      <dsp:spPr>
        <a:xfrm>
          <a:off x="0" y="2804229"/>
          <a:ext cx="10515600" cy="1530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749808" rIns="816127" bIns="256032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600" kern="1200" noProof="0" dirty="0"/>
            <a:t>Logistic regression</a:t>
          </a:r>
        </a:p>
      </dsp:txBody>
      <dsp:txXfrm>
        <a:off x="0" y="2804229"/>
        <a:ext cx="10515600" cy="1530900"/>
      </dsp:txXfrm>
    </dsp:sp>
    <dsp:sp modelId="{6D54180E-C68D-435D-9B29-C85BEF82C30C}">
      <dsp:nvSpPr>
        <dsp:cNvPr id="0" name=""/>
        <dsp:cNvSpPr/>
      </dsp:nvSpPr>
      <dsp:spPr>
        <a:xfrm>
          <a:off x="525780" y="2272869"/>
          <a:ext cx="7360920" cy="10627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noProof="0" dirty="0"/>
            <a:t>Accepted model</a:t>
          </a:r>
        </a:p>
      </dsp:txBody>
      <dsp:txXfrm>
        <a:off x="577658" y="2324747"/>
        <a:ext cx="7257164" cy="9589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476210"/>
          <a:ext cx="5157787" cy="388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58216" rIns="400302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Creation of multiple algorithms (predictive models)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Use of the same features in all of them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Use of the features that the feature investigation had highlighted as important, and the business verified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noProof="0" dirty="0"/>
            <a:t>Comparison of the accuracy and lift</a:t>
          </a:r>
        </a:p>
      </dsp:txBody>
      <dsp:txXfrm>
        <a:off x="0" y="476210"/>
        <a:ext cx="5157787" cy="3880800"/>
      </dsp:txXfrm>
    </dsp:sp>
    <dsp:sp modelId="{BC90C492-23E5-46D7-A6DD-2241BD048B49}">
      <dsp:nvSpPr>
        <dsp:cNvPr id="0" name=""/>
        <dsp:cNvSpPr/>
      </dsp:nvSpPr>
      <dsp:spPr>
        <a:xfrm>
          <a:off x="257889" y="151489"/>
          <a:ext cx="3610450" cy="6494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noProof="0" dirty="0"/>
            <a:t>Model Competition</a:t>
          </a:r>
        </a:p>
      </dsp:txBody>
      <dsp:txXfrm>
        <a:off x="289592" y="183192"/>
        <a:ext cx="3547044" cy="58603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F7CC3-D56D-4395-A335-9C6ECF4DDBE2}">
      <dsp:nvSpPr>
        <dsp:cNvPr id="0" name=""/>
        <dsp:cNvSpPr/>
      </dsp:nvSpPr>
      <dsp:spPr>
        <a:xfrm>
          <a:off x="0" y="601587"/>
          <a:ext cx="5157787" cy="359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0302" tIns="416560" rIns="400302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Logistic regression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For each entry, it checks the probability of it being a success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Accuracy of the training and test was good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Probabilities were good compared to a random decision (result of the existing campaign)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noProof="0" dirty="0"/>
            <a:t>Interested in all the combinations in the matrix</a:t>
          </a:r>
        </a:p>
      </dsp:txBody>
      <dsp:txXfrm>
        <a:off x="0" y="601587"/>
        <a:ext cx="5157787" cy="3591000"/>
      </dsp:txXfrm>
    </dsp:sp>
    <dsp:sp modelId="{6D54180E-C68D-435D-9B29-C85BEF82C30C}">
      <dsp:nvSpPr>
        <dsp:cNvPr id="0" name=""/>
        <dsp:cNvSpPr/>
      </dsp:nvSpPr>
      <dsp:spPr>
        <a:xfrm>
          <a:off x="257889" y="306387"/>
          <a:ext cx="3610450" cy="590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466" tIns="0" rIns="136466" bIns="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noProof="0" dirty="0"/>
            <a:t>Accepted model</a:t>
          </a:r>
        </a:p>
      </dsp:txBody>
      <dsp:txXfrm>
        <a:off x="286710" y="335208"/>
        <a:ext cx="3552808" cy="5327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8D0C4F-9D00-43D3-869B-11B6FE5D08B8}">
      <dsp:nvSpPr>
        <dsp:cNvPr id="0" name=""/>
        <dsp:cNvSpPr/>
      </dsp:nvSpPr>
      <dsp:spPr>
        <a:xfrm>
          <a:off x="0" y="323154"/>
          <a:ext cx="105156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Move model to a production environment</a:t>
          </a:r>
        </a:p>
      </dsp:txBody>
      <dsp:txXfrm>
        <a:off x="0" y="323154"/>
        <a:ext cx="10515600" cy="595350"/>
      </dsp:txXfrm>
    </dsp:sp>
    <dsp:sp modelId="{BC90C492-23E5-46D7-A6DD-2241BD048B49}">
      <dsp:nvSpPr>
        <dsp:cNvPr id="0" name=""/>
        <dsp:cNvSpPr/>
      </dsp:nvSpPr>
      <dsp:spPr>
        <a:xfrm>
          <a:off x="525780" y="116513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Model implementation</a:t>
          </a:r>
        </a:p>
      </dsp:txBody>
      <dsp:txXfrm>
        <a:off x="545955" y="136688"/>
        <a:ext cx="7320570" cy="372930"/>
      </dsp:txXfrm>
    </dsp:sp>
    <dsp:sp modelId="{48F6C334-5215-4765-9617-120E17BA09FC}">
      <dsp:nvSpPr>
        <dsp:cNvPr id="0" name=""/>
        <dsp:cNvSpPr/>
      </dsp:nvSpPr>
      <dsp:spPr>
        <a:xfrm>
          <a:off x="0" y="1200744"/>
          <a:ext cx="105156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For use in future iterations</a:t>
          </a:r>
        </a:p>
      </dsp:txBody>
      <dsp:txXfrm>
        <a:off x="0" y="1200744"/>
        <a:ext cx="10515600" cy="595350"/>
      </dsp:txXfrm>
    </dsp:sp>
    <dsp:sp modelId="{0155C02C-DA29-4488-B05F-5A0E28A886D0}">
      <dsp:nvSpPr>
        <dsp:cNvPr id="0" name=""/>
        <dsp:cNvSpPr/>
      </dsp:nvSpPr>
      <dsp:spPr>
        <a:xfrm>
          <a:off x="525780" y="99410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Storage of results</a:t>
          </a:r>
        </a:p>
      </dsp:txBody>
      <dsp:txXfrm>
        <a:off x="545955" y="1014279"/>
        <a:ext cx="7320570" cy="372930"/>
      </dsp:txXfrm>
    </dsp:sp>
    <dsp:sp modelId="{A23F7CC3-D56D-4395-A335-9C6ECF4DDBE2}">
      <dsp:nvSpPr>
        <dsp:cNvPr id="0" name=""/>
        <dsp:cNvSpPr/>
      </dsp:nvSpPr>
      <dsp:spPr>
        <a:xfrm>
          <a:off x="0" y="2078334"/>
          <a:ext cx="10515600" cy="595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Use of model in select call centers to verify usefulness </a:t>
          </a:r>
        </a:p>
      </dsp:txBody>
      <dsp:txXfrm>
        <a:off x="0" y="2078334"/>
        <a:ext cx="10515600" cy="595350"/>
      </dsp:txXfrm>
    </dsp:sp>
    <dsp:sp modelId="{6D54180E-C68D-435D-9B29-C85BEF82C30C}">
      <dsp:nvSpPr>
        <dsp:cNvPr id="0" name=""/>
        <dsp:cNvSpPr/>
      </dsp:nvSpPr>
      <dsp:spPr>
        <a:xfrm>
          <a:off x="525780" y="187169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Change management organization</a:t>
          </a:r>
        </a:p>
      </dsp:txBody>
      <dsp:txXfrm>
        <a:off x="545955" y="1891869"/>
        <a:ext cx="7320570" cy="372930"/>
      </dsp:txXfrm>
    </dsp:sp>
    <dsp:sp modelId="{7795DE22-E49D-4841-AF10-B4C13EB91D78}">
      <dsp:nvSpPr>
        <dsp:cNvPr id="0" name=""/>
        <dsp:cNvSpPr/>
      </dsp:nvSpPr>
      <dsp:spPr>
        <a:xfrm>
          <a:off x="0" y="2955924"/>
          <a:ext cx="10515600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291592" rIns="816127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Model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To ensure its performance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Value </a:t>
          </a:r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To ensure it produces the outcome we are looking for</a:t>
          </a:r>
        </a:p>
      </dsp:txBody>
      <dsp:txXfrm>
        <a:off x="0" y="2955924"/>
        <a:ext cx="10515600" cy="1278900"/>
      </dsp:txXfrm>
    </dsp:sp>
    <dsp:sp modelId="{1DD24866-4ABC-4520-9C40-C84062FA2310}">
      <dsp:nvSpPr>
        <dsp:cNvPr id="0" name=""/>
        <dsp:cNvSpPr/>
      </dsp:nvSpPr>
      <dsp:spPr>
        <a:xfrm>
          <a:off x="525780" y="2749284"/>
          <a:ext cx="7360920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Monitoring</a:t>
          </a:r>
        </a:p>
      </dsp:txBody>
      <dsp:txXfrm>
        <a:off x="545955" y="2769459"/>
        <a:ext cx="7320570" cy="37293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3F7CC3-D56D-4395-A335-9C6ECF4DDBE2}">
      <dsp:nvSpPr>
        <dsp:cNvPr id="0" name=""/>
        <dsp:cNvSpPr/>
      </dsp:nvSpPr>
      <dsp:spPr>
        <a:xfrm>
          <a:off x="0" y="546354"/>
          <a:ext cx="10515600" cy="365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562356" rIns="816127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noProof="0" dirty="0"/>
            <a:t>Use of model in select call centers to verify usefulness 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noProof="0" dirty="0"/>
            <a:t>Train specific call center employees to establish usability of results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noProof="0" dirty="0"/>
            <a:t>Use the model for other types of campaigning (e-mail, SMS, flyers etc.)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noProof="0" dirty="0"/>
            <a:t>Create training material for the whole organization</a:t>
          </a:r>
        </a:p>
      </dsp:txBody>
      <dsp:txXfrm>
        <a:off x="0" y="546354"/>
        <a:ext cx="10515600" cy="3657150"/>
      </dsp:txXfrm>
    </dsp:sp>
    <dsp:sp modelId="{6D54180E-C68D-435D-9B29-C85BEF82C30C}">
      <dsp:nvSpPr>
        <dsp:cNvPr id="0" name=""/>
        <dsp:cNvSpPr/>
      </dsp:nvSpPr>
      <dsp:spPr>
        <a:xfrm>
          <a:off x="525780" y="147834"/>
          <a:ext cx="7360920" cy="7970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noProof="0" dirty="0"/>
            <a:t>Change management organization</a:t>
          </a:r>
        </a:p>
      </dsp:txBody>
      <dsp:txXfrm>
        <a:off x="564688" y="186742"/>
        <a:ext cx="7283104" cy="71922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E6996D-EBEF-473B-8179-A2F19BBC7402}" type="datetimeFigureOut">
              <a:rPr lang="en-US" smtClean="0"/>
              <a:t>11/25/2022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19D35-DDD6-4A50-856E-577E9C784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937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Today</a:t>
            </a:r>
            <a:r>
              <a:rPr lang="sv-SE" dirty="0"/>
              <a:t> </a:t>
            </a:r>
            <a:r>
              <a:rPr lang="sv-SE" dirty="0" err="1"/>
              <a:t>we’ll</a:t>
            </a:r>
            <a:r>
              <a:rPr lang="sv-SE" dirty="0"/>
              <a:t> go </a:t>
            </a:r>
            <a:r>
              <a:rPr lang="sv-SE" dirty="0" err="1"/>
              <a:t>thought</a:t>
            </a:r>
            <a:r>
              <a:rPr lang="sv-SE" dirty="0"/>
              <a:t> the ... &lt;agenda </a:t>
            </a:r>
            <a:r>
              <a:rPr lang="sv-SE" dirty="0" err="1"/>
              <a:t>topics</a:t>
            </a:r>
            <a:r>
              <a:rPr lang="sv-SE" dirty="0"/>
              <a:t>&gt; and </a:t>
            </a:r>
            <a:r>
              <a:rPr lang="sv-SE" dirty="0" err="1"/>
              <a:t>have</a:t>
            </a:r>
            <a:r>
              <a:rPr lang="sv-SE" dirty="0"/>
              <a:t> a </a:t>
            </a:r>
            <a:r>
              <a:rPr lang="sv-SE" dirty="0" err="1"/>
              <a:t>discussion</a:t>
            </a:r>
            <a:r>
              <a:rPr lang="sv-SE" dirty="0"/>
              <a:t>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do going forward and </a:t>
            </a:r>
            <a:r>
              <a:rPr lang="sv-SE" dirty="0" err="1"/>
              <a:t>clarify</a:t>
            </a:r>
            <a:r>
              <a:rPr lang="sv-SE" dirty="0"/>
              <a:t>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around</a:t>
            </a:r>
            <a:r>
              <a:rPr lang="sv-SE" dirty="0"/>
              <a:t> the </a:t>
            </a:r>
            <a:r>
              <a:rPr lang="sv-SE" dirty="0" err="1"/>
              <a:t>next</a:t>
            </a:r>
            <a:r>
              <a:rPr lang="sv-SE" dirty="0"/>
              <a:t>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52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52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Tx/>
              <a:buNone/>
            </a:pP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921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trying</a:t>
            </a:r>
            <a:r>
              <a:rPr lang="sv-SE" dirty="0"/>
              <a:t> to </a:t>
            </a:r>
            <a:r>
              <a:rPr lang="sv-SE" dirty="0" err="1"/>
              <a:t>identify</a:t>
            </a:r>
            <a:r>
              <a:rPr lang="sv-SE" dirty="0"/>
              <a:t> the </a:t>
            </a:r>
            <a:r>
              <a:rPr lang="sv-SE" dirty="0" err="1"/>
              <a:t>ones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fulffil</a:t>
            </a:r>
            <a:r>
              <a:rPr lang="sv-SE" dirty="0"/>
              <a:t> the </a:t>
            </a:r>
            <a:r>
              <a:rPr lang="sv-SE" dirty="0" err="1"/>
              <a:t>criteria</a:t>
            </a:r>
            <a:r>
              <a:rPr lang="sv-SE" dirty="0"/>
              <a:t> from the </a:t>
            </a:r>
            <a:r>
              <a:rPr lang="sv-SE" dirty="0" err="1"/>
              <a:t>tree</a:t>
            </a:r>
            <a:endParaRPr lang="sv-SE" dirty="0"/>
          </a:p>
          <a:p>
            <a:r>
              <a:rPr lang="sv-SE" dirty="0" err="1"/>
              <a:t>Predictive</a:t>
            </a:r>
            <a:r>
              <a:rPr lang="sv-SE" dirty="0"/>
              <a:t> </a:t>
            </a:r>
            <a:r>
              <a:rPr lang="sv-SE" dirty="0" err="1"/>
              <a:t>model</a:t>
            </a:r>
            <a:endParaRPr lang="sv-SE" dirty="0"/>
          </a:p>
          <a:p>
            <a:r>
              <a:rPr lang="sv-SE" dirty="0" err="1"/>
              <a:t>Competition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different </a:t>
            </a:r>
            <a:r>
              <a:rPr lang="sv-SE" dirty="0" err="1"/>
              <a:t>models</a:t>
            </a:r>
            <a:r>
              <a:rPr lang="sv-SE" dirty="0"/>
              <a:t> to get the best </a:t>
            </a:r>
            <a:r>
              <a:rPr lang="sv-SE" dirty="0" err="1"/>
              <a:t>one</a:t>
            </a:r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78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How</a:t>
            </a:r>
            <a:r>
              <a:rPr lang="sv-SE" dirty="0"/>
              <a:t> do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evaluate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a </a:t>
            </a:r>
            <a:r>
              <a:rPr lang="sv-SE" dirty="0" err="1"/>
              <a:t>model</a:t>
            </a:r>
            <a:r>
              <a:rPr lang="sv-SE" dirty="0"/>
              <a:t> is </a:t>
            </a:r>
            <a:r>
              <a:rPr lang="sv-SE" dirty="0" err="1"/>
              <a:t>good</a:t>
            </a:r>
            <a:r>
              <a:rPr lang="sv-SE" dirty="0"/>
              <a:t> or not </a:t>
            </a:r>
          </a:p>
          <a:p>
            <a:r>
              <a:rPr lang="sv-SE" dirty="0"/>
              <a:t>Talk </a:t>
            </a:r>
            <a:r>
              <a:rPr lang="sv-SE" dirty="0" err="1"/>
              <a:t>about</a:t>
            </a:r>
            <a:r>
              <a:rPr lang="sv-SE" dirty="0"/>
              <a:t> </a:t>
            </a:r>
            <a:r>
              <a:rPr lang="sv-SE" dirty="0" err="1"/>
              <a:t>falce</a:t>
            </a:r>
            <a:r>
              <a:rPr lang="sv-SE" dirty="0"/>
              <a:t> </a:t>
            </a:r>
            <a:r>
              <a:rPr lang="sv-SE" dirty="0" err="1"/>
              <a:t>possitives</a:t>
            </a:r>
            <a:r>
              <a:rPr lang="sv-SE" dirty="0"/>
              <a:t> </a:t>
            </a:r>
          </a:p>
          <a:p>
            <a:r>
              <a:rPr lang="sv-SE" dirty="0"/>
              <a:t>Talk </a:t>
            </a:r>
            <a:r>
              <a:rPr lang="sv-SE" dirty="0" err="1"/>
              <a:t>about</a:t>
            </a:r>
            <a:r>
              <a:rPr lang="sv-SE" dirty="0"/>
              <a:t> lift (</a:t>
            </a:r>
            <a:r>
              <a:rPr lang="sv-SE" dirty="0" err="1"/>
              <a:t>how</a:t>
            </a:r>
            <a:r>
              <a:rPr lang="sv-SE" dirty="0"/>
              <a:t> </a:t>
            </a:r>
            <a:r>
              <a:rPr lang="sv-SE" dirty="0" err="1"/>
              <a:t>much</a:t>
            </a:r>
            <a:r>
              <a:rPr lang="sv-SE" dirty="0"/>
              <a:t> </a:t>
            </a:r>
            <a:r>
              <a:rPr lang="sv-SE" dirty="0" err="1"/>
              <a:t>better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= </a:t>
            </a:r>
            <a:r>
              <a:rPr lang="sv-SE" dirty="0" err="1"/>
              <a:t>talking</a:t>
            </a:r>
            <a:r>
              <a:rPr lang="sv-SE" dirty="0"/>
              <a:t> to </a:t>
            </a:r>
            <a:r>
              <a:rPr lang="sv-SE" dirty="0" err="1"/>
              <a:t>everyone</a:t>
            </a:r>
            <a:r>
              <a:rPr lang="sv-SE" dirty="0"/>
              <a:t>)</a:t>
            </a:r>
          </a:p>
          <a:p>
            <a:r>
              <a:rPr lang="sv-SE" dirty="0" err="1"/>
              <a:t>Baeine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imporvment</a:t>
            </a:r>
            <a:r>
              <a:rPr lang="sv-SE" dirty="0"/>
              <a:t> in </a:t>
            </a:r>
            <a:r>
              <a:rPr lang="sv-SE" dirty="0" err="1"/>
              <a:t>current</a:t>
            </a:r>
            <a:r>
              <a:rPr lang="sv-SE" dirty="0"/>
              <a:t> </a:t>
            </a:r>
            <a:r>
              <a:rPr lang="sv-SE" dirty="0" err="1"/>
              <a:t>campaign</a:t>
            </a:r>
            <a:r>
              <a:rPr lang="sv-SE" dirty="0"/>
              <a:t> is lift</a:t>
            </a:r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65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is </a:t>
            </a:r>
            <a:r>
              <a:rPr lang="sv-SE" dirty="0" err="1"/>
              <a:t>built</a:t>
            </a:r>
            <a:endParaRPr lang="sv-SE" dirty="0"/>
          </a:p>
          <a:p>
            <a:r>
              <a:rPr lang="sv-SE" dirty="0"/>
              <a:t>It </a:t>
            </a:r>
            <a:r>
              <a:rPr lang="sv-SE" dirty="0" err="1"/>
              <a:t>performs</a:t>
            </a:r>
            <a:r>
              <a:rPr lang="sv-SE" dirty="0"/>
              <a:t> like </a:t>
            </a:r>
            <a:r>
              <a:rPr lang="sv-SE" dirty="0" err="1"/>
              <a:t>this</a:t>
            </a:r>
            <a:r>
              <a:rPr lang="sv-SE" dirty="0"/>
              <a:t> …</a:t>
            </a:r>
          </a:p>
          <a:p>
            <a:endParaRPr lang="sv-SE" dirty="0"/>
          </a:p>
          <a:p>
            <a:r>
              <a:rPr lang="sv-SE" dirty="0"/>
              <a:t>Suggestions </a:t>
            </a:r>
            <a:r>
              <a:rPr lang="sv-SE" dirty="0" err="1"/>
              <a:t>Next</a:t>
            </a:r>
            <a:r>
              <a:rPr lang="sv-SE" dirty="0"/>
              <a:t> step</a:t>
            </a:r>
          </a:p>
          <a:p>
            <a:r>
              <a:rPr lang="sv-SE" dirty="0"/>
              <a:t>Try it in real </a:t>
            </a:r>
            <a:r>
              <a:rPr lang="sv-SE" dirty="0" err="1"/>
              <a:t>customers</a:t>
            </a:r>
            <a:r>
              <a:rPr lang="sv-SE" dirty="0"/>
              <a:t> in </a:t>
            </a:r>
            <a:r>
              <a:rPr lang="sv-SE" dirty="0" err="1"/>
              <a:t>controled</a:t>
            </a:r>
            <a:r>
              <a:rPr lang="sv-SE" dirty="0"/>
              <a:t> </a:t>
            </a:r>
            <a:r>
              <a:rPr lang="sv-SE" dirty="0" err="1"/>
              <a:t>env</a:t>
            </a:r>
            <a:endParaRPr lang="sv-SE" dirty="0"/>
          </a:p>
          <a:p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 center </a:t>
            </a:r>
            <a:r>
              <a:rPr lang="sv-SE" dirty="0" err="1"/>
              <a:t>people</a:t>
            </a:r>
            <a:endParaRPr lang="sv-SE" dirty="0"/>
          </a:p>
          <a:p>
            <a:r>
              <a:rPr lang="sv-SE" dirty="0"/>
              <a:t>Change management in the organisation 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/>
              <a:t>Store data from it(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Mot´nitor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and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it (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Pretend</a:t>
            </a:r>
            <a:r>
              <a:rPr lang="sv-SE" dirty="0"/>
              <a:t> </a:t>
            </a:r>
            <a:r>
              <a:rPr lang="sv-SE" dirty="0" err="1"/>
              <a:t>thit</a:t>
            </a:r>
            <a:r>
              <a:rPr lang="sv-SE" dirty="0"/>
              <a:t> </a:t>
            </a:r>
            <a:r>
              <a:rPr lang="sv-SE" dirty="0" err="1"/>
              <a:t>campagn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on </a:t>
            </a:r>
            <a:r>
              <a:rPr lang="sv-SE" dirty="0" err="1"/>
              <a:t>phone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830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Model</a:t>
            </a:r>
            <a:r>
              <a:rPr lang="sv-SE" dirty="0"/>
              <a:t> is </a:t>
            </a:r>
            <a:r>
              <a:rPr lang="sv-SE" dirty="0" err="1"/>
              <a:t>built</a:t>
            </a:r>
            <a:endParaRPr lang="sv-SE" dirty="0"/>
          </a:p>
          <a:p>
            <a:r>
              <a:rPr lang="sv-SE" dirty="0"/>
              <a:t>It </a:t>
            </a:r>
            <a:r>
              <a:rPr lang="sv-SE" dirty="0" err="1"/>
              <a:t>performs</a:t>
            </a:r>
            <a:r>
              <a:rPr lang="sv-SE" dirty="0"/>
              <a:t> like </a:t>
            </a:r>
            <a:r>
              <a:rPr lang="sv-SE" dirty="0" err="1"/>
              <a:t>this</a:t>
            </a:r>
            <a:r>
              <a:rPr lang="sv-SE" dirty="0"/>
              <a:t> …</a:t>
            </a:r>
          </a:p>
          <a:p>
            <a:endParaRPr lang="sv-SE" dirty="0"/>
          </a:p>
          <a:p>
            <a:r>
              <a:rPr lang="sv-SE" dirty="0"/>
              <a:t>Suggestions </a:t>
            </a:r>
            <a:r>
              <a:rPr lang="sv-SE" dirty="0" err="1"/>
              <a:t>Next</a:t>
            </a:r>
            <a:r>
              <a:rPr lang="sv-SE" dirty="0"/>
              <a:t> step</a:t>
            </a:r>
          </a:p>
          <a:p>
            <a:r>
              <a:rPr lang="sv-SE" dirty="0"/>
              <a:t>Try it in real </a:t>
            </a:r>
            <a:r>
              <a:rPr lang="sv-SE" dirty="0" err="1"/>
              <a:t>customers</a:t>
            </a:r>
            <a:r>
              <a:rPr lang="sv-SE" dirty="0"/>
              <a:t> in </a:t>
            </a:r>
            <a:r>
              <a:rPr lang="sv-SE" dirty="0" err="1"/>
              <a:t>controled</a:t>
            </a:r>
            <a:r>
              <a:rPr lang="sv-SE" dirty="0"/>
              <a:t> </a:t>
            </a:r>
            <a:r>
              <a:rPr lang="sv-SE" dirty="0" err="1"/>
              <a:t>env</a:t>
            </a:r>
            <a:endParaRPr lang="sv-SE" dirty="0"/>
          </a:p>
          <a:p>
            <a:r>
              <a:rPr lang="sv-SE" dirty="0" err="1"/>
              <a:t>Few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call center </a:t>
            </a:r>
            <a:r>
              <a:rPr lang="sv-SE" dirty="0" err="1"/>
              <a:t>people</a:t>
            </a:r>
            <a:endParaRPr lang="sv-SE" dirty="0"/>
          </a:p>
          <a:p>
            <a:r>
              <a:rPr lang="sv-SE" dirty="0"/>
              <a:t>Change management in the organisation 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/>
              <a:t>Store data from it(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Mot´nitor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and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it (</a:t>
            </a:r>
            <a:r>
              <a:rPr lang="sv-SE" dirty="0" err="1"/>
              <a:t>help</a:t>
            </a:r>
            <a:r>
              <a:rPr lang="sv-SE" dirty="0"/>
              <a:t>)</a:t>
            </a:r>
          </a:p>
          <a:p>
            <a:r>
              <a:rPr lang="sv-SE" dirty="0" err="1"/>
              <a:t>Pretend</a:t>
            </a:r>
            <a:r>
              <a:rPr lang="sv-SE" dirty="0"/>
              <a:t> </a:t>
            </a:r>
            <a:r>
              <a:rPr lang="sv-SE" dirty="0" err="1"/>
              <a:t>thit</a:t>
            </a:r>
            <a:r>
              <a:rPr lang="sv-SE" dirty="0"/>
              <a:t> </a:t>
            </a:r>
            <a:r>
              <a:rPr lang="sv-SE" dirty="0" err="1"/>
              <a:t>campagn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only</a:t>
            </a:r>
            <a:r>
              <a:rPr lang="sv-SE" dirty="0"/>
              <a:t> </a:t>
            </a:r>
            <a:r>
              <a:rPr lang="sv-SE" dirty="0" err="1"/>
              <a:t>done</a:t>
            </a:r>
            <a:r>
              <a:rPr lang="sv-SE" dirty="0"/>
              <a:t> on </a:t>
            </a:r>
            <a:r>
              <a:rPr lang="sv-SE" dirty="0" err="1"/>
              <a:t>phone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319D35-DDD6-4A50-856E-577E9C784DE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77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game, sitting, table, ball&#10;&#10;Description automatically generated">
            <a:extLst>
              <a:ext uri="{FF2B5EF4-FFF2-40B4-BE49-F238E27FC236}">
                <a16:creationId xmlns:a16="http://schemas.microsoft.com/office/drawing/2014/main" id="{4D752078-E79A-4DF2-84B1-50B2C61820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42097"/>
            <a:ext cx="12319686" cy="73041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6040C-EDF0-4886-A7F4-CC7275106759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501677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C04857B1-5F8D-4F02-A52C-57BB74593CD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31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3F759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B284A-F62E-4A83-81C8-4C322C263973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3D1CAFC7-747F-4B4F-97E4-4AE6A679AB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9" name="Picture 8" descr="A picture containing light&#10;&#10;Description automatically generated">
            <a:extLst>
              <a:ext uri="{FF2B5EF4-FFF2-40B4-BE49-F238E27FC236}">
                <a16:creationId xmlns:a16="http://schemas.microsoft.com/office/drawing/2014/main" id="{BBD9B799-66FB-4799-ABFB-BC1B2D695FE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928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C74F3-63A6-48A5-B72F-A86B4D2B89AA}" type="datetime1">
              <a:rPr lang="en-US" smtClean="0"/>
              <a:t>11/25/2022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Bildobjekt 7">
            <a:extLst>
              <a:ext uri="{FF2B5EF4-FFF2-40B4-BE49-F238E27FC236}">
                <a16:creationId xmlns:a16="http://schemas.microsoft.com/office/drawing/2014/main" id="{77A9BEE0-40EC-49D4-B697-90EEE7161E8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12" name="Picture 11" descr="A picture containing light&#10;&#10;Description automatically generated">
            <a:extLst>
              <a:ext uri="{FF2B5EF4-FFF2-40B4-BE49-F238E27FC236}">
                <a16:creationId xmlns:a16="http://schemas.microsoft.com/office/drawing/2014/main" id="{D74D844D-51D0-48C5-BE4F-E50D15CA606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5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3201-05BC-4EEC-8B46-67989DE22D36}" type="datetime1">
              <a:rPr lang="en-US" smtClean="0"/>
              <a:t>11/25/2022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A2DCBA88-1671-42D3-9686-8895CAE7DED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Bildobjekt 7">
            <a:extLst>
              <a:ext uri="{FF2B5EF4-FFF2-40B4-BE49-F238E27FC236}">
                <a16:creationId xmlns:a16="http://schemas.microsoft.com/office/drawing/2014/main" id="{5986F050-A3EC-487D-91D3-3E30980A41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536458" cy="3860800"/>
          </a:xfrm>
          <a:prstGeom prst="rect">
            <a:avLst/>
          </a:prstGeom>
        </p:spPr>
      </p:pic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3950149A-BDDF-4769-AFE3-A32AB420FCB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6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rgbClr val="CBD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light&#10;&#10;Description automatically generated">
            <a:extLst>
              <a:ext uri="{FF2B5EF4-FFF2-40B4-BE49-F238E27FC236}">
                <a16:creationId xmlns:a16="http://schemas.microsoft.com/office/drawing/2014/main" id="{B3EF3904-1938-4994-8337-C47907AE0E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3" y="2275058"/>
            <a:ext cx="1907854" cy="230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34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13D6B-2270-4601-95A2-214F7D62C768}" type="datetime1">
              <a:rPr lang="en-US" smtClean="0"/>
              <a:t>11/25/2022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4680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Adage</a:t>
            </a:r>
          </a:p>
        </p:txBody>
      </p:sp>
      <p:pic>
        <p:nvPicPr>
          <p:cNvPr id="6" name="Picture 5" descr="A picture containing light&#10;&#10;Description automatically generated">
            <a:extLst>
              <a:ext uri="{FF2B5EF4-FFF2-40B4-BE49-F238E27FC236}">
                <a16:creationId xmlns:a16="http://schemas.microsoft.com/office/drawing/2014/main" id="{CC14DDE5-36E4-4FD2-A054-90725ABB755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7549" y="6322145"/>
            <a:ext cx="358387" cy="43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470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63" r:id="rId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485261-8130-43E3-84F5-7EC25DACD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494" y="5901630"/>
            <a:ext cx="6483457" cy="526636"/>
          </a:xfrm>
        </p:spPr>
        <p:txBody>
          <a:bodyPr>
            <a:noAutofit/>
          </a:bodyPr>
          <a:lstStyle/>
          <a:p>
            <a:pPr algn="r"/>
            <a:br>
              <a:rPr lang="en-US" sz="4800" cap="all">
                <a:latin typeface="+mj-lt"/>
              </a:rPr>
            </a:br>
            <a:endParaRPr lang="en-US" sz="2800" cap="all">
              <a:latin typeface="+mj-lt"/>
            </a:endParaRPr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2E2177E-01AC-4674-8EF1-CB0262CD8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8E76C2CD-B2CF-47EC-8005-D002E7D396B8}"/>
              </a:ext>
            </a:extLst>
          </p:cNvPr>
          <p:cNvSpPr txBox="1"/>
          <p:nvPr/>
        </p:nvSpPr>
        <p:spPr>
          <a:xfrm>
            <a:off x="584494" y="429734"/>
            <a:ext cx="114144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rgbClr val="3F7593"/>
                </a:solidFill>
              </a:rPr>
              <a:t>Attrition detection - </a:t>
            </a:r>
            <a:r>
              <a:rPr lang="en-US" sz="4800" i="1" dirty="0">
                <a:solidFill>
                  <a:srgbClr val="3F7593"/>
                </a:solidFill>
              </a:rPr>
              <a:t>&lt;</a:t>
            </a:r>
            <a:r>
              <a:rPr lang="en-US" sz="4800" i="1" dirty="0" err="1">
                <a:solidFill>
                  <a:srgbClr val="3F7593"/>
                </a:solidFill>
              </a:rPr>
              <a:t>medi</a:t>
            </a:r>
            <a:r>
              <a:rPr lang="en-US" sz="4800" i="1" dirty="0">
                <a:solidFill>
                  <a:srgbClr val="3F7593"/>
                </a:solidFill>
              </a:rPr>
              <a:t>-tech company X&gt;</a:t>
            </a:r>
            <a:endParaRPr lang="en-US" sz="4800" dirty="0">
              <a:solidFill>
                <a:srgbClr val="3F75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776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9BD03-8743-58C0-B0B0-9D337A72B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Data </a:t>
            </a:r>
            <a:r>
              <a:rPr lang="sv-SE" dirty="0" err="1"/>
              <a:t>contents</a:t>
            </a:r>
            <a:endParaRPr lang="sv-S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DF560A-3B22-71C1-9831-1D9D617D3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Used</a:t>
            </a:r>
            <a:r>
              <a:rPr lang="sv-SE" dirty="0"/>
              <a:t> features	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8761B8-74EB-E5F8-01BB-D2E86C8E8B5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Constants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ISRESIGNED_T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Attrition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related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information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'Age'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EDUCATION_T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EducationField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GENDER_T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'Gender'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COMPANIES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NumCompaniesWorked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STATUS_T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MaritalStatus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HOMEDISTANCE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DistanceFromHome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the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employee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 the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company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ROLE_T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JobRole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JobLevel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DEPARTMENT_T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Department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YEARSCOMPANY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YearsAtCompany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YEARSEMPLOYED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TotalWorkingYears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YEARSROLE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YearsInCurrentRole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YEARSLASTPROMO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YearsSinceLastPromotion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YEARSMANAGER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YearsWithCurrManager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satisfaction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informaiton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SATISFACTION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JobSatisfaction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TEAMCLICK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RelationshipSatisfaction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LIFEBALANCE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WorkLifeBalance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ENVIRONMENT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EnvironmentSatisfaction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and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related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MonthlyIncome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MONTHLYRATE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MonthlyRate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DAILYRATE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DailyRate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Daily rate = the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money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are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paid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per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day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HOURLYRATE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HourlyRate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Percent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hike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the %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change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salary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from 2016 vs 2015.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LASTINCREMENTPERCENT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PercentSalaryHike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STOCKOPTIONS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StockOptionLevel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Stock option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level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how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much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company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stocks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you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own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.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TRAINING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TrainingTimesLastYear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rating and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involvement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related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RATING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PerformanceRating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INVOLVEMENT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JobInvolvement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OVERTIME_T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OverTime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Y/N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TRAVEL_T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BusinessTravel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rare /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requent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sv-SE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50B2AA-39ED-7852-A2BC-693BC1527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 err="1"/>
              <a:t>Ignored</a:t>
            </a:r>
            <a:r>
              <a:rPr lang="sv-SE" dirty="0"/>
              <a:t> features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C60DE8C-3424-5A1D-3BF7-C170F4FBA05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25000" lnSpcReduction="20000"/>
          </a:bodyPr>
          <a:lstStyle/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redundant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fields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EMPLYEENO_R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EmployeeNumber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sv-SE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EMPLOYEECOUNT_R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EmployeeCount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all 1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ISOVER18_R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'Over18'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all Y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sv-SE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STDHOURS_R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StandardHours</a:t>
            </a:r>
            <a:r>
              <a:rPr lang="sv-SE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sv-SE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all 40</a:t>
            </a: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sv-SE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sv-SE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sv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444E3F-CA6D-CA27-761E-B83C488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8B871-C670-A0FF-8863-0DA048B4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15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Correlation matrix</a:t>
            </a:r>
          </a:p>
        </p:txBody>
      </p:sp>
      <p:pic>
        <p:nvPicPr>
          <p:cNvPr id="10" name="Content Placeholder 9" descr="A picture containing text&#10;&#10;Description automatically generated">
            <a:extLst>
              <a:ext uri="{FF2B5EF4-FFF2-40B4-BE49-F238E27FC236}">
                <a16:creationId xmlns:a16="http://schemas.microsoft.com/office/drawing/2014/main" id="{3D789FD7-09EA-EB50-094F-9D5BAF90C30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636" y="-1"/>
            <a:ext cx="6153364" cy="6189664"/>
          </a:xfr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11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8A6E6B-DAAB-E10B-15A2-70C1B9A7FF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>
            <a:normAutofit fontScale="70000" lnSpcReduction="20000"/>
          </a:bodyPr>
          <a:lstStyle/>
          <a:p>
            <a:pPr lvl="0"/>
            <a:r>
              <a:rPr lang="en-US" noProof="0" dirty="0"/>
              <a:t>High correlation between the following:</a:t>
            </a:r>
          </a:p>
          <a:p>
            <a:pPr lvl="1"/>
            <a:r>
              <a:rPr lang="en-US" noProof="0" dirty="0"/>
              <a:t>Job level &amp; marital status</a:t>
            </a:r>
          </a:p>
          <a:p>
            <a:pPr lvl="1"/>
            <a:r>
              <a:rPr lang="en-US" dirty="0"/>
              <a:t>Job level &amp; total working years</a:t>
            </a:r>
          </a:p>
          <a:p>
            <a:pPr lvl="1"/>
            <a:r>
              <a:rPr lang="en-US" noProof="0" dirty="0"/>
              <a:t>Marital status</a:t>
            </a:r>
            <a:r>
              <a:rPr lang="en-US" dirty="0"/>
              <a:t> &amp; stock options</a:t>
            </a:r>
          </a:p>
          <a:p>
            <a:pPr lvl="1"/>
            <a:r>
              <a:rPr lang="en-US" noProof="0" dirty="0"/>
              <a:t>Monthly income &amp; job level</a:t>
            </a:r>
          </a:p>
          <a:p>
            <a:pPr lvl="1"/>
            <a:r>
              <a:rPr lang="en-US" dirty="0"/>
              <a:t>Last salary increase &amp; performance rating</a:t>
            </a:r>
          </a:p>
          <a:p>
            <a:pPr lvl="1"/>
            <a:r>
              <a:rPr lang="en-US" dirty="0"/>
              <a:t>Total working years &amp; age</a:t>
            </a:r>
          </a:p>
          <a:p>
            <a:pPr lvl="1"/>
            <a:r>
              <a:rPr lang="en-US" dirty="0"/>
              <a:t>Total working years &amp; monthly income</a:t>
            </a:r>
          </a:p>
          <a:p>
            <a:pPr lvl="1"/>
            <a:r>
              <a:rPr lang="en-US" dirty="0"/>
              <a:t>Total working years &amp; years at company</a:t>
            </a:r>
          </a:p>
          <a:p>
            <a:pPr lvl="1"/>
            <a:r>
              <a:rPr lang="en-US" dirty="0"/>
              <a:t>Years at company &amp; years in current role</a:t>
            </a:r>
          </a:p>
          <a:p>
            <a:pPr lvl="1"/>
            <a:r>
              <a:rPr lang="en-US" dirty="0"/>
              <a:t>Years at company &amp; years since last promotion</a:t>
            </a:r>
          </a:p>
          <a:p>
            <a:pPr lvl="1"/>
            <a:r>
              <a:rPr lang="en-US" dirty="0"/>
              <a:t>Years at company &amp; years with current manager</a:t>
            </a:r>
          </a:p>
          <a:p>
            <a:pPr lvl="1"/>
            <a:endParaRPr lang="en-US" noProof="0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624274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25D8F-4FB6-6AF9-5B29-92C5E9C0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Descriptive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86E4A0-6941-A1E7-65F7-BCED235A2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90688"/>
            <a:ext cx="5157787" cy="4498975"/>
          </a:xfrm>
        </p:spPr>
        <p:txBody>
          <a:bodyPr/>
          <a:lstStyle/>
          <a:p>
            <a:endParaRPr lang="sv-S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B0406-9C6E-8490-5248-BD1ABF272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690688"/>
            <a:ext cx="5183188" cy="4498975"/>
          </a:xfrm>
        </p:spPr>
        <p:txBody>
          <a:bodyPr/>
          <a:lstStyle/>
          <a:p>
            <a:endParaRPr lang="sv-SE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EC53A-0812-7D94-CC14-BDB0A92D5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DDC648-128E-430E-FB11-38BDDDB0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68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BC4BC-A4F1-27CD-519D-E99B10F62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3F7593"/>
                </a:solidFill>
              </a:rPr>
              <a:t>Descriptive analysis - Duration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8EFCF43-0AC3-8D1E-1DF5-26CA9A88D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681163"/>
            <a:ext cx="5157787" cy="4508500"/>
          </a:xfrm>
        </p:spPr>
        <p:txBody>
          <a:bodyPr/>
          <a:lstStyle/>
          <a:p>
            <a:r>
              <a:rPr lang="en-US"/>
              <a:t>Most important feature</a:t>
            </a:r>
          </a:p>
          <a:p>
            <a:endParaRPr lang="en-US"/>
          </a:p>
        </p:txBody>
      </p:sp>
      <p:pic>
        <p:nvPicPr>
          <p:cNvPr id="11" name="Content Placeholder 10" descr="Chart&#10;&#10;Description automatically generated">
            <a:extLst>
              <a:ext uri="{FF2B5EF4-FFF2-40B4-BE49-F238E27FC236}">
                <a16:creationId xmlns:a16="http://schemas.microsoft.com/office/drawing/2014/main" id="{2C7F5AFF-3C1F-DC7A-2507-2675B2F493B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822" r="8489"/>
          <a:stretch/>
        </p:blipFill>
        <p:spPr>
          <a:xfrm>
            <a:off x="6135897" y="1690688"/>
            <a:ext cx="5898333" cy="435931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F936B-299A-951A-F4B6-6DE3EEC2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18F1AA-C667-94E6-E8C0-3CC882EAB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6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108-7FA4-7473-34B4-DBA91352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955"/>
            <a:ext cx="9144000" cy="1007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7593"/>
                </a:solidFill>
              </a:rPr>
              <a:t>Next Best Offer model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20BB-5363-9D7D-EE98-76ABB9C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B14-00C1-1BDD-A27A-07A48F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303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824064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906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48944077"/>
              </p:ext>
            </p:extLst>
          </p:nvPr>
        </p:nvGraphicFramePr>
        <p:xfrm>
          <a:off x="839788" y="1681163"/>
          <a:ext cx="5157787" cy="450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16</a:t>
            </a:fld>
            <a:endParaRPr lang="en-US"/>
          </a:p>
        </p:txBody>
      </p:sp>
      <p:pic>
        <p:nvPicPr>
          <p:cNvPr id="13" name="Content Placeholder 9" descr="Chart, line chart&#10;&#10;Description automatically generated">
            <a:extLst>
              <a:ext uri="{FF2B5EF4-FFF2-40B4-BE49-F238E27FC236}">
                <a16:creationId xmlns:a16="http://schemas.microsoft.com/office/drawing/2014/main" id="{8266EDD6-D734-31F3-01B0-E6F06CCB8E7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199" y="1969048"/>
            <a:ext cx="5943063" cy="4217407"/>
          </a:xfrm>
        </p:spPr>
      </p:pic>
    </p:spTree>
    <p:extLst>
      <p:ext uri="{BB962C8B-B14F-4D97-AF65-F5344CB8AC3E}">
        <p14:creationId xmlns:p14="http://schemas.microsoft.com/office/powerpoint/2010/main" val="1407291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Model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9124325"/>
              </p:ext>
            </p:extLst>
          </p:nvPr>
        </p:nvGraphicFramePr>
        <p:xfrm>
          <a:off x="839788" y="1690688"/>
          <a:ext cx="5157787" cy="4498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17</a:t>
            </a:fld>
            <a:endParaRPr lang="en-US"/>
          </a:p>
        </p:txBody>
      </p:sp>
      <p:pic>
        <p:nvPicPr>
          <p:cNvPr id="14" name="Content Placeholder 9" descr="Chart, treemap chart&#10;&#10;Description automatically generated">
            <a:extLst>
              <a:ext uri="{FF2B5EF4-FFF2-40B4-BE49-F238E27FC236}">
                <a16:creationId xmlns:a16="http://schemas.microsoft.com/office/drawing/2014/main" id="{58C2B782-F133-A952-1AA1-525B8C9C5BE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7" t="9431" r="9757" b="9831"/>
          <a:stretch/>
        </p:blipFill>
        <p:spPr>
          <a:xfrm>
            <a:off x="6095999" y="761680"/>
            <a:ext cx="5789837" cy="5594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6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108-7FA4-7473-34B4-DBA91352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955"/>
            <a:ext cx="9144000" cy="1007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7593"/>
                </a:solidFill>
              </a:rPr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20BB-5363-9D7D-EE98-76ABB9C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B14-00C1-1BDD-A27A-07A48F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22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Next steps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879943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171E-7930-4A03-8496-D33812EF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/>
              <a:t>Agenda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8D908-EEF2-45C2-AE4E-78D1281A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4C3A7B-B284-4532-AB26-D78D31EE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EFC53B01-9348-D87F-D051-77B4EF0BC3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84295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155978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3F7593"/>
                </a:solidFill>
              </a:rPr>
              <a:t>Next steps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410805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5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E535E-D717-4B22-842B-FF4F0A86E651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489700"/>
            <a:ext cx="4114800" cy="365125"/>
          </a:xfrm>
        </p:spPr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2FCB5-6A58-42D9-A31F-5C36D283971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4488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2DCBA88-1671-42D3-9686-8895CAE7DED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55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108-7FA4-7473-34B4-DBA91352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955"/>
            <a:ext cx="9144000" cy="1007395"/>
          </a:xfrm>
        </p:spPr>
        <p:txBody>
          <a:bodyPr/>
          <a:lstStyle/>
          <a:p>
            <a:r>
              <a:rPr lang="en-US" dirty="0">
                <a:solidFill>
                  <a:srgbClr val="3F7593"/>
                </a:solidFill>
              </a:rPr>
              <a:t>Background &amp; Timeline</a:t>
            </a:r>
            <a:endParaRPr lang="sv-SE" dirty="0">
              <a:solidFill>
                <a:srgbClr val="3F7593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20BB-5363-9D7D-EE98-76ABB9C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B14-00C1-1BDD-A27A-07A48F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14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D23A3-3DA2-807B-C209-6DF8B356C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Project statement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893218-3DFD-202D-85E8-50A8FA80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5D15C-4151-C8C8-8972-70FC0B06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A2DCBA88-1671-42D3-9686-8895CAE7DED7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A7FDD56-C919-2200-E8AE-E2E28B43DF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78788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501861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5CF7-C45F-4D58-8821-ED64B243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/>
              <a:t>Getting started with Advanced Analytics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8E0FF89E-79EC-4838-89D9-EA0754DF270E}"/>
              </a:ext>
            </a:extLst>
          </p:cNvPr>
          <p:cNvGraphicFramePr>
            <a:graphicFrameLocks noGrp="1"/>
          </p:cNvGraphicFramePr>
          <p:nvPr/>
        </p:nvGraphicFramePr>
        <p:xfrm>
          <a:off x="971548" y="1572427"/>
          <a:ext cx="10382249" cy="4552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2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2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2513">
                  <a:extLst>
                    <a:ext uri="{9D8B030D-6E8A-4147-A177-3AD203B41FA5}">
                      <a16:colId xmlns:a16="http://schemas.microsoft.com/office/drawing/2014/main" val="3012749262"/>
                    </a:ext>
                  </a:extLst>
                </a:gridCol>
                <a:gridCol w="33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2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4797">
                <a:tc>
                  <a:txBody>
                    <a:bodyPr/>
                    <a:lstStyle/>
                    <a:p>
                      <a:pPr algn="ctr"/>
                      <a:endParaRPr lang="en-CA" sz="1200" b="1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1 – week 1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CA" sz="1200" b="1" dirty="0">
                        <a:solidFill>
                          <a:srgbClr val="3F7593"/>
                        </a:solidFill>
                      </a:endParaRP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 dirty="0">
                          <a:solidFill>
                            <a:srgbClr val="3F7593"/>
                          </a:solidFill>
                        </a:rPr>
                        <a:t>Phase 2 - week 2-3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Phase 3  - week 4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46813">
                <a:tc>
                  <a:txBody>
                    <a:bodyPr/>
                    <a:lstStyle/>
                    <a:p>
                      <a:pPr marL="215900" indent="-457200" algn="ctr">
                        <a:spcAft>
                          <a:spcPts val="500"/>
                        </a:spcAft>
                      </a:pPr>
                      <a:r>
                        <a:rPr lang="en-CA" sz="1200" b="1" baseline="0">
                          <a:solidFill>
                            <a:srgbClr val="3F7593"/>
                          </a:solidFill>
                        </a:rPr>
                        <a:t>Activities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Secure business use case and data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Agile analytics workshop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Use case definition and prioritization with stakeholders.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Define the minimum viable product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use case.</a:t>
                      </a: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marR="0" lvl="0" indent="-4572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1.4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cross-functional team structure.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Select &amp; deliver data 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1.5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Define technology to be used for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1.6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Secure access to analytics platform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1.7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Select data sets required for MVP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1.8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Deliver data for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US" sz="1000" b="1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Analytics</a:t>
                      </a:r>
                      <a:endParaRPr lang="en-CA" sz="1000" b="1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Develop Data &amp;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Prepare data for analytics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2.2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Data exploration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2.3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feature analysis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2.4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First iteration: Pattern recognition and model development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2.5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Workshop to review analytics findings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2.6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Second iteration: Pattern refinement based </a:t>
                      </a:r>
                      <a:br>
                        <a:rPr lang="en-CA" sz="1000" b="0" dirty="0">
                          <a:solidFill>
                            <a:srgbClr val="404040"/>
                          </a:solidFill>
                        </a:rPr>
                      </a:b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on workshop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120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the MVP</a:t>
                      </a:r>
                    </a:p>
                    <a:p>
                      <a:pPr marL="216000" indent="-457200">
                        <a:spcAft>
                          <a:spcPts val="0"/>
                        </a:spcAft>
                      </a:pPr>
                      <a:endParaRPr lang="en-CA" sz="10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Deliver Analytics Insights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3.1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Documentation of findings. 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3.2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Stakeholder presentation of MVP.</a:t>
                      </a:r>
                    </a:p>
                    <a:p>
                      <a:pPr marL="215900" indent="-457200">
                        <a:spcAft>
                          <a:spcPts val="0"/>
                        </a:spcAft>
                      </a:pPr>
                      <a:r>
                        <a:rPr lang="en-CA" sz="10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3.3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en-CA" sz="10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Present next steps</a:t>
                      </a:r>
                      <a:r>
                        <a:rPr lang="en-CA" sz="1000" b="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</a:t>
                      </a:r>
                      <a:endParaRPr lang="en-CA" sz="1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30538">
                <a:tc>
                  <a:txBody>
                    <a:bodyPr/>
                    <a:lstStyle/>
                    <a:p>
                      <a:pPr marL="215900" marR="0" indent="-45720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5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b="1">
                          <a:solidFill>
                            <a:srgbClr val="3F7593"/>
                          </a:solidFill>
                        </a:rPr>
                        <a:t>Deliverables</a:t>
                      </a:r>
                    </a:p>
                  </a:txBody>
                  <a:tcPr vert="vert27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Relevant KPIs/Metrics/Outcome for the use case.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to be used in MVP.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endParaRPr lang="en-CA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Data profiling findings 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Analytics feature data set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en-CA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Initial ideas based on data analysis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endParaRPr lang="en-US" sz="1000" b="0" i="0" kern="120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28600" indent="-228600" algn="l" rtl="0" eaLnBrk="1" latinLnBrk="0" hangingPunct="1">
                        <a:spcAft>
                          <a:spcPts val="0"/>
                        </a:spcAft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MVP package 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Data Science methodology used in MVP</a:t>
                      </a:r>
                    </a:p>
                    <a:p>
                      <a:pPr marL="228600" indent="-228600" algn="l" defTabSz="914400" rtl="0" eaLnBrk="1" latinLnBrk="0" hangingPunct="1">
                        <a:spcAft>
                          <a:spcPts val="0"/>
                        </a:spcAft>
                        <a:buClrTx/>
                        <a:buFont typeface="+mj-lt"/>
                        <a:buAutoNum type="arabicPeriod"/>
                      </a:pPr>
                      <a:r>
                        <a:rPr lang="en-US" sz="1000" b="0" i="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Presentation with outcome and recommended next steps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Tx/>
                        <a:buFont typeface="+mj-lt"/>
                        <a:buNone/>
                      </a:pPr>
                      <a:endParaRPr lang="en-US" sz="1000" b="0" baseline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6CA2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15251675-FCF9-4806-A896-5A557EB6A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582"/>
            <a:ext cx="4114800" cy="365125"/>
          </a:xfrm>
        </p:spPr>
        <p:txBody>
          <a:bodyPr/>
          <a:lstStyle/>
          <a:p>
            <a:r>
              <a:rPr lang="en-US"/>
              <a:t>Copyright Adage AB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202E6A-1399-455F-8645-0AED27CB35EC}"/>
              </a:ext>
            </a:extLst>
          </p:cNvPr>
          <p:cNvCxnSpPr>
            <a:cxnSpLocks/>
          </p:cNvCxnSpPr>
          <p:nvPr/>
        </p:nvCxnSpPr>
        <p:spPr>
          <a:xfrm>
            <a:off x="5116829" y="2154555"/>
            <a:ext cx="6149340" cy="0"/>
          </a:xfrm>
          <a:prstGeom prst="straightConnector1">
            <a:avLst/>
          </a:prstGeom>
          <a:ln w="9525">
            <a:solidFill>
              <a:srgbClr val="4884A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92F3FAB-433C-4335-B11C-40B27A5A6A3C}"/>
              </a:ext>
            </a:extLst>
          </p:cNvPr>
          <p:cNvCxnSpPr>
            <a:cxnSpLocks/>
          </p:cNvCxnSpPr>
          <p:nvPr/>
        </p:nvCxnSpPr>
        <p:spPr>
          <a:xfrm flipH="1">
            <a:off x="971548" y="2155032"/>
            <a:ext cx="3543302" cy="0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ruta 2">
            <a:extLst>
              <a:ext uri="{FF2B5EF4-FFF2-40B4-BE49-F238E27FC236}">
                <a16:creationId xmlns:a16="http://schemas.microsoft.com/office/drawing/2014/main" id="{E21563C5-68BC-458E-9E62-B603CD43760C}"/>
              </a:ext>
            </a:extLst>
          </p:cNvPr>
          <p:cNvSpPr txBox="1"/>
          <p:nvPr/>
        </p:nvSpPr>
        <p:spPr>
          <a:xfrm rot="16200000">
            <a:off x="3538297" y="3410658"/>
            <a:ext cx="25431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Setup </a:t>
            </a:r>
            <a:r>
              <a:rPr lang="sv-SE" sz="1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environment</a:t>
            </a:r>
            <a:r>
              <a:rPr lang="sv-SE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for MVP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032EA1F-B74E-4FF0-AA27-FA9437DC8C2E}"/>
              </a:ext>
            </a:extLst>
          </p:cNvPr>
          <p:cNvCxnSpPr>
            <a:cxnSpLocks/>
          </p:cNvCxnSpPr>
          <p:nvPr/>
        </p:nvCxnSpPr>
        <p:spPr>
          <a:xfrm flipH="1">
            <a:off x="4514849" y="2071688"/>
            <a:ext cx="240506" cy="82868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9A0EF0-AC5A-44FF-BEA2-1C8D3364169E}"/>
              </a:ext>
            </a:extLst>
          </p:cNvPr>
          <p:cNvCxnSpPr>
            <a:cxnSpLocks/>
          </p:cNvCxnSpPr>
          <p:nvPr/>
        </p:nvCxnSpPr>
        <p:spPr>
          <a:xfrm>
            <a:off x="4755355" y="2071212"/>
            <a:ext cx="157163" cy="190976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C7C4CF-2378-4FD4-B88E-BB5393254933}"/>
              </a:ext>
            </a:extLst>
          </p:cNvPr>
          <p:cNvCxnSpPr>
            <a:cxnSpLocks/>
          </p:cNvCxnSpPr>
          <p:nvPr/>
        </p:nvCxnSpPr>
        <p:spPr>
          <a:xfrm flipV="1">
            <a:off x="4912518" y="2154556"/>
            <a:ext cx="204311" cy="107632"/>
          </a:xfrm>
          <a:prstGeom prst="line">
            <a:avLst/>
          </a:prstGeom>
          <a:ln w="9525">
            <a:solidFill>
              <a:srgbClr val="4884A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ktangel: rundade hörn 2">
            <a:extLst>
              <a:ext uri="{FF2B5EF4-FFF2-40B4-BE49-F238E27FC236}">
                <a16:creationId xmlns:a16="http://schemas.microsoft.com/office/drawing/2014/main" id="{140DE549-EB2F-47EB-8C0D-3A9A0E2D7771}"/>
              </a:ext>
            </a:extLst>
          </p:cNvPr>
          <p:cNvSpPr/>
          <p:nvPr/>
        </p:nvSpPr>
        <p:spPr>
          <a:xfrm>
            <a:off x="885825" y="1572426"/>
            <a:ext cx="10515600" cy="4552149"/>
          </a:xfrm>
          <a:prstGeom prst="roundRect">
            <a:avLst>
              <a:gd name="adj" fmla="val 2098"/>
            </a:avLst>
          </a:prstGeom>
          <a:noFill/>
          <a:ln w="6350">
            <a:solidFill>
              <a:srgbClr val="6CA2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883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val 29">
            <a:extLst>
              <a:ext uri="{FF2B5EF4-FFF2-40B4-BE49-F238E27FC236}">
                <a16:creationId xmlns:a16="http://schemas.microsoft.com/office/drawing/2014/main" id="{890C4FFB-BA42-47F5-A02D-B18CCFC1DAFF}"/>
              </a:ext>
            </a:extLst>
          </p:cNvPr>
          <p:cNvSpPr/>
          <p:nvPr/>
        </p:nvSpPr>
        <p:spPr>
          <a:xfrm>
            <a:off x="895062" y="2514768"/>
            <a:ext cx="1197518" cy="11975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3" name="Title 72">
            <a:extLst>
              <a:ext uri="{FF2B5EF4-FFF2-40B4-BE49-F238E27FC236}">
                <a16:creationId xmlns:a16="http://schemas.microsoft.com/office/drawing/2014/main" id="{D5C476D3-3F6D-45BA-9940-3B2381EB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err="1"/>
              <a:t>Analytics</a:t>
            </a:r>
            <a:r>
              <a:rPr lang="sv-SE" sz="3600"/>
              <a:t> solutions </a:t>
            </a:r>
            <a:r>
              <a:rPr lang="sv-SE" sz="3600" err="1"/>
              <a:t>DevOps</a:t>
            </a:r>
            <a:r>
              <a:rPr lang="sv-SE" sz="3600"/>
              <a:t> model</a:t>
            </a:r>
            <a:endParaRPr lang="en-US" sz="3600"/>
          </a:p>
        </p:txBody>
      </p:sp>
      <p:sp>
        <p:nvSpPr>
          <p:cNvPr id="76" name="Content Placeholder 75">
            <a:extLst>
              <a:ext uri="{FF2B5EF4-FFF2-40B4-BE49-F238E27FC236}">
                <a16:creationId xmlns:a16="http://schemas.microsoft.com/office/drawing/2014/main" id="{2415F92B-460A-47BF-B617-F7FA1FAA0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89308" y="1880755"/>
            <a:ext cx="4666080" cy="43089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sv-SE" sz="1800" b="1" err="1"/>
              <a:t>DevOps</a:t>
            </a:r>
            <a:r>
              <a:rPr lang="sv-SE" sz="1800" b="1"/>
              <a:t> model for Analytics Solutions</a:t>
            </a:r>
          </a:p>
          <a:p>
            <a:r>
              <a:rPr lang="sv-SE" sz="1800" err="1"/>
              <a:t>Better</a:t>
            </a:r>
            <a:r>
              <a:rPr lang="sv-SE" sz="1800"/>
              <a:t> </a:t>
            </a:r>
            <a:r>
              <a:rPr lang="sv-SE" sz="1800" err="1"/>
              <a:t>interaction</a:t>
            </a:r>
            <a:r>
              <a:rPr lang="sv-SE" sz="1800"/>
              <a:t> with business </a:t>
            </a:r>
            <a:r>
              <a:rPr lang="sv-SE" sz="1800" err="1"/>
              <a:t>stakeholders</a:t>
            </a:r>
            <a:endParaRPr lang="sv-SE" sz="1800"/>
          </a:p>
          <a:p>
            <a:r>
              <a:rPr lang="sv-SE" sz="1800" err="1"/>
              <a:t>Optimizing</a:t>
            </a:r>
            <a:r>
              <a:rPr lang="sv-SE" sz="1800"/>
              <a:t> </a:t>
            </a:r>
            <a:r>
              <a:rPr lang="sv-SE" sz="1800" err="1"/>
              <a:t>prioritization</a:t>
            </a:r>
            <a:endParaRPr lang="sv-SE" sz="1800"/>
          </a:p>
          <a:p>
            <a:r>
              <a:rPr lang="sv-SE" sz="1800" err="1"/>
              <a:t>Retaining</a:t>
            </a:r>
            <a:r>
              <a:rPr lang="sv-SE" sz="1800"/>
              <a:t> </a:t>
            </a:r>
            <a:r>
              <a:rPr lang="sv-SE" sz="1800" err="1"/>
              <a:t>knowledge</a:t>
            </a:r>
            <a:r>
              <a:rPr lang="sv-SE" sz="1800"/>
              <a:t> in-house</a:t>
            </a:r>
          </a:p>
          <a:p>
            <a:r>
              <a:rPr lang="sv-SE" sz="1800" err="1"/>
              <a:t>Ability</a:t>
            </a:r>
            <a:r>
              <a:rPr lang="sv-SE" sz="1800"/>
              <a:t> to </a:t>
            </a:r>
            <a:r>
              <a:rPr lang="sv-SE" sz="1800" err="1"/>
              <a:t>flex</a:t>
            </a:r>
            <a:r>
              <a:rPr lang="sv-SE" sz="1800"/>
              <a:t> </a:t>
            </a:r>
            <a:r>
              <a:rPr lang="sv-SE" sz="1800" err="1"/>
              <a:t>resources</a:t>
            </a:r>
            <a:r>
              <a:rPr lang="sv-SE" sz="1800"/>
              <a:t> as </a:t>
            </a:r>
            <a:r>
              <a:rPr lang="sv-SE" sz="1800" err="1"/>
              <a:t>required</a:t>
            </a:r>
            <a:endParaRPr lang="sv-SE" sz="1800"/>
          </a:p>
          <a:p>
            <a:r>
              <a:rPr lang="sv-SE" sz="1800" err="1"/>
              <a:t>Efficient</a:t>
            </a:r>
            <a:r>
              <a:rPr lang="sv-SE" sz="1800"/>
              <a:t> </a:t>
            </a:r>
            <a:r>
              <a:rPr lang="sv-SE" sz="1800" err="1"/>
              <a:t>resource</a:t>
            </a:r>
            <a:r>
              <a:rPr lang="sv-SE" sz="1800"/>
              <a:t> </a:t>
            </a:r>
            <a:r>
              <a:rPr lang="sv-SE" sz="1800" err="1"/>
              <a:t>allocation</a:t>
            </a:r>
            <a:endParaRPr lang="en-US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5970BB-A7A0-4B3B-8380-0272E65C1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E3D8BF7-F8DF-4C77-BCCC-2695789F2A27}"/>
              </a:ext>
            </a:extLst>
          </p:cNvPr>
          <p:cNvGrpSpPr/>
          <p:nvPr/>
        </p:nvGrpSpPr>
        <p:grpSpPr>
          <a:xfrm>
            <a:off x="1960347" y="3740295"/>
            <a:ext cx="2343152" cy="2343150"/>
            <a:chOff x="1846047" y="3288723"/>
            <a:chExt cx="2343152" cy="2343150"/>
          </a:xfrm>
        </p:grpSpPr>
        <p:sp>
          <p:nvSpPr>
            <p:cNvPr id="12" name="Arrow: Circular 11">
              <a:extLst>
                <a:ext uri="{FF2B5EF4-FFF2-40B4-BE49-F238E27FC236}">
                  <a16:creationId xmlns:a16="http://schemas.microsoft.com/office/drawing/2014/main" id="{1FB8A036-0B6B-4C23-A0B0-F4274936032C}"/>
                </a:ext>
              </a:extLst>
            </p:cNvPr>
            <p:cNvSpPr/>
            <p:nvPr/>
          </p:nvSpPr>
          <p:spPr>
            <a:xfrm rot="14660757">
              <a:off x="1846047" y="3288723"/>
              <a:ext cx="2343150" cy="234315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3645902"/>
                <a:gd name="adj5" fmla="val 12500"/>
              </a:avLst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3" name="Arrow: Circular 12">
              <a:extLst>
                <a:ext uri="{FF2B5EF4-FFF2-40B4-BE49-F238E27FC236}">
                  <a16:creationId xmlns:a16="http://schemas.microsoft.com/office/drawing/2014/main" id="{3771DFFC-87AB-4C19-8A92-2ED0FB31C45B}"/>
                </a:ext>
              </a:extLst>
            </p:cNvPr>
            <p:cNvSpPr/>
            <p:nvPr/>
          </p:nvSpPr>
          <p:spPr>
            <a:xfrm rot="7200000">
              <a:off x="1846048" y="3288723"/>
              <a:ext cx="2343150" cy="2343150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3645902"/>
                <a:gd name="adj5" fmla="val 12500"/>
              </a:avLst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56EE123-ED38-418B-AA1D-3B591D470B5C}"/>
                </a:ext>
              </a:extLst>
            </p:cNvPr>
            <p:cNvGrpSpPr/>
            <p:nvPr/>
          </p:nvGrpSpPr>
          <p:grpSpPr>
            <a:xfrm>
              <a:off x="1846049" y="3288723"/>
              <a:ext cx="2343150" cy="2343150"/>
              <a:chOff x="1846049" y="3288723"/>
              <a:chExt cx="2343150" cy="2343150"/>
            </a:xfrm>
          </p:grpSpPr>
          <p:sp>
            <p:nvSpPr>
              <p:cNvPr id="11" name="Arrow: Circular 10">
                <a:extLst>
                  <a:ext uri="{FF2B5EF4-FFF2-40B4-BE49-F238E27FC236}">
                    <a16:creationId xmlns:a16="http://schemas.microsoft.com/office/drawing/2014/main" id="{873ABDA8-9A86-4C3A-93E4-0DC8B995AEF3}"/>
                  </a:ext>
                </a:extLst>
              </p:cNvPr>
              <p:cNvSpPr/>
              <p:nvPr/>
            </p:nvSpPr>
            <p:spPr>
              <a:xfrm>
                <a:off x="1846049" y="3288723"/>
                <a:ext cx="2343150" cy="2343150"/>
              </a:xfrm>
              <a:prstGeom prst="circularArrow">
                <a:avLst>
                  <a:gd name="adj1" fmla="val 12500"/>
                  <a:gd name="adj2" fmla="val 1142319"/>
                  <a:gd name="adj3" fmla="val 20457681"/>
                  <a:gd name="adj4" fmla="val 13645902"/>
                  <a:gd name="adj5" fmla="val 12500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Isosceles Triangle 15">
                <a:extLst>
                  <a:ext uri="{FF2B5EF4-FFF2-40B4-BE49-F238E27FC236}">
                    <a16:creationId xmlns:a16="http://schemas.microsoft.com/office/drawing/2014/main" id="{2E88CEB0-72BD-4B3B-8832-7B0161006FC3}"/>
                  </a:ext>
                </a:extLst>
              </p:cNvPr>
              <p:cNvSpPr/>
              <p:nvPr/>
            </p:nvSpPr>
            <p:spPr>
              <a:xfrm rot="3855336">
                <a:off x="2267515" y="3646005"/>
                <a:ext cx="521383" cy="244495"/>
              </a:xfrm>
              <a:prstGeom prst="triangle">
                <a:avLst>
                  <a:gd name="adj" fmla="val 42008"/>
                </a:avLst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E2B2D7-A1AB-4E2C-81EB-F841A938902F}"/>
                  </a:ext>
                </a:extLst>
              </p:cNvPr>
              <p:cNvSpPr/>
              <p:nvPr/>
            </p:nvSpPr>
            <p:spPr>
              <a:xfrm rot="18974301">
                <a:off x="2343031" y="3693450"/>
                <a:ext cx="137934" cy="26374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F40874E-FB21-45B0-A789-0F2C5711EE6E}"/>
                </a:ext>
              </a:extLst>
            </p:cNvPr>
            <p:cNvSpPr txBox="1"/>
            <p:nvPr/>
          </p:nvSpPr>
          <p:spPr>
            <a:xfrm rot="1142749">
              <a:off x="2898951" y="3503200"/>
              <a:ext cx="817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Develop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1CE8997-F5C5-4B5D-BC03-15FA4606D790}"/>
                </a:ext>
              </a:extLst>
            </p:cNvPr>
            <p:cNvSpPr txBox="1"/>
            <p:nvPr/>
          </p:nvSpPr>
          <p:spPr>
            <a:xfrm rot="18813370">
              <a:off x="3394069" y="4904931"/>
              <a:ext cx="46198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Test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AAD147-3544-4976-8C81-A4511E983AF9}"/>
                </a:ext>
              </a:extLst>
            </p:cNvPr>
            <p:cNvSpPr txBox="1"/>
            <p:nvPr/>
          </p:nvSpPr>
          <p:spPr>
            <a:xfrm rot="4835244">
              <a:off x="1827841" y="4440232"/>
              <a:ext cx="6864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>
                  <a:solidFill>
                    <a:schemeClr val="bg1"/>
                  </a:solidFill>
                </a:rPr>
                <a:t>Design</a:t>
              </a:r>
            </a:p>
          </p:txBody>
        </p:sp>
      </p:grp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ABE19A2D-041D-4FAD-85FC-A0F978CC928A}"/>
              </a:ext>
            </a:extLst>
          </p:cNvPr>
          <p:cNvSpPr/>
          <p:nvPr/>
        </p:nvSpPr>
        <p:spPr>
          <a:xfrm>
            <a:off x="3161497" y="5557654"/>
            <a:ext cx="1142002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EF0FBC-E505-4839-A219-E2DBBC011007}"/>
              </a:ext>
            </a:extLst>
          </p:cNvPr>
          <p:cNvSpPr/>
          <p:nvPr/>
        </p:nvSpPr>
        <p:spPr>
          <a:xfrm>
            <a:off x="4374542" y="5470814"/>
            <a:ext cx="516548" cy="65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Demo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B5B359A-EE2F-4A02-9C23-BB912A30A6F0}"/>
              </a:ext>
            </a:extLst>
          </p:cNvPr>
          <p:cNvSpPr/>
          <p:nvPr/>
        </p:nvSpPr>
        <p:spPr>
          <a:xfrm>
            <a:off x="4961330" y="5557654"/>
            <a:ext cx="861642" cy="484632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Release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C891F829-F40D-4F9E-9F41-6905A0CBEA1A}"/>
              </a:ext>
            </a:extLst>
          </p:cNvPr>
          <p:cNvSpPr/>
          <p:nvPr/>
        </p:nvSpPr>
        <p:spPr>
          <a:xfrm>
            <a:off x="5896878" y="5470814"/>
            <a:ext cx="516548" cy="6583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/>
              <a:t>In Use</a:t>
            </a:r>
          </a:p>
        </p:txBody>
      </p:sp>
      <p:sp>
        <p:nvSpPr>
          <p:cNvPr id="26" name="Flowchart: Document 25">
            <a:extLst>
              <a:ext uri="{FF2B5EF4-FFF2-40B4-BE49-F238E27FC236}">
                <a16:creationId xmlns:a16="http://schemas.microsoft.com/office/drawing/2014/main" id="{833019F1-877B-49F3-A463-C9F049FD83C5}"/>
              </a:ext>
            </a:extLst>
          </p:cNvPr>
          <p:cNvSpPr/>
          <p:nvPr/>
        </p:nvSpPr>
        <p:spPr>
          <a:xfrm>
            <a:off x="1234686" y="5164490"/>
            <a:ext cx="518271" cy="61264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Sprint</a:t>
            </a:r>
          </a:p>
          <a:p>
            <a:pPr algn="ctr"/>
            <a:r>
              <a:rPr lang="en-US" sz="1000"/>
              <a:t>Plan</a:t>
            </a:r>
          </a:p>
        </p:txBody>
      </p:sp>
      <p:sp>
        <p:nvSpPr>
          <p:cNvPr id="27" name="Flowchart: Multidocument 26">
            <a:extLst>
              <a:ext uri="{FF2B5EF4-FFF2-40B4-BE49-F238E27FC236}">
                <a16:creationId xmlns:a16="http://schemas.microsoft.com/office/drawing/2014/main" id="{4B0185B9-1005-4648-A477-E478E5F02C86}"/>
              </a:ext>
            </a:extLst>
          </p:cNvPr>
          <p:cNvSpPr/>
          <p:nvPr/>
        </p:nvSpPr>
        <p:spPr>
          <a:xfrm>
            <a:off x="1045841" y="4020903"/>
            <a:ext cx="895960" cy="758952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Prioritized Backlog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1E3D4B2-331D-436A-86F2-5555C0F11A90}"/>
              </a:ext>
            </a:extLst>
          </p:cNvPr>
          <p:cNvSpPr/>
          <p:nvPr/>
        </p:nvSpPr>
        <p:spPr>
          <a:xfrm>
            <a:off x="1118292" y="2737998"/>
            <a:ext cx="751058" cy="75105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>
                <a:solidFill>
                  <a:schemeClr val="tx1"/>
                </a:solidFill>
              </a:rPr>
              <a:t>Solution</a:t>
            </a:r>
            <a:br>
              <a:rPr lang="en-US" sz="1000">
                <a:solidFill>
                  <a:schemeClr val="tx1"/>
                </a:solidFill>
              </a:rPr>
            </a:br>
            <a:r>
              <a:rPr lang="en-US" sz="1000" err="1">
                <a:solidFill>
                  <a:schemeClr val="tx1"/>
                </a:solidFill>
              </a:rPr>
              <a:t>Prio</a:t>
            </a:r>
            <a:endParaRPr lang="en-US" sz="1000">
              <a:solidFill>
                <a:schemeClr val="tx1"/>
              </a:solidFill>
            </a:endParaRPr>
          </a:p>
          <a:p>
            <a:pPr algn="ctr"/>
            <a:r>
              <a:rPr lang="en-US" sz="1000" err="1">
                <a:solidFill>
                  <a:schemeClr val="tx1"/>
                </a:solidFill>
              </a:rPr>
              <a:t>Mgmt</a:t>
            </a:r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34F1100-070B-4DAC-A6CB-E0A0C2D033E4}"/>
              </a:ext>
            </a:extLst>
          </p:cNvPr>
          <p:cNvSpPr txBox="1"/>
          <p:nvPr/>
        </p:nvSpPr>
        <p:spPr>
          <a:xfrm>
            <a:off x="982303" y="1815055"/>
            <a:ext cx="102303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/>
              <a:t>Business</a:t>
            </a:r>
            <a:br>
              <a:rPr lang="en-US" sz="1000"/>
            </a:br>
            <a:r>
              <a:rPr lang="en-US" sz="1000"/>
              <a:t>Governance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BAE6080-AB3A-4756-9C5A-B4E2B5A788DE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1493821" y="2230553"/>
            <a:ext cx="1" cy="2842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917C033-B0E3-43F9-95F4-DDEB10A35B7D}"/>
              </a:ext>
            </a:extLst>
          </p:cNvPr>
          <p:cNvCxnSpPr>
            <a:cxnSpLocks/>
            <a:stCxn id="30" idx="4"/>
          </p:cNvCxnSpPr>
          <p:nvPr/>
        </p:nvCxnSpPr>
        <p:spPr>
          <a:xfrm>
            <a:off x="1493821" y="3712286"/>
            <a:ext cx="0" cy="2986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232567-66E4-479C-A510-1989B4F8E219}"/>
              </a:ext>
            </a:extLst>
          </p:cNvPr>
          <p:cNvCxnSpPr/>
          <p:nvPr/>
        </p:nvCxnSpPr>
        <p:spPr>
          <a:xfrm>
            <a:off x="1493821" y="4778237"/>
            <a:ext cx="0" cy="386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186BB5C-F8E2-4461-9E9D-E5BBCA7DAC1A}"/>
              </a:ext>
            </a:extLst>
          </p:cNvPr>
          <p:cNvCxnSpPr>
            <a:cxnSpLocks/>
            <a:stCxn id="23" idx="2"/>
            <a:endCxn id="26" idx="2"/>
          </p:cNvCxnSpPr>
          <p:nvPr/>
        </p:nvCxnSpPr>
        <p:spPr>
          <a:xfrm rot="5400000" flipH="1">
            <a:off x="2867073" y="4363384"/>
            <a:ext cx="392491" cy="3138994"/>
          </a:xfrm>
          <a:prstGeom prst="bentConnector3">
            <a:avLst>
              <a:gd name="adj1" fmla="val -1853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CCF097C9-9370-441F-9994-19FF92083FF9}"/>
              </a:ext>
            </a:extLst>
          </p:cNvPr>
          <p:cNvSpPr/>
          <p:nvPr/>
        </p:nvSpPr>
        <p:spPr>
          <a:xfrm>
            <a:off x="1361209" y="5777345"/>
            <a:ext cx="4779818" cy="607869"/>
          </a:xfrm>
          <a:custGeom>
            <a:avLst/>
            <a:gdLst>
              <a:gd name="connsiteX0" fmla="*/ 4779818 w 4779818"/>
              <a:gd name="connsiteY0" fmla="*/ 348096 h 607869"/>
              <a:gd name="connsiteX1" fmla="*/ 4779818 w 4779818"/>
              <a:gd name="connsiteY1" fmla="*/ 607869 h 607869"/>
              <a:gd name="connsiteX2" fmla="*/ 0 w 4779818"/>
              <a:gd name="connsiteY2" fmla="*/ 607869 h 607869"/>
              <a:gd name="connsiteX3" fmla="*/ 0 w 4779818"/>
              <a:gd name="connsiteY3" fmla="*/ 0 h 6078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79818" h="607869">
                <a:moveTo>
                  <a:pt x="4779818" y="348096"/>
                </a:moveTo>
                <a:lnTo>
                  <a:pt x="4779818" y="607869"/>
                </a:lnTo>
                <a:lnTo>
                  <a:pt x="0" y="607869"/>
                </a:ln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15503608-F5B3-4595-8DC0-2663FC429B47}"/>
              </a:ext>
            </a:extLst>
          </p:cNvPr>
          <p:cNvSpPr/>
          <p:nvPr/>
        </p:nvSpPr>
        <p:spPr>
          <a:xfrm>
            <a:off x="1636568" y="5683827"/>
            <a:ext cx="1709305" cy="324923"/>
          </a:xfrm>
          <a:custGeom>
            <a:avLst/>
            <a:gdLst>
              <a:gd name="connsiteX0" fmla="*/ 1693718 w 1693718"/>
              <a:gd name="connsiteY0" fmla="*/ 254578 h 374073"/>
              <a:gd name="connsiteX1" fmla="*/ 1693718 w 1693718"/>
              <a:gd name="connsiteY1" fmla="*/ 374073 h 374073"/>
              <a:gd name="connsiteX2" fmla="*/ 0 w 1693718"/>
              <a:gd name="connsiteY2" fmla="*/ 374073 h 374073"/>
              <a:gd name="connsiteX3" fmla="*/ 0 w 1693718"/>
              <a:gd name="connsiteY3" fmla="*/ 0 h 374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3718" h="374073">
                <a:moveTo>
                  <a:pt x="1693718" y="254578"/>
                </a:moveTo>
                <a:lnTo>
                  <a:pt x="1693718" y="374073"/>
                </a:lnTo>
                <a:lnTo>
                  <a:pt x="0" y="374073"/>
                </a:lnTo>
                <a:lnTo>
                  <a:pt x="0" y="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29844BF-6578-4E3D-99C9-3B108F5DF5FC}"/>
              </a:ext>
            </a:extLst>
          </p:cNvPr>
          <p:cNvSpPr txBox="1"/>
          <p:nvPr/>
        </p:nvSpPr>
        <p:spPr>
          <a:xfrm>
            <a:off x="4959076" y="6253090"/>
            <a:ext cx="87876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1000" err="1"/>
              <a:t>Correction</a:t>
            </a:r>
            <a:endParaRPr lang="en-US" sz="100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ECDC698-8A5D-44F8-817E-8F1BB1ECE230}"/>
              </a:ext>
            </a:extLst>
          </p:cNvPr>
          <p:cNvSpPr txBox="1"/>
          <p:nvPr/>
        </p:nvSpPr>
        <p:spPr>
          <a:xfrm>
            <a:off x="3317406" y="6071584"/>
            <a:ext cx="87876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1000" err="1"/>
              <a:t>Correction</a:t>
            </a:r>
            <a:endParaRPr lang="en-US" sz="100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9EACFC2C-D74B-4B93-9760-EA8D1ABFA990}"/>
              </a:ext>
            </a:extLst>
          </p:cNvPr>
          <p:cNvSpPr txBox="1"/>
          <p:nvPr/>
        </p:nvSpPr>
        <p:spPr>
          <a:xfrm>
            <a:off x="1713779" y="5887311"/>
            <a:ext cx="878767" cy="253916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sv-SE" sz="1000" err="1"/>
              <a:t>Correction</a:t>
            </a:r>
            <a:endParaRPr lang="en-US" sz="1000"/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66D577D5-B990-472A-83A3-1E6F33A83A45}"/>
              </a:ext>
            </a:extLst>
          </p:cNvPr>
          <p:cNvCxnSpPr/>
          <p:nvPr/>
        </p:nvCxnSpPr>
        <p:spPr>
          <a:xfrm flipH="1">
            <a:off x="2005340" y="3621232"/>
            <a:ext cx="520958" cy="348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1D949F-E38C-4E4F-9CDB-31791E1481C5}"/>
              </a:ext>
            </a:extLst>
          </p:cNvPr>
          <p:cNvSpPr txBox="1"/>
          <p:nvPr/>
        </p:nvSpPr>
        <p:spPr>
          <a:xfrm>
            <a:off x="2498630" y="3284844"/>
            <a:ext cx="1173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sz="1000" err="1"/>
              <a:t>Development</a:t>
            </a:r>
            <a:r>
              <a:rPr lang="sv-SE" sz="1000"/>
              <a:t> &amp;</a:t>
            </a:r>
            <a:br>
              <a:rPr lang="sv-SE" sz="1000"/>
            </a:br>
            <a:r>
              <a:rPr lang="sv-SE" sz="1000" err="1"/>
              <a:t>Maintenance</a:t>
            </a:r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330012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C94C0-E5CD-05CA-19DE-2F727653A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Timeline</a:t>
            </a:r>
            <a:endParaRPr lang="sv-SE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13266F8-52AB-D765-A233-C16EA1C017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542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5557F-10A2-DA50-8464-8F9E018C4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F55A76-7847-E45E-7D05-984E6F0C6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7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3F3968-FC0C-E7A4-3EE7-97FCFD726200}"/>
              </a:ext>
            </a:extLst>
          </p:cNvPr>
          <p:cNvCxnSpPr>
            <a:cxnSpLocks/>
          </p:cNvCxnSpPr>
          <p:nvPr/>
        </p:nvCxnSpPr>
        <p:spPr>
          <a:xfrm>
            <a:off x="9385300" y="3581400"/>
            <a:ext cx="0" cy="115014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8099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4108-7FA4-7473-34B4-DBA913520C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8955"/>
            <a:ext cx="9144000" cy="1007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3F7593"/>
                </a:solidFill>
              </a:rPr>
              <a:t>Data and analysis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3720BB-5363-9D7D-EE98-76ABB9C03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89B14-00C1-1BDD-A27A-07A48FD32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91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AB0D3-98CF-1688-5230-6D600F9E7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solidFill>
                  <a:srgbClr val="3F7593"/>
                </a:solidFill>
              </a:rPr>
              <a:t>Descriptive Analysis  </a:t>
            </a:r>
            <a:endParaRPr lang="en-US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165BD30E-D171-F945-E87F-CFD11067A2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0301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B81040-C303-3DC8-187F-4E9AB160F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Adage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8E9341-6BF1-58D4-1C20-E62706DD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CBA88-1671-42D3-9686-8895CAE7DED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38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passat 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759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age PPT template.pptx" id="{C8DB6988-6480-4897-A74B-F46DB616A3FA}" vid="{BC308DBA-1362-4D9A-9E65-637DB92052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2F920B9069F704196EFC43825794A2B" ma:contentTypeVersion="11" ma:contentTypeDescription="Skapa ett nytt dokument." ma:contentTypeScope="" ma:versionID="f7cfefbb7ab48f18c0f5844d9cdc11e5">
  <xsd:schema xmlns:xsd="http://www.w3.org/2001/XMLSchema" xmlns:xs="http://www.w3.org/2001/XMLSchema" xmlns:p="http://schemas.microsoft.com/office/2006/metadata/properties" xmlns:ns2="0f14873d-2e7c-4c89-9c52-6b127b1bbd38" xmlns:ns3="1aab9562-9fbc-4cac-a1dd-e511dcd87f26" targetNamespace="http://schemas.microsoft.com/office/2006/metadata/properties" ma:root="true" ma:fieldsID="d1ad9e5fc228265a37d563997d055050" ns2:_="" ns3:_="">
    <xsd:import namespace="0f14873d-2e7c-4c89-9c52-6b127b1bbd38"/>
    <xsd:import namespace="1aab9562-9fbc-4cac-a1dd-e511dcd87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14873d-2e7c-4c89-9c52-6b127b1bbd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ab9562-9fbc-4cac-a1dd-e511dcd87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E8912DB-5721-4605-9ECD-2FCB0BEB1C1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f14873d-2e7c-4c89-9c52-6b127b1bbd38"/>
    <ds:schemaRef ds:uri="1aab9562-9fbc-4cac-a1dd-e511dcd87f2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A0C315B-BB39-48DB-AE40-BF7C9B3245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5553C2-8CAE-4724-9C9C-C665B72C895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Adage PPT template</Template>
  <TotalTime>2995</TotalTime>
  <Words>1205</Words>
  <Application>Microsoft Office PowerPoint</Application>
  <PresentationFormat>Widescreen</PresentationFormat>
  <Paragraphs>281</Paragraphs>
  <Slides>21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Century Gothic</vt:lpstr>
      <vt:lpstr>Consolas</vt:lpstr>
      <vt:lpstr>Office Theme</vt:lpstr>
      <vt:lpstr>PowerPoint Presentation</vt:lpstr>
      <vt:lpstr>Agenda</vt:lpstr>
      <vt:lpstr>Background &amp; Timeline</vt:lpstr>
      <vt:lpstr>Project statement</vt:lpstr>
      <vt:lpstr>Getting started with Advanced Analytics</vt:lpstr>
      <vt:lpstr>Analytics solutions DevOps model</vt:lpstr>
      <vt:lpstr>Timeline</vt:lpstr>
      <vt:lpstr>Data and analysis</vt:lpstr>
      <vt:lpstr>Descriptive Analysis  </vt:lpstr>
      <vt:lpstr>Data contents</vt:lpstr>
      <vt:lpstr>Correlation matrix</vt:lpstr>
      <vt:lpstr>Descriptive analysis</vt:lpstr>
      <vt:lpstr>Descriptive analysis - Duration</vt:lpstr>
      <vt:lpstr>Next Best Offer model</vt:lpstr>
      <vt:lpstr>Model</vt:lpstr>
      <vt:lpstr>Model</vt:lpstr>
      <vt:lpstr>Model</vt:lpstr>
      <vt:lpstr>Next steps</vt:lpstr>
      <vt:lpstr>Next steps</vt:lpstr>
      <vt:lpstr>Next steps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Markella Nikolopoulou-Themeli</dc:creator>
  <cp:lastModifiedBy>Markella Nikolopoulou-Themeli</cp:lastModifiedBy>
  <cp:revision>1</cp:revision>
  <dcterms:created xsi:type="dcterms:W3CDTF">2022-10-25T17:59:06Z</dcterms:created>
  <dcterms:modified xsi:type="dcterms:W3CDTF">2022-11-25T15:36:00Z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  <property fmtid="{D5CDD505-2E9C-101B-9397-08002B2CF9AE}" pid="3" name="ContentTypeId">
    <vt:lpwstr>0x010100F2F920B9069F704196EFC43825794A2B</vt:lpwstr>
  </property>
  <property fmtid="{D5CDD505-2E9C-101B-9397-08002B2CF9AE}" pid="4" name="Tfs.LastKnownPath">
    <vt:lpwstr>https://influenceab-my.sharepoint.com/personal/jimmy_renstrom_adageinsights_com/Documents/1. Adage/Customers/Samhall/ADAGE @ Samhall_v1.pptx</vt:lpwstr>
  </property>
</Properties>
</file>