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4"/>
  </p:sldMasterIdLst>
  <p:notesMasterIdLst>
    <p:notesMasterId r:id="rId15"/>
  </p:notesMasterIdLst>
  <p:handoutMasterIdLst>
    <p:handoutMasterId r:id="rId16"/>
  </p:handoutMasterIdLst>
  <p:sldIdLst>
    <p:sldId id="284" r:id="rId5"/>
    <p:sldId id="256" r:id="rId6"/>
    <p:sldId id="257" r:id="rId7"/>
    <p:sldId id="260" r:id="rId8"/>
    <p:sldId id="258" r:id="rId9"/>
    <p:sldId id="261" r:id="rId10"/>
    <p:sldId id="262" r:id="rId11"/>
    <p:sldId id="283"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6"/>
    <a:srgbClr val="00243A"/>
    <a:srgbClr val="63B7C6"/>
    <a:srgbClr val="103350"/>
    <a:srgbClr val="0C4360"/>
    <a:srgbClr val="1B6872"/>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F9AB9-808F-4825-9A8C-C4C3F51434DC}" v="22" dt="2023-04-13T04:48:06.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maneshwar449@gmail.com" userId="0de80bb987e31508" providerId="LiveId" clId="{D7BF9AB9-808F-4825-9A8C-C4C3F51434DC}"/>
    <pc:docChg chg="custSel addSld delSld modSld sldOrd modMainMaster">
      <pc:chgData name="nileshmaneshwar449@gmail.com" userId="0de80bb987e31508" providerId="LiveId" clId="{D7BF9AB9-808F-4825-9A8C-C4C3F51434DC}" dt="2023-04-13T12:51:26.952" v="435" actId="2696"/>
      <pc:docMkLst>
        <pc:docMk/>
      </pc:docMkLst>
      <pc:sldChg chg="modSp mod modTransition">
        <pc:chgData name="nileshmaneshwar449@gmail.com" userId="0de80bb987e31508" providerId="LiveId" clId="{D7BF9AB9-808F-4825-9A8C-C4C3F51434DC}" dt="2023-04-13T04:35:35.090" v="107" actId="207"/>
        <pc:sldMkLst>
          <pc:docMk/>
          <pc:sldMk cId="3946934594" sldId="256"/>
        </pc:sldMkLst>
        <pc:spChg chg="mod">
          <ac:chgData name="nileshmaneshwar449@gmail.com" userId="0de80bb987e31508" providerId="LiveId" clId="{D7BF9AB9-808F-4825-9A8C-C4C3F51434DC}" dt="2023-04-13T04:35:35.090" v="107" actId="207"/>
          <ac:spMkLst>
            <pc:docMk/>
            <pc:sldMk cId="3946934594" sldId="256"/>
            <ac:spMk id="2" creationId="{632BE5BF-9922-45FB-8F3F-4446D40A051B}"/>
          </ac:spMkLst>
        </pc:spChg>
      </pc:sldChg>
      <pc:sldChg chg="modSp mod">
        <pc:chgData name="nileshmaneshwar449@gmail.com" userId="0de80bb987e31508" providerId="LiveId" clId="{D7BF9AB9-808F-4825-9A8C-C4C3F51434DC}" dt="2023-04-13T11:59:13.614" v="392" actId="20577"/>
        <pc:sldMkLst>
          <pc:docMk/>
          <pc:sldMk cId="2902794312" sldId="257"/>
        </pc:sldMkLst>
        <pc:spChg chg="mod">
          <ac:chgData name="nileshmaneshwar449@gmail.com" userId="0de80bb987e31508" providerId="LiveId" clId="{D7BF9AB9-808F-4825-9A8C-C4C3F51434DC}" dt="2023-04-12T23:17:25.359" v="93"/>
          <ac:spMkLst>
            <pc:docMk/>
            <pc:sldMk cId="2902794312" sldId="257"/>
            <ac:spMk id="2" creationId="{0B24BF10-2B55-43AB-9F77-F1A1410384A9}"/>
          </ac:spMkLst>
        </pc:spChg>
        <pc:spChg chg="mod">
          <ac:chgData name="nileshmaneshwar449@gmail.com" userId="0de80bb987e31508" providerId="LiveId" clId="{D7BF9AB9-808F-4825-9A8C-C4C3F51434DC}" dt="2023-04-13T11:59:13.614" v="392" actId="20577"/>
          <ac:spMkLst>
            <pc:docMk/>
            <pc:sldMk cId="2902794312" sldId="257"/>
            <ac:spMk id="5" creationId="{0A95F4DE-39B7-4CE2-BC1E-8B8AE662A895}"/>
          </ac:spMkLst>
        </pc:spChg>
        <pc:spChg chg="mod">
          <ac:chgData name="nileshmaneshwar449@gmail.com" userId="0de80bb987e31508" providerId="LiveId" clId="{D7BF9AB9-808F-4825-9A8C-C4C3F51434DC}" dt="2023-04-13T04:34:22.091" v="100" actId="2711"/>
          <ac:spMkLst>
            <pc:docMk/>
            <pc:sldMk cId="2902794312" sldId="257"/>
            <ac:spMk id="6" creationId="{9FF23BBE-F509-D8AA-58E2-6AA192AB47A8}"/>
          </ac:spMkLst>
        </pc:spChg>
      </pc:sldChg>
      <pc:sldChg chg="modSp mod">
        <pc:chgData name="nileshmaneshwar449@gmail.com" userId="0de80bb987e31508" providerId="LiveId" clId="{D7BF9AB9-808F-4825-9A8C-C4C3F51434DC}" dt="2023-04-13T05:05:29.406" v="357" actId="20577"/>
        <pc:sldMkLst>
          <pc:docMk/>
          <pc:sldMk cId="3733486012" sldId="258"/>
        </pc:sldMkLst>
        <pc:spChg chg="mod">
          <ac:chgData name="nileshmaneshwar449@gmail.com" userId="0de80bb987e31508" providerId="LiveId" clId="{D7BF9AB9-808F-4825-9A8C-C4C3F51434DC}" dt="2023-04-12T23:17:25.359" v="93"/>
          <ac:spMkLst>
            <pc:docMk/>
            <pc:sldMk cId="3733486012" sldId="258"/>
            <ac:spMk id="2" creationId="{BE9800F6-D571-48C4-8466-12AA1ADB6599}"/>
          </ac:spMkLst>
        </pc:spChg>
        <pc:spChg chg="mod">
          <ac:chgData name="nileshmaneshwar449@gmail.com" userId="0de80bb987e31508" providerId="LiveId" clId="{D7BF9AB9-808F-4825-9A8C-C4C3F51434DC}" dt="2023-04-13T05:05:29.406" v="357" actId="20577"/>
          <ac:spMkLst>
            <pc:docMk/>
            <pc:sldMk cId="3733486012" sldId="258"/>
            <ac:spMk id="10" creationId="{EF2BC084-E6DB-4DE7-B309-042A85EBA700}"/>
          </ac:spMkLst>
        </pc:spChg>
      </pc:sldChg>
      <pc:sldChg chg="modSp mod">
        <pc:chgData name="nileshmaneshwar449@gmail.com" userId="0de80bb987e31508" providerId="LiveId" clId="{D7BF9AB9-808F-4825-9A8C-C4C3F51434DC}" dt="2023-04-13T09:18:12.974" v="367" actId="20577"/>
        <pc:sldMkLst>
          <pc:docMk/>
          <pc:sldMk cId="709828751" sldId="260"/>
        </pc:sldMkLst>
        <pc:spChg chg="mod">
          <ac:chgData name="nileshmaneshwar449@gmail.com" userId="0de80bb987e31508" providerId="LiveId" clId="{D7BF9AB9-808F-4825-9A8C-C4C3F51434DC}" dt="2023-04-12T23:17:25.359" v="93"/>
          <ac:spMkLst>
            <pc:docMk/>
            <pc:sldMk cId="709828751" sldId="260"/>
            <ac:spMk id="2" creationId="{8B065C75-272B-4BB5-BA23-D80E8654D621}"/>
          </ac:spMkLst>
        </pc:spChg>
        <pc:spChg chg="mod">
          <ac:chgData name="nileshmaneshwar449@gmail.com" userId="0de80bb987e31508" providerId="LiveId" clId="{D7BF9AB9-808F-4825-9A8C-C4C3F51434DC}" dt="2023-04-13T04:38:32.919" v="111" actId="255"/>
          <ac:spMkLst>
            <pc:docMk/>
            <pc:sldMk cId="709828751" sldId="260"/>
            <ac:spMk id="4" creationId="{BD179B88-D43C-4A31-9A52-3498E9430782}"/>
          </ac:spMkLst>
        </pc:spChg>
        <pc:spChg chg="mod">
          <ac:chgData name="nileshmaneshwar449@gmail.com" userId="0de80bb987e31508" providerId="LiveId" clId="{D7BF9AB9-808F-4825-9A8C-C4C3F51434DC}" dt="2023-04-13T09:18:12.974" v="367" actId="20577"/>
          <ac:spMkLst>
            <pc:docMk/>
            <pc:sldMk cId="709828751" sldId="260"/>
            <ac:spMk id="5" creationId="{DCDDBE65-9AB1-4989-AF86-726591A6A128}"/>
          </ac:spMkLst>
        </pc:spChg>
      </pc:sldChg>
      <pc:sldChg chg="modSp mod">
        <pc:chgData name="nileshmaneshwar449@gmail.com" userId="0de80bb987e31508" providerId="LiveId" clId="{D7BF9AB9-808F-4825-9A8C-C4C3F51434DC}" dt="2023-04-13T09:36:24.968" v="369" actId="20577"/>
        <pc:sldMkLst>
          <pc:docMk/>
          <pc:sldMk cId="3607270498" sldId="261"/>
        </pc:sldMkLst>
        <pc:spChg chg="mod">
          <ac:chgData name="nileshmaneshwar449@gmail.com" userId="0de80bb987e31508" providerId="LiveId" clId="{D7BF9AB9-808F-4825-9A8C-C4C3F51434DC}" dt="2023-04-12T23:17:25.359" v="93"/>
          <ac:spMkLst>
            <pc:docMk/>
            <pc:sldMk cId="3607270498" sldId="261"/>
            <ac:spMk id="2" creationId="{520FC4EE-F318-4344-9E3C-B950ADB63865}"/>
          </ac:spMkLst>
        </pc:spChg>
        <pc:spChg chg="mod">
          <ac:chgData name="nileshmaneshwar449@gmail.com" userId="0de80bb987e31508" providerId="LiveId" clId="{D7BF9AB9-808F-4825-9A8C-C4C3F51434DC}" dt="2023-04-13T09:36:24.968" v="369" actId="20577"/>
          <ac:spMkLst>
            <pc:docMk/>
            <pc:sldMk cId="3607270498" sldId="261"/>
            <ac:spMk id="4" creationId="{315E3981-F0D7-482C-A8E0-6A57700BECA7}"/>
          </ac:spMkLst>
        </pc:spChg>
        <pc:spChg chg="mod">
          <ac:chgData name="nileshmaneshwar449@gmail.com" userId="0de80bb987e31508" providerId="LiveId" clId="{D7BF9AB9-808F-4825-9A8C-C4C3F51434DC}" dt="2023-04-13T05:02:02.166" v="342" actId="255"/>
          <ac:spMkLst>
            <pc:docMk/>
            <pc:sldMk cId="3607270498" sldId="261"/>
            <ac:spMk id="8" creationId="{47DC4E62-1A34-4F98-A451-214F1808519C}"/>
          </ac:spMkLst>
        </pc:spChg>
      </pc:sldChg>
      <pc:sldChg chg="modSp mod">
        <pc:chgData name="nileshmaneshwar449@gmail.com" userId="0de80bb987e31508" providerId="LiveId" clId="{D7BF9AB9-808F-4825-9A8C-C4C3F51434DC}" dt="2023-04-13T04:59:03.676" v="335" actId="255"/>
        <pc:sldMkLst>
          <pc:docMk/>
          <pc:sldMk cId="3892131414" sldId="262"/>
        </pc:sldMkLst>
        <pc:spChg chg="mod">
          <ac:chgData name="nileshmaneshwar449@gmail.com" userId="0de80bb987e31508" providerId="LiveId" clId="{D7BF9AB9-808F-4825-9A8C-C4C3F51434DC}" dt="2023-04-12T23:17:25.359" v="93"/>
          <ac:spMkLst>
            <pc:docMk/>
            <pc:sldMk cId="3892131414" sldId="262"/>
            <ac:spMk id="2" creationId="{CC1F11E7-EDE5-4119-BA64-4FC57C285D19}"/>
          </ac:spMkLst>
        </pc:spChg>
        <pc:spChg chg="mod">
          <ac:chgData name="nileshmaneshwar449@gmail.com" userId="0de80bb987e31508" providerId="LiveId" clId="{D7BF9AB9-808F-4825-9A8C-C4C3F51434DC}" dt="2023-04-13T04:41:10.543" v="121" actId="1076"/>
          <ac:spMkLst>
            <pc:docMk/>
            <pc:sldMk cId="3892131414" sldId="262"/>
            <ac:spMk id="4" creationId="{315E3981-F0D7-482C-A8E0-6A57700BECA7}"/>
          </ac:spMkLst>
        </pc:spChg>
        <pc:spChg chg="mod">
          <ac:chgData name="nileshmaneshwar449@gmail.com" userId="0de80bb987e31508" providerId="LiveId" clId="{D7BF9AB9-808F-4825-9A8C-C4C3F51434DC}" dt="2023-04-13T04:59:03.676" v="335" actId="255"/>
          <ac:spMkLst>
            <pc:docMk/>
            <pc:sldMk cId="3892131414" sldId="262"/>
            <ac:spMk id="22" creationId="{78CACAF1-61EA-4605-A8FE-2EEE752B49FF}"/>
          </ac:spMkLst>
        </pc:spChg>
      </pc:sldChg>
      <pc:sldChg chg="modSp mod">
        <pc:chgData name="nileshmaneshwar449@gmail.com" userId="0de80bb987e31508" providerId="LiveId" clId="{D7BF9AB9-808F-4825-9A8C-C4C3F51434DC}" dt="2023-04-13T04:42:50.323" v="132" actId="255"/>
        <pc:sldMkLst>
          <pc:docMk/>
          <pc:sldMk cId="663103393" sldId="264"/>
        </pc:sldMkLst>
        <pc:spChg chg="mod">
          <ac:chgData name="nileshmaneshwar449@gmail.com" userId="0de80bb987e31508" providerId="LiveId" clId="{D7BF9AB9-808F-4825-9A8C-C4C3F51434DC}" dt="2023-04-12T23:17:25.359" v="93"/>
          <ac:spMkLst>
            <pc:docMk/>
            <pc:sldMk cId="663103393" sldId="264"/>
            <ac:spMk id="2" creationId="{FAC2D367-2A6E-41FE-A9EA-24FF17BCAA97}"/>
          </ac:spMkLst>
        </pc:spChg>
        <pc:spChg chg="mod">
          <ac:chgData name="nileshmaneshwar449@gmail.com" userId="0de80bb987e31508" providerId="LiveId" clId="{D7BF9AB9-808F-4825-9A8C-C4C3F51434DC}" dt="2023-04-13T04:42:30.412" v="131" actId="1076"/>
          <ac:spMkLst>
            <pc:docMk/>
            <pc:sldMk cId="663103393" sldId="264"/>
            <ac:spMk id="4" creationId="{315E3981-F0D7-482C-A8E0-6A57700BECA7}"/>
          </ac:spMkLst>
        </pc:spChg>
        <pc:spChg chg="mod">
          <ac:chgData name="nileshmaneshwar449@gmail.com" userId="0de80bb987e31508" providerId="LiveId" clId="{D7BF9AB9-808F-4825-9A8C-C4C3F51434DC}" dt="2023-04-13T04:42:50.323" v="132" actId="255"/>
          <ac:spMkLst>
            <pc:docMk/>
            <pc:sldMk cId="663103393" sldId="264"/>
            <ac:spMk id="19" creationId="{782206B1-586F-4254-9B36-D06C4E294ACF}"/>
          </ac:spMkLst>
        </pc:spChg>
      </pc:sldChg>
      <pc:sldChg chg="del">
        <pc:chgData name="nileshmaneshwar449@gmail.com" userId="0de80bb987e31508" providerId="LiveId" clId="{D7BF9AB9-808F-4825-9A8C-C4C3F51434DC}" dt="2023-04-12T23:12:46.651" v="57" actId="2696"/>
        <pc:sldMkLst>
          <pc:docMk/>
          <pc:sldMk cId="1065425595" sldId="266"/>
        </pc:sldMkLst>
      </pc:sldChg>
      <pc:sldChg chg="del">
        <pc:chgData name="nileshmaneshwar449@gmail.com" userId="0de80bb987e31508" providerId="LiveId" clId="{D7BF9AB9-808F-4825-9A8C-C4C3F51434DC}" dt="2023-04-12T23:12:55.559" v="59" actId="2696"/>
        <pc:sldMkLst>
          <pc:docMk/>
          <pc:sldMk cId="914134537" sldId="267"/>
        </pc:sldMkLst>
      </pc:sldChg>
      <pc:sldChg chg="del">
        <pc:chgData name="nileshmaneshwar449@gmail.com" userId="0de80bb987e31508" providerId="LiveId" clId="{D7BF9AB9-808F-4825-9A8C-C4C3F51434DC}" dt="2023-04-12T23:13:00.918" v="60" actId="2696"/>
        <pc:sldMkLst>
          <pc:docMk/>
          <pc:sldMk cId="44069682" sldId="268"/>
        </pc:sldMkLst>
      </pc:sldChg>
      <pc:sldChg chg="modSp mod">
        <pc:chgData name="nileshmaneshwar449@gmail.com" userId="0de80bb987e31508" providerId="LiveId" clId="{D7BF9AB9-808F-4825-9A8C-C4C3F51434DC}" dt="2023-04-12T23:12:39.478" v="56" actId="207"/>
        <pc:sldMkLst>
          <pc:docMk/>
          <pc:sldMk cId="429771863" sldId="269"/>
        </pc:sldMkLst>
        <pc:spChg chg="mod">
          <ac:chgData name="nileshmaneshwar449@gmail.com" userId="0de80bb987e31508" providerId="LiveId" clId="{D7BF9AB9-808F-4825-9A8C-C4C3F51434DC}" dt="2023-04-12T23:12:39.478" v="56" actId="207"/>
          <ac:spMkLst>
            <pc:docMk/>
            <pc:sldMk cId="429771863" sldId="269"/>
            <ac:spMk id="2" creationId="{632BE5BF-9922-45FB-8F3F-4446D40A051B}"/>
          </ac:spMkLst>
        </pc:spChg>
      </pc:sldChg>
      <pc:sldChg chg="modSp mod">
        <pc:chgData name="nileshmaneshwar449@gmail.com" userId="0de80bb987e31508" providerId="LiveId" clId="{D7BF9AB9-808F-4825-9A8C-C4C3F51434DC}" dt="2023-04-13T04:59:51.456" v="341" actId="2711"/>
        <pc:sldMkLst>
          <pc:docMk/>
          <pc:sldMk cId="451187730" sldId="283"/>
        </pc:sldMkLst>
        <pc:spChg chg="mod">
          <ac:chgData name="nileshmaneshwar449@gmail.com" userId="0de80bb987e31508" providerId="LiveId" clId="{D7BF9AB9-808F-4825-9A8C-C4C3F51434DC}" dt="2023-04-12T23:17:25.359" v="93"/>
          <ac:spMkLst>
            <pc:docMk/>
            <pc:sldMk cId="451187730" sldId="283"/>
            <ac:spMk id="2" creationId="{2F478C69-0A1D-45FF-8600-ED903803FFE1}"/>
          </ac:spMkLst>
        </pc:spChg>
        <pc:spChg chg="mod">
          <ac:chgData name="nileshmaneshwar449@gmail.com" userId="0de80bb987e31508" providerId="LiveId" clId="{D7BF9AB9-808F-4825-9A8C-C4C3F51434DC}" dt="2023-04-13T04:42:08.835" v="128" actId="1076"/>
          <ac:spMkLst>
            <pc:docMk/>
            <pc:sldMk cId="451187730" sldId="283"/>
            <ac:spMk id="4" creationId="{315E3981-F0D7-482C-A8E0-6A57700BECA7}"/>
          </ac:spMkLst>
        </pc:spChg>
        <pc:spChg chg="mod">
          <ac:chgData name="nileshmaneshwar449@gmail.com" userId="0de80bb987e31508" providerId="LiveId" clId="{D7BF9AB9-808F-4825-9A8C-C4C3F51434DC}" dt="2023-04-13T04:59:51.456" v="341" actId="2711"/>
          <ac:spMkLst>
            <pc:docMk/>
            <pc:sldMk cId="451187730" sldId="283"/>
            <ac:spMk id="11" creationId="{2B2EC40E-E07A-4DDE-372A-CA94C7603F03}"/>
          </ac:spMkLst>
        </pc:spChg>
      </pc:sldChg>
      <pc:sldChg chg="del">
        <pc:chgData name="nileshmaneshwar449@gmail.com" userId="0de80bb987e31508" providerId="LiveId" clId="{D7BF9AB9-808F-4825-9A8C-C4C3F51434DC}" dt="2023-04-12T23:12:50.964" v="58" actId="2696"/>
        <pc:sldMkLst>
          <pc:docMk/>
          <pc:sldMk cId="3322300142" sldId="284"/>
        </pc:sldMkLst>
      </pc:sldChg>
      <pc:sldChg chg="addSp delSp modSp new mod ord">
        <pc:chgData name="nileshmaneshwar449@gmail.com" userId="0de80bb987e31508" providerId="LiveId" clId="{D7BF9AB9-808F-4825-9A8C-C4C3F51434DC}" dt="2023-04-13T05:11:22.301" v="362" actId="21"/>
        <pc:sldMkLst>
          <pc:docMk/>
          <pc:sldMk cId="3877582650" sldId="284"/>
        </pc:sldMkLst>
        <pc:spChg chg="mod">
          <ac:chgData name="nileshmaneshwar449@gmail.com" userId="0de80bb987e31508" providerId="LiveId" clId="{D7BF9AB9-808F-4825-9A8C-C4C3F51434DC}" dt="2023-04-13T04:54:28.236" v="327" actId="207"/>
          <ac:spMkLst>
            <pc:docMk/>
            <pc:sldMk cId="3877582650" sldId="284"/>
            <ac:spMk id="2" creationId="{CA29BA68-5CA5-5BD4-13B3-D43B91A58403}"/>
          </ac:spMkLst>
        </pc:spChg>
        <pc:inkChg chg="add">
          <ac:chgData name="nileshmaneshwar449@gmail.com" userId="0de80bb987e31508" providerId="LiveId" clId="{D7BF9AB9-808F-4825-9A8C-C4C3F51434DC}" dt="2023-04-13T05:10:20.121" v="358" actId="9405"/>
          <ac:inkMkLst>
            <pc:docMk/>
            <pc:sldMk cId="3877582650" sldId="284"/>
            <ac:inkMk id="3" creationId="{F3FD30CC-FA4C-189D-CDE1-CCDD13254E6F}"/>
          </ac:inkMkLst>
        </pc:inkChg>
        <pc:inkChg chg="add del mod">
          <ac:chgData name="nileshmaneshwar449@gmail.com" userId="0de80bb987e31508" providerId="LiveId" clId="{D7BF9AB9-808F-4825-9A8C-C4C3F51434DC}" dt="2023-04-13T05:11:22.301" v="362" actId="21"/>
          <ac:inkMkLst>
            <pc:docMk/>
            <pc:sldMk cId="3877582650" sldId="284"/>
            <ac:inkMk id="4" creationId="{83BFADC2-EDA6-1BEE-303A-BC79920CD8BE}"/>
          </ac:inkMkLst>
        </pc:inkChg>
      </pc:sldChg>
      <pc:sldChg chg="del">
        <pc:chgData name="nileshmaneshwar449@gmail.com" userId="0de80bb987e31508" providerId="LiveId" clId="{D7BF9AB9-808F-4825-9A8C-C4C3F51434DC}" dt="2023-04-12T23:13:03.931" v="61" actId="2696"/>
        <pc:sldMkLst>
          <pc:docMk/>
          <pc:sldMk cId="59582380" sldId="285"/>
        </pc:sldMkLst>
      </pc:sldChg>
      <pc:sldChg chg="delSp modSp new del mod">
        <pc:chgData name="nileshmaneshwar449@gmail.com" userId="0de80bb987e31508" providerId="LiveId" clId="{D7BF9AB9-808F-4825-9A8C-C4C3F51434DC}" dt="2023-04-13T12:51:26.952" v="435" actId="2696"/>
        <pc:sldMkLst>
          <pc:docMk/>
          <pc:sldMk cId="3140370096" sldId="285"/>
        </pc:sldMkLst>
        <pc:spChg chg="del mod">
          <ac:chgData name="nileshmaneshwar449@gmail.com" userId="0de80bb987e31508" providerId="LiveId" clId="{D7BF9AB9-808F-4825-9A8C-C4C3F51434DC}" dt="2023-04-13T12:51:21.590" v="434" actId="21"/>
          <ac:spMkLst>
            <pc:docMk/>
            <pc:sldMk cId="3140370096" sldId="285"/>
            <ac:spMk id="2" creationId="{18238827-8D46-D9AE-F9FA-D5AB2C127F26}"/>
          </ac:spMkLst>
        </pc:spChg>
      </pc:sldChg>
      <pc:sldMasterChg chg="addSp modSldLayout">
        <pc:chgData name="nileshmaneshwar449@gmail.com" userId="0de80bb987e31508" providerId="LiveId" clId="{D7BF9AB9-808F-4825-9A8C-C4C3F51434DC}" dt="2023-04-12T23:15:08.198" v="68"/>
        <pc:sldMasterMkLst>
          <pc:docMk/>
          <pc:sldMasterMk cId="1765652448" sldId="2147483678"/>
        </pc:sldMasterMkLst>
        <pc:spChg chg="add">
          <ac:chgData name="nileshmaneshwar449@gmail.com" userId="0de80bb987e31508" providerId="LiveId" clId="{D7BF9AB9-808F-4825-9A8C-C4C3F51434DC}" dt="2023-04-12T23:15:08.198" v="68"/>
          <ac:spMkLst>
            <pc:docMk/>
            <pc:sldMasterMk cId="1765652448" sldId="2147483678"/>
            <ac:spMk id="8" creationId="{4707E0BD-F426-0C67-0FEF-07A6890D4C7D}"/>
          </ac:spMkLst>
        </pc:spChg>
        <pc:spChg chg="add">
          <ac:chgData name="nileshmaneshwar449@gmail.com" userId="0de80bb987e31508" providerId="LiveId" clId="{D7BF9AB9-808F-4825-9A8C-C4C3F51434DC}" dt="2023-04-12T23:15:08.198" v="68"/>
          <ac:spMkLst>
            <pc:docMk/>
            <pc:sldMasterMk cId="1765652448" sldId="2147483678"/>
            <ac:spMk id="9" creationId="{5517F054-D1D0-8EBA-C3EB-5C016D660253}"/>
          </ac:spMkLst>
        </pc:spChg>
        <pc:spChg chg="add">
          <ac:chgData name="nileshmaneshwar449@gmail.com" userId="0de80bb987e31508" providerId="LiveId" clId="{D7BF9AB9-808F-4825-9A8C-C4C3F51434DC}" dt="2023-04-12T23:15:08.198" v="68"/>
          <ac:spMkLst>
            <pc:docMk/>
            <pc:sldMasterMk cId="1765652448" sldId="2147483678"/>
            <ac:spMk id="10" creationId="{3C8DD058-DAE7-B495-4CE6-49712F89EB6F}"/>
          </ac:spMkLst>
        </pc:spChg>
        <pc:spChg chg="add">
          <ac:chgData name="nileshmaneshwar449@gmail.com" userId="0de80bb987e31508" providerId="LiveId" clId="{D7BF9AB9-808F-4825-9A8C-C4C3F51434DC}" dt="2023-04-12T23:15:08.198" v="68"/>
          <ac:spMkLst>
            <pc:docMk/>
            <pc:sldMasterMk cId="1765652448" sldId="2147483678"/>
            <ac:spMk id="11" creationId="{F3B18281-3D9A-F946-29CC-00275C8607CD}"/>
          </ac:spMkLst>
        </pc:spChg>
        <pc:spChg chg="add">
          <ac:chgData name="nileshmaneshwar449@gmail.com" userId="0de80bb987e31508" providerId="LiveId" clId="{D7BF9AB9-808F-4825-9A8C-C4C3F51434DC}" dt="2023-04-12T23:15:08.198" v="68"/>
          <ac:spMkLst>
            <pc:docMk/>
            <pc:sldMasterMk cId="1765652448" sldId="2147483678"/>
            <ac:spMk id="12" creationId="{23298A5F-DE8E-8289-7D2F-1B3CBBBDD4A5}"/>
          </ac:spMkLst>
        </pc:spChg>
        <pc:spChg chg="add">
          <ac:chgData name="nileshmaneshwar449@gmail.com" userId="0de80bb987e31508" providerId="LiveId" clId="{D7BF9AB9-808F-4825-9A8C-C4C3F51434DC}" dt="2023-04-12T23:15:08.198" v="68"/>
          <ac:spMkLst>
            <pc:docMk/>
            <pc:sldMasterMk cId="1765652448" sldId="2147483678"/>
            <ac:spMk id="13" creationId="{D33D06FE-2FB6-39D3-25A9-67D611019B5A}"/>
          </ac:spMkLst>
        </pc:spChg>
        <pc:spChg chg="add">
          <ac:chgData name="nileshmaneshwar449@gmail.com" userId="0de80bb987e31508" providerId="LiveId" clId="{D7BF9AB9-808F-4825-9A8C-C4C3F51434DC}" dt="2023-04-12T23:15:08.198" v="68"/>
          <ac:spMkLst>
            <pc:docMk/>
            <pc:sldMasterMk cId="1765652448" sldId="2147483678"/>
            <ac:spMk id="20" creationId="{DE6A3E3F-6867-397F-EF41-ABE0DB86BD87}"/>
          </ac:spMkLst>
        </pc:spChg>
        <pc:spChg chg="add">
          <ac:chgData name="nileshmaneshwar449@gmail.com" userId="0de80bb987e31508" providerId="LiveId" clId="{D7BF9AB9-808F-4825-9A8C-C4C3F51434DC}" dt="2023-04-12T23:15:08.198" v="68"/>
          <ac:spMkLst>
            <pc:docMk/>
            <pc:sldMasterMk cId="1765652448" sldId="2147483678"/>
            <ac:spMk id="21" creationId="{2484C2FC-8D34-F306-2A96-962090F69254}"/>
          </ac:spMkLst>
        </pc:spChg>
        <pc:grpChg chg="add">
          <ac:chgData name="nileshmaneshwar449@gmail.com" userId="0de80bb987e31508" providerId="LiveId" clId="{D7BF9AB9-808F-4825-9A8C-C4C3F51434DC}" dt="2023-04-12T23:15:08.198" v="68"/>
          <ac:grpSpMkLst>
            <pc:docMk/>
            <pc:sldMasterMk cId="1765652448" sldId="2147483678"/>
            <ac:grpSpMk id="14" creationId="{F0908409-C9F8-9F8A-DAB0-DE515781243F}"/>
          </ac:grpSpMkLst>
        </pc:grpChg>
        <pc:grpChg chg="add">
          <ac:chgData name="nileshmaneshwar449@gmail.com" userId="0de80bb987e31508" providerId="LiveId" clId="{D7BF9AB9-808F-4825-9A8C-C4C3F51434DC}" dt="2023-04-12T23:15:08.198" v="68"/>
          <ac:grpSpMkLst>
            <pc:docMk/>
            <pc:sldMasterMk cId="1765652448" sldId="2147483678"/>
            <ac:grpSpMk id="17" creationId="{D64304BE-1149-73E4-DAF1-5E9F0CF578DC}"/>
          </ac:grpSpMkLst>
        </pc:grpChg>
        <pc:sldLayoutChg chg="addSp">
          <pc:chgData name="nileshmaneshwar449@gmail.com" userId="0de80bb987e31508" providerId="LiveId" clId="{D7BF9AB9-808F-4825-9A8C-C4C3F51434DC}" dt="2023-04-12T23:15:08.198" v="68"/>
          <pc:sldLayoutMkLst>
            <pc:docMk/>
            <pc:sldMasterMk cId="1765652448" sldId="2147483678"/>
            <pc:sldLayoutMk cId="1615777682" sldId="2147483679"/>
          </pc:sldLayoutMkLst>
          <pc:spChg chg="add">
            <ac:chgData name="nileshmaneshwar449@gmail.com" userId="0de80bb987e31508" providerId="LiveId" clId="{D7BF9AB9-808F-4825-9A8C-C4C3F51434DC}" dt="2023-04-12T23:15:08.198" v="68"/>
            <ac:spMkLst>
              <pc:docMk/>
              <pc:sldMasterMk cId="1765652448" sldId="2147483678"/>
              <pc:sldLayoutMk cId="1615777682" sldId="2147483679"/>
              <ac:spMk id="7" creationId="{761C76D5-9333-DE8A-D554-69D307E5CA95}"/>
            </ac:spMkLst>
          </pc:spChg>
          <pc:grpChg chg="add">
            <ac:chgData name="nileshmaneshwar449@gmail.com" userId="0de80bb987e31508" providerId="LiveId" clId="{D7BF9AB9-808F-4825-9A8C-C4C3F51434DC}" dt="2023-04-12T23:15:08.198" v="68"/>
            <ac:grpSpMkLst>
              <pc:docMk/>
              <pc:sldMasterMk cId="1765652448" sldId="2147483678"/>
              <pc:sldLayoutMk cId="1615777682" sldId="2147483679"/>
              <ac:grpSpMk id="9" creationId="{3BB0D165-8966-1AAD-2C44-029E5399B5AF}"/>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1023578905" sldId="2147483680"/>
          </pc:sldLayoutMkLst>
          <pc:spChg chg="add">
            <ac:chgData name="nileshmaneshwar449@gmail.com" userId="0de80bb987e31508" providerId="LiveId" clId="{D7BF9AB9-808F-4825-9A8C-C4C3F51434DC}" dt="2023-04-12T23:15:08.198" v="68"/>
            <ac:spMkLst>
              <pc:docMk/>
              <pc:sldMasterMk cId="1765652448" sldId="2147483678"/>
              <pc:sldLayoutMk cId="1023578905" sldId="2147483680"/>
              <ac:spMk id="7" creationId="{F8D7BAB1-262E-D4F2-FD1B-BD2B8F35086B}"/>
            </ac:spMkLst>
          </pc:spChg>
          <pc:spChg chg="add">
            <ac:chgData name="nileshmaneshwar449@gmail.com" userId="0de80bb987e31508" providerId="LiveId" clId="{D7BF9AB9-808F-4825-9A8C-C4C3F51434DC}" dt="2023-04-12T23:15:08.198" v="68"/>
            <ac:spMkLst>
              <pc:docMk/>
              <pc:sldMasterMk cId="1765652448" sldId="2147483678"/>
              <pc:sldLayoutMk cId="1023578905" sldId="2147483680"/>
              <ac:spMk id="8" creationId="{CC3AE829-6CF0-9E73-2733-563F2BDCEB02}"/>
            </ac:spMkLst>
          </pc:spChg>
          <pc:spChg chg="add">
            <ac:chgData name="nileshmaneshwar449@gmail.com" userId="0de80bb987e31508" providerId="LiveId" clId="{D7BF9AB9-808F-4825-9A8C-C4C3F51434DC}" dt="2023-04-12T23:15:08.198" v="68"/>
            <ac:spMkLst>
              <pc:docMk/>
              <pc:sldMasterMk cId="1765652448" sldId="2147483678"/>
              <pc:sldLayoutMk cId="1023578905" sldId="2147483680"/>
              <ac:spMk id="9" creationId="{5AEA8019-3F2A-C5F5-C590-DD0088FA8101}"/>
            </ac:spMkLst>
          </pc:spChg>
          <pc:spChg chg="add">
            <ac:chgData name="nileshmaneshwar449@gmail.com" userId="0de80bb987e31508" providerId="LiveId" clId="{D7BF9AB9-808F-4825-9A8C-C4C3F51434DC}" dt="2023-04-12T23:15:08.198" v="68"/>
            <ac:spMkLst>
              <pc:docMk/>
              <pc:sldMasterMk cId="1765652448" sldId="2147483678"/>
              <pc:sldLayoutMk cId="1023578905" sldId="2147483680"/>
              <ac:spMk id="10" creationId="{483C49C9-7D2C-FC32-7F44-9A2395D98DC2}"/>
            </ac:spMkLst>
          </pc:spChg>
          <pc:spChg chg="add">
            <ac:chgData name="nileshmaneshwar449@gmail.com" userId="0de80bb987e31508" providerId="LiveId" clId="{D7BF9AB9-808F-4825-9A8C-C4C3F51434DC}" dt="2023-04-12T23:15:08.198" v="68"/>
            <ac:spMkLst>
              <pc:docMk/>
              <pc:sldMasterMk cId="1765652448" sldId="2147483678"/>
              <pc:sldLayoutMk cId="1023578905" sldId="2147483680"/>
              <ac:spMk id="11" creationId="{DE0A3792-3CF7-30C8-8CF5-B2D52E3E1E5B}"/>
            </ac:spMkLst>
          </pc:spChg>
          <pc:spChg chg="add">
            <ac:chgData name="nileshmaneshwar449@gmail.com" userId="0de80bb987e31508" providerId="LiveId" clId="{D7BF9AB9-808F-4825-9A8C-C4C3F51434DC}" dt="2023-04-12T23:15:08.198" v="68"/>
            <ac:spMkLst>
              <pc:docMk/>
              <pc:sldMasterMk cId="1765652448" sldId="2147483678"/>
              <pc:sldLayoutMk cId="1023578905" sldId="2147483680"/>
              <ac:spMk id="18" creationId="{8D99B9C6-83CC-49C2-7295-5EA226641231}"/>
            </ac:spMkLst>
          </pc:spChg>
          <pc:grpChg chg="add">
            <ac:chgData name="nileshmaneshwar449@gmail.com" userId="0de80bb987e31508" providerId="LiveId" clId="{D7BF9AB9-808F-4825-9A8C-C4C3F51434DC}" dt="2023-04-12T23:15:08.198" v="68"/>
            <ac:grpSpMkLst>
              <pc:docMk/>
              <pc:sldMasterMk cId="1765652448" sldId="2147483678"/>
              <pc:sldLayoutMk cId="1023578905" sldId="2147483680"/>
              <ac:grpSpMk id="12" creationId="{CEBA81DA-5169-0E40-C2FC-CD63AF2CBA26}"/>
            </ac:grpSpMkLst>
          </pc:grpChg>
          <pc:grpChg chg="add">
            <ac:chgData name="nileshmaneshwar449@gmail.com" userId="0de80bb987e31508" providerId="LiveId" clId="{D7BF9AB9-808F-4825-9A8C-C4C3F51434DC}" dt="2023-04-12T23:15:08.198" v="68"/>
            <ac:grpSpMkLst>
              <pc:docMk/>
              <pc:sldMasterMk cId="1765652448" sldId="2147483678"/>
              <pc:sldLayoutMk cId="1023578905" sldId="2147483680"/>
              <ac:grpSpMk id="15" creationId="{CB317881-7477-10B0-9386-F4FB533B8500}"/>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555630843" sldId="2147483681"/>
          </pc:sldLayoutMkLst>
          <pc:spChg chg="add">
            <ac:chgData name="nileshmaneshwar449@gmail.com" userId="0de80bb987e31508" providerId="LiveId" clId="{D7BF9AB9-808F-4825-9A8C-C4C3F51434DC}" dt="2023-04-12T23:15:08.198" v="68"/>
            <ac:spMkLst>
              <pc:docMk/>
              <pc:sldMasterMk cId="1765652448" sldId="2147483678"/>
              <pc:sldLayoutMk cId="555630843" sldId="2147483681"/>
              <ac:spMk id="7" creationId="{409F83DF-CE3C-92D6-C957-046FD25F2D05}"/>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0" creationId="{E0983051-A2F4-86DC-C13E-F1AE842E79F6}"/>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2" creationId="{24E12AC4-EB4D-312E-0D4F-C7162DEAB4B9}"/>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3" creationId="{A526A733-B189-2650-E0BA-7E3EFA22E3C0}"/>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4" creationId="{34C9EA43-AE1B-63DB-B2A0-5DEC84480101}"/>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5" creationId="{10BC7C66-0D27-7396-E771-09864E2D1734}"/>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6" creationId="{A4F7494E-6801-A0AB-BBCE-03EC1A2E99F4}"/>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7" creationId="{0825D4FA-EA45-D6B9-909A-DE2014678D7D}"/>
            </ac:spMkLst>
          </pc:spChg>
          <pc:spChg chg="add">
            <ac:chgData name="nileshmaneshwar449@gmail.com" userId="0de80bb987e31508" providerId="LiveId" clId="{D7BF9AB9-808F-4825-9A8C-C4C3F51434DC}" dt="2023-04-12T23:15:08.198" v="68"/>
            <ac:spMkLst>
              <pc:docMk/>
              <pc:sldMasterMk cId="1765652448" sldId="2147483678"/>
              <pc:sldLayoutMk cId="555630843" sldId="2147483681"/>
              <ac:spMk id="18" creationId="{363F5A2F-01BC-F555-8D2D-4F3879FC3852}"/>
            </ac:spMkLst>
          </pc:spChg>
          <pc:grpChg chg="add">
            <ac:chgData name="nileshmaneshwar449@gmail.com" userId="0de80bb987e31508" providerId="LiveId" clId="{D7BF9AB9-808F-4825-9A8C-C4C3F51434DC}" dt="2023-04-12T23:15:08.198" v="68"/>
            <ac:grpSpMkLst>
              <pc:docMk/>
              <pc:sldMasterMk cId="1765652448" sldId="2147483678"/>
              <pc:sldLayoutMk cId="555630843" sldId="2147483681"/>
              <ac:grpSpMk id="19" creationId="{D7AF8399-6FD7-34A8-F575-8DB74E404647}"/>
            </ac:grpSpMkLst>
          </pc:grpChg>
          <pc:grpChg chg="add">
            <ac:chgData name="nileshmaneshwar449@gmail.com" userId="0de80bb987e31508" providerId="LiveId" clId="{D7BF9AB9-808F-4825-9A8C-C4C3F51434DC}" dt="2023-04-12T23:15:08.198" v="68"/>
            <ac:grpSpMkLst>
              <pc:docMk/>
              <pc:sldMasterMk cId="1765652448" sldId="2147483678"/>
              <pc:sldLayoutMk cId="555630843" sldId="2147483681"/>
              <ac:grpSpMk id="22" creationId="{7AA6CEDA-C203-A28B-158F-FD981658A5DF}"/>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656975739" sldId="2147483682"/>
          </pc:sldLayoutMkLst>
          <pc:spChg chg="add">
            <ac:chgData name="nileshmaneshwar449@gmail.com" userId="0de80bb987e31508" providerId="LiveId" clId="{D7BF9AB9-808F-4825-9A8C-C4C3F51434DC}" dt="2023-04-12T23:15:08.198" v="68"/>
            <ac:spMkLst>
              <pc:docMk/>
              <pc:sldMasterMk cId="1765652448" sldId="2147483678"/>
              <pc:sldLayoutMk cId="656975739" sldId="2147483682"/>
              <ac:spMk id="8" creationId="{565276D3-43BC-D185-3033-08BA1DE60207}"/>
            </ac:spMkLst>
          </pc:spChg>
          <pc:spChg chg="add">
            <ac:chgData name="nileshmaneshwar449@gmail.com" userId="0de80bb987e31508" providerId="LiveId" clId="{D7BF9AB9-808F-4825-9A8C-C4C3F51434DC}" dt="2023-04-12T23:15:08.198" v="68"/>
            <ac:spMkLst>
              <pc:docMk/>
              <pc:sldMasterMk cId="1765652448" sldId="2147483678"/>
              <pc:sldLayoutMk cId="656975739" sldId="2147483682"/>
              <ac:spMk id="9" creationId="{A0217830-B6C8-6820-57B5-D45FF63B17BF}"/>
            </ac:spMkLst>
          </pc:spChg>
          <pc:spChg chg="add">
            <ac:chgData name="nileshmaneshwar449@gmail.com" userId="0de80bb987e31508" providerId="LiveId" clId="{D7BF9AB9-808F-4825-9A8C-C4C3F51434DC}" dt="2023-04-12T23:15:08.198" v="68"/>
            <ac:spMkLst>
              <pc:docMk/>
              <pc:sldMasterMk cId="1765652448" sldId="2147483678"/>
              <pc:sldLayoutMk cId="656975739" sldId="2147483682"/>
              <ac:spMk id="10" creationId="{E3BBC77C-7D58-1EA2-3631-6D336909F687}"/>
            </ac:spMkLst>
          </pc:spChg>
          <pc:spChg chg="add">
            <ac:chgData name="nileshmaneshwar449@gmail.com" userId="0de80bb987e31508" providerId="LiveId" clId="{D7BF9AB9-808F-4825-9A8C-C4C3F51434DC}" dt="2023-04-12T23:15:08.198" v="68"/>
            <ac:spMkLst>
              <pc:docMk/>
              <pc:sldMasterMk cId="1765652448" sldId="2147483678"/>
              <pc:sldLayoutMk cId="656975739" sldId="2147483682"/>
              <ac:spMk id="11" creationId="{B5B82057-CF7E-8883-4AF7-9F23F83AE141}"/>
            </ac:spMkLst>
          </pc:spChg>
          <pc:spChg chg="add">
            <ac:chgData name="nileshmaneshwar449@gmail.com" userId="0de80bb987e31508" providerId="LiveId" clId="{D7BF9AB9-808F-4825-9A8C-C4C3F51434DC}" dt="2023-04-12T23:15:08.198" v="68"/>
            <ac:spMkLst>
              <pc:docMk/>
              <pc:sldMasterMk cId="1765652448" sldId="2147483678"/>
              <pc:sldLayoutMk cId="656975739" sldId="2147483682"/>
              <ac:spMk id="12" creationId="{7017D668-783C-BC3A-2172-590AD94523DC}"/>
            </ac:spMkLst>
          </pc:spChg>
          <pc:spChg chg="add">
            <ac:chgData name="nileshmaneshwar449@gmail.com" userId="0de80bb987e31508" providerId="LiveId" clId="{D7BF9AB9-808F-4825-9A8C-C4C3F51434DC}" dt="2023-04-12T23:15:08.198" v="68"/>
            <ac:spMkLst>
              <pc:docMk/>
              <pc:sldMasterMk cId="1765652448" sldId="2147483678"/>
              <pc:sldLayoutMk cId="656975739" sldId="2147483682"/>
              <ac:spMk id="19" creationId="{F84397AD-AD6A-F047-74BB-1E6BB6026E29}"/>
            </ac:spMkLst>
          </pc:spChg>
          <pc:grpChg chg="add">
            <ac:chgData name="nileshmaneshwar449@gmail.com" userId="0de80bb987e31508" providerId="LiveId" clId="{D7BF9AB9-808F-4825-9A8C-C4C3F51434DC}" dt="2023-04-12T23:15:08.198" v="68"/>
            <ac:grpSpMkLst>
              <pc:docMk/>
              <pc:sldMasterMk cId="1765652448" sldId="2147483678"/>
              <pc:sldLayoutMk cId="656975739" sldId="2147483682"/>
              <ac:grpSpMk id="13" creationId="{4B65051E-9380-3DB6-3D02-32AE6A33BC1A}"/>
            </ac:grpSpMkLst>
          </pc:grpChg>
          <pc:grpChg chg="add">
            <ac:chgData name="nileshmaneshwar449@gmail.com" userId="0de80bb987e31508" providerId="LiveId" clId="{D7BF9AB9-808F-4825-9A8C-C4C3F51434DC}" dt="2023-04-12T23:15:08.198" v="68"/>
            <ac:grpSpMkLst>
              <pc:docMk/>
              <pc:sldMasterMk cId="1765652448" sldId="2147483678"/>
              <pc:sldLayoutMk cId="656975739" sldId="2147483682"/>
              <ac:grpSpMk id="16" creationId="{7AFD60A9-598E-559B-6715-210A0BEEC64C}"/>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2311335404" sldId="2147483683"/>
          </pc:sldLayoutMkLst>
          <pc:spChg chg="add">
            <ac:chgData name="nileshmaneshwar449@gmail.com" userId="0de80bb987e31508" providerId="LiveId" clId="{D7BF9AB9-808F-4825-9A8C-C4C3F51434DC}" dt="2023-04-12T23:15:08.198" v="68"/>
            <ac:spMkLst>
              <pc:docMk/>
              <pc:sldMasterMk cId="1765652448" sldId="2147483678"/>
              <pc:sldLayoutMk cId="2311335404" sldId="2147483683"/>
              <ac:spMk id="2" creationId="{8D3769A7-D8C3-224D-241F-6C3EE7785BDF}"/>
            </ac:spMkLst>
          </pc:spChg>
          <pc:spChg chg="add">
            <ac:chgData name="nileshmaneshwar449@gmail.com" userId="0de80bb987e31508" providerId="LiveId" clId="{D7BF9AB9-808F-4825-9A8C-C4C3F51434DC}" dt="2023-04-12T23:15:08.198" v="68"/>
            <ac:spMkLst>
              <pc:docMk/>
              <pc:sldMasterMk cId="1765652448" sldId="2147483678"/>
              <pc:sldLayoutMk cId="2311335404" sldId="2147483683"/>
              <ac:spMk id="11" creationId="{EA3EB173-1330-E2DC-5D85-6BEB861C3F14}"/>
            </ac:spMkLst>
          </pc:spChg>
          <pc:spChg chg="add">
            <ac:chgData name="nileshmaneshwar449@gmail.com" userId="0de80bb987e31508" providerId="LiveId" clId="{D7BF9AB9-808F-4825-9A8C-C4C3F51434DC}" dt="2023-04-12T23:15:08.198" v="68"/>
            <ac:spMkLst>
              <pc:docMk/>
              <pc:sldMasterMk cId="1765652448" sldId="2147483678"/>
              <pc:sldLayoutMk cId="2311335404" sldId="2147483683"/>
              <ac:spMk id="12" creationId="{C1014FC5-FD82-41B3-89FD-3597971930F7}"/>
            </ac:spMkLst>
          </pc:spChg>
          <pc:spChg chg="add">
            <ac:chgData name="nileshmaneshwar449@gmail.com" userId="0de80bb987e31508" providerId="LiveId" clId="{D7BF9AB9-808F-4825-9A8C-C4C3F51434DC}" dt="2023-04-12T23:15:08.198" v="68"/>
            <ac:spMkLst>
              <pc:docMk/>
              <pc:sldMasterMk cId="1765652448" sldId="2147483678"/>
              <pc:sldLayoutMk cId="2311335404" sldId="2147483683"/>
              <ac:spMk id="13" creationId="{31B64DE4-9908-5C17-B92C-B64A24D8A282}"/>
            </ac:spMkLst>
          </pc:spChg>
          <pc:spChg chg="add">
            <ac:chgData name="nileshmaneshwar449@gmail.com" userId="0de80bb987e31508" providerId="LiveId" clId="{D7BF9AB9-808F-4825-9A8C-C4C3F51434DC}" dt="2023-04-12T23:15:08.198" v="68"/>
            <ac:spMkLst>
              <pc:docMk/>
              <pc:sldMasterMk cId="1765652448" sldId="2147483678"/>
              <pc:sldLayoutMk cId="2311335404" sldId="2147483683"/>
              <ac:spMk id="14" creationId="{6E541055-EDC2-965B-1424-F94F1BB30919}"/>
            </ac:spMkLst>
          </pc:spChg>
          <pc:spChg chg="add">
            <ac:chgData name="nileshmaneshwar449@gmail.com" userId="0de80bb987e31508" providerId="LiveId" clId="{D7BF9AB9-808F-4825-9A8C-C4C3F51434DC}" dt="2023-04-12T23:15:08.198" v="68"/>
            <ac:spMkLst>
              <pc:docMk/>
              <pc:sldMasterMk cId="1765652448" sldId="2147483678"/>
              <pc:sldLayoutMk cId="2311335404" sldId="2147483683"/>
              <ac:spMk id="21" creationId="{50D51FD6-7C78-003A-8A02-F637014210D3}"/>
            </ac:spMkLst>
          </pc:spChg>
          <pc:grpChg chg="add">
            <ac:chgData name="nileshmaneshwar449@gmail.com" userId="0de80bb987e31508" providerId="LiveId" clId="{D7BF9AB9-808F-4825-9A8C-C4C3F51434DC}" dt="2023-04-12T23:15:08.198" v="68"/>
            <ac:grpSpMkLst>
              <pc:docMk/>
              <pc:sldMasterMk cId="1765652448" sldId="2147483678"/>
              <pc:sldLayoutMk cId="2311335404" sldId="2147483683"/>
              <ac:grpSpMk id="15" creationId="{AFF71996-1F1B-7C24-2E8A-DD1495726FF3}"/>
            </ac:grpSpMkLst>
          </pc:grpChg>
          <pc:grpChg chg="add">
            <ac:chgData name="nileshmaneshwar449@gmail.com" userId="0de80bb987e31508" providerId="LiveId" clId="{D7BF9AB9-808F-4825-9A8C-C4C3F51434DC}" dt="2023-04-12T23:15:08.198" v="68"/>
            <ac:grpSpMkLst>
              <pc:docMk/>
              <pc:sldMasterMk cId="1765652448" sldId="2147483678"/>
              <pc:sldLayoutMk cId="2311335404" sldId="2147483683"/>
              <ac:grpSpMk id="18" creationId="{DBF393F7-DEE4-4564-C268-2B0A657EFB74}"/>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4175762081" sldId="2147483684"/>
          </pc:sldLayoutMkLst>
          <pc:spChg chg="add">
            <ac:chgData name="nileshmaneshwar449@gmail.com" userId="0de80bb987e31508" providerId="LiveId" clId="{D7BF9AB9-808F-4825-9A8C-C4C3F51434DC}" dt="2023-04-12T23:15:08.198" v="68"/>
            <ac:spMkLst>
              <pc:docMk/>
              <pc:sldMasterMk cId="1765652448" sldId="2147483678"/>
              <pc:sldLayoutMk cId="4175762081" sldId="2147483684"/>
              <ac:spMk id="6" creationId="{FD4CE79F-9296-0626-53A0-69FBFF788F84}"/>
            </ac:spMkLst>
          </pc:spChg>
          <pc:spChg chg="add">
            <ac:chgData name="nileshmaneshwar449@gmail.com" userId="0de80bb987e31508" providerId="LiveId" clId="{D7BF9AB9-808F-4825-9A8C-C4C3F51434DC}" dt="2023-04-12T23:15:08.198" v="68"/>
            <ac:spMkLst>
              <pc:docMk/>
              <pc:sldMasterMk cId="1765652448" sldId="2147483678"/>
              <pc:sldLayoutMk cId="4175762081" sldId="2147483684"/>
              <ac:spMk id="7" creationId="{66984D42-6B48-C0D8-8C19-21F13CF98E2B}"/>
            </ac:spMkLst>
          </pc:spChg>
          <pc:spChg chg="add">
            <ac:chgData name="nileshmaneshwar449@gmail.com" userId="0de80bb987e31508" providerId="LiveId" clId="{D7BF9AB9-808F-4825-9A8C-C4C3F51434DC}" dt="2023-04-12T23:15:08.198" v="68"/>
            <ac:spMkLst>
              <pc:docMk/>
              <pc:sldMasterMk cId="1765652448" sldId="2147483678"/>
              <pc:sldLayoutMk cId="4175762081" sldId="2147483684"/>
              <ac:spMk id="8" creationId="{2A18AA4C-9D27-A9AA-4A84-8CFB99792972}"/>
            </ac:spMkLst>
          </pc:spChg>
          <pc:spChg chg="add">
            <ac:chgData name="nileshmaneshwar449@gmail.com" userId="0de80bb987e31508" providerId="LiveId" clId="{D7BF9AB9-808F-4825-9A8C-C4C3F51434DC}" dt="2023-04-12T23:15:08.198" v="68"/>
            <ac:spMkLst>
              <pc:docMk/>
              <pc:sldMasterMk cId="1765652448" sldId="2147483678"/>
              <pc:sldLayoutMk cId="4175762081" sldId="2147483684"/>
              <ac:spMk id="9" creationId="{24724339-0E6E-E7D5-1C04-DCD35346E48F}"/>
            </ac:spMkLst>
          </pc:spChg>
          <pc:spChg chg="add">
            <ac:chgData name="nileshmaneshwar449@gmail.com" userId="0de80bb987e31508" providerId="LiveId" clId="{D7BF9AB9-808F-4825-9A8C-C4C3F51434DC}" dt="2023-04-12T23:15:08.198" v="68"/>
            <ac:spMkLst>
              <pc:docMk/>
              <pc:sldMasterMk cId="1765652448" sldId="2147483678"/>
              <pc:sldLayoutMk cId="4175762081" sldId="2147483684"/>
              <ac:spMk id="10" creationId="{43274414-D941-3790-47F3-1617A40F3883}"/>
            </ac:spMkLst>
          </pc:spChg>
          <pc:spChg chg="add">
            <ac:chgData name="nileshmaneshwar449@gmail.com" userId="0de80bb987e31508" providerId="LiveId" clId="{D7BF9AB9-808F-4825-9A8C-C4C3F51434DC}" dt="2023-04-12T23:15:08.198" v="68"/>
            <ac:spMkLst>
              <pc:docMk/>
              <pc:sldMasterMk cId="1765652448" sldId="2147483678"/>
              <pc:sldLayoutMk cId="4175762081" sldId="2147483684"/>
              <ac:spMk id="17" creationId="{2E3F12E4-39C5-C2DE-48C5-1BAC75B304A3}"/>
            </ac:spMkLst>
          </pc:spChg>
          <pc:grpChg chg="add">
            <ac:chgData name="nileshmaneshwar449@gmail.com" userId="0de80bb987e31508" providerId="LiveId" clId="{D7BF9AB9-808F-4825-9A8C-C4C3F51434DC}" dt="2023-04-12T23:15:08.198" v="68"/>
            <ac:grpSpMkLst>
              <pc:docMk/>
              <pc:sldMasterMk cId="1765652448" sldId="2147483678"/>
              <pc:sldLayoutMk cId="4175762081" sldId="2147483684"/>
              <ac:grpSpMk id="11" creationId="{16D97938-B68B-6652-8046-3444FAEC5AF2}"/>
            </ac:grpSpMkLst>
          </pc:grpChg>
          <pc:grpChg chg="add">
            <ac:chgData name="nileshmaneshwar449@gmail.com" userId="0de80bb987e31508" providerId="LiveId" clId="{D7BF9AB9-808F-4825-9A8C-C4C3F51434DC}" dt="2023-04-12T23:15:08.198" v="68"/>
            <ac:grpSpMkLst>
              <pc:docMk/>
              <pc:sldMasterMk cId="1765652448" sldId="2147483678"/>
              <pc:sldLayoutMk cId="4175762081" sldId="2147483684"/>
              <ac:grpSpMk id="14" creationId="{6E406ADD-49F6-2120-5562-6DE520BB0A1C}"/>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2388453030" sldId="2147483685"/>
          </pc:sldLayoutMkLst>
          <pc:spChg chg="add">
            <ac:chgData name="nileshmaneshwar449@gmail.com" userId="0de80bb987e31508" providerId="LiveId" clId="{D7BF9AB9-808F-4825-9A8C-C4C3F51434DC}" dt="2023-04-12T23:15:08.198" v="68"/>
            <ac:spMkLst>
              <pc:docMk/>
              <pc:sldMasterMk cId="1765652448" sldId="2147483678"/>
              <pc:sldLayoutMk cId="2388453030" sldId="2147483685"/>
              <ac:spMk id="5" creationId="{A8DCF66B-E133-7F9E-7B7F-590AE9B3E010}"/>
            </ac:spMkLst>
          </pc:spChg>
          <pc:spChg chg="add">
            <ac:chgData name="nileshmaneshwar449@gmail.com" userId="0de80bb987e31508" providerId="LiveId" clId="{D7BF9AB9-808F-4825-9A8C-C4C3F51434DC}" dt="2023-04-12T23:15:08.198" v="68"/>
            <ac:spMkLst>
              <pc:docMk/>
              <pc:sldMasterMk cId="1765652448" sldId="2147483678"/>
              <pc:sldLayoutMk cId="2388453030" sldId="2147483685"/>
              <ac:spMk id="6" creationId="{4A6FE21A-27F1-DC63-2532-9D92DBEDBF04}"/>
            </ac:spMkLst>
          </pc:spChg>
          <pc:spChg chg="add">
            <ac:chgData name="nileshmaneshwar449@gmail.com" userId="0de80bb987e31508" providerId="LiveId" clId="{D7BF9AB9-808F-4825-9A8C-C4C3F51434DC}" dt="2023-04-12T23:15:08.198" v="68"/>
            <ac:spMkLst>
              <pc:docMk/>
              <pc:sldMasterMk cId="1765652448" sldId="2147483678"/>
              <pc:sldLayoutMk cId="2388453030" sldId="2147483685"/>
              <ac:spMk id="7" creationId="{DE84BB12-CEA8-AF34-3D00-33E0E508E84F}"/>
            </ac:spMkLst>
          </pc:spChg>
          <pc:spChg chg="add">
            <ac:chgData name="nileshmaneshwar449@gmail.com" userId="0de80bb987e31508" providerId="LiveId" clId="{D7BF9AB9-808F-4825-9A8C-C4C3F51434DC}" dt="2023-04-12T23:15:08.198" v="68"/>
            <ac:spMkLst>
              <pc:docMk/>
              <pc:sldMasterMk cId="1765652448" sldId="2147483678"/>
              <pc:sldLayoutMk cId="2388453030" sldId="2147483685"/>
              <ac:spMk id="8" creationId="{1AD1882C-C3B4-9E3F-ED13-AEFE1FC182EE}"/>
            </ac:spMkLst>
          </pc:spChg>
          <pc:spChg chg="add">
            <ac:chgData name="nileshmaneshwar449@gmail.com" userId="0de80bb987e31508" providerId="LiveId" clId="{D7BF9AB9-808F-4825-9A8C-C4C3F51434DC}" dt="2023-04-12T23:15:08.198" v="68"/>
            <ac:spMkLst>
              <pc:docMk/>
              <pc:sldMasterMk cId="1765652448" sldId="2147483678"/>
              <pc:sldLayoutMk cId="2388453030" sldId="2147483685"/>
              <ac:spMk id="9" creationId="{B2E63C0B-66EB-65DF-1D2A-BEA4FD7C5945}"/>
            </ac:spMkLst>
          </pc:spChg>
          <pc:spChg chg="add">
            <ac:chgData name="nileshmaneshwar449@gmail.com" userId="0de80bb987e31508" providerId="LiveId" clId="{D7BF9AB9-808F-4825-9A8C-C4C3F51434DC}" dt="2023-04-12T23:15:08.198" v="68"/>
            <ac:spMkLst>
              <pc:docMk/>
              <pc:sldMasterMk cId="1765652448" sldId="2147483678"/>
              <pc:sldLayoutMk cId="2388453030" sldId="2147483685"/>
              <ac:spMk id="13" creationId="{BABD8481-9624-74FE-893D-7BBF9D6F84D3}"/>
            </ac:spMkLst>
          </pc:spChg>
          <pc:grpChg chg="add">
            <ac:chgData name="nileshmaneshwar449@gmail.com" userId="0de80bb987e31508" providerId="LiveId" clId="{D7BF9AB9-808F-4825-9A8C-C4C3F51434DC}" dt="2023-04-12T23:15:08.198" v="68"/>
            <ac:grpSpMkLst>
              <pc:docMk/>
              <pc:sldMasterMk cId="1765652448" sldId="2147483678"/>
              <pc:sldLayoutMk cId="2388453030" sldId="2147483685"/>
              <ac:grpSpMk id="10" creationId="{94E46F1F-9657-19C5-403D-E314069824A0}"/>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549044216" sldId="2147483686"/>
          </pc:sldLayoutMkLst>
          <pc:spChg chg="add">
            <ac:chgData name="nileshmaneshwar449@gmail.com" userId="0de80bb987e31508" providerId="LiveId" clId="{D7BF9AB9-808F-4825-9A8C-C4C3F51434DC}" dt="2023-04-12T23:15:08.198" v="68"/>
            <ac:spMkLst>
              <pc:docMk/>
              <pc:sldMasterMk cId="1765652448" sldId="2147483678"/>
              <pc:sldLayoutMk cId="549044216" sldId="2147483686"/>
              <ac:spMk id="2" creationId="{13476AD9-CF8C-77C6-C260-AFD16C71F50E}"/>
            </ac:spMkLst>
          </pc:spChg>
          <pc:spChg chg="add">
            <ac:chgData name="nileshmaneshwar449@gmail.com" userId="0de80bb987e31508" providerId="LiveId" clId="{D7BF9AB9-808F-4825-9A8C-C4C3F51434DC}" dt="2023-04-12T23:15:08.198" v="68"/>
            <ac:spMkLst>
              <pc:docMk/>
              <pc:sldMasterMk cId="1765652448" sldId="2147483678"/>
              <pc:sldLayoutMk cId="549044216" sldId="2147483686"/>
              <ac:spMk id="9" creationId="{A136FB31-DF76-85CA-2D71-16FE6625284C}"/>
            </ac:spMkLst>
          </pc:spChg>
          <pc:spChg chg="add">
            <ac:chgData name="nileshmaneshwar449@gmail.com" userId="0de80bb987e31508" providerId="LiveId" clId="{D7BF9AB9-808F-4825-9A8C-C4C3F51434DC}" dt="2023-04-12T23:15:08.198" v="68"/>
            <ac:spMkLst>
              <pc:docMk/>
              <pc:sldMasterMk cId="1765652448" sldId="2147483678"/>
              <pc:sldLayoutMk cId="549044216" sldId="2147483686"/>
              <ac:spMk id="10" creationId="{922608E5-2053-6022-E262-51D3DA9010C4}"/>
            </ac:spMkLst>
          </pc:spChg>
          <pc:spChg chg="add">
            <ac:chgData name="nileshmaneshwar449@gmail.com" userId="0de80bb987e31508" providerId="LiveId" clId="{D7BF9AB9-808F-4825-9A8C-C4C3F51434DC}" dt="2023-04-12T23:15:08.198" v="68"/>
            <ac:spMkLst>
              <pc:docMk/>
              <pc:sldMasterMk cId="1765652448" sldId="2147483678"/>
              <pc:sldLayoutMk cId="549044216" sldId="2147483686"/>
              <ac:spMk id="11" creationId="{A699D9E9-365B-D381-726F-C3F653652FB7}"/>
            </ac:spMkLst>
          </pc:spChg>
          <pc:spChg chg="add">
            <ac:chgData name="nileshmaneshwar449@gmail.com" userId="0de80bb987e31508" providerId="LiveId" clId="{D7BF9AB9-808F-4825-9A8C-C4C3F51434DC}" dt="2023-04-12T23:15:08.198" v="68"/>
            <ac:spMkLst>
              <pc:docMk/>
              <pc:sldMasterMk cId="1765652448" sldId="2147483678"/>
              <pc:sldLayoutMk cId="549044216" sldId="2147483686"/>
              <ac:spMk id="12" creationId="{BB00C6FF-2076-4FF6-D05E-134F7CF944BB}"/>
            </ac:spMkLst>
          </pc:spChg>
          <pc:spChg chg="add">
            <ac:chgData name="nileshmaneshwar449@gmail.com" userId="0de80bb987e31508" providerId="LiveId" clId="{D7BF9AB9-808F-4825-9A8C-C4C3F51434DC}" dt="2023-04-12T23:15:08.198" v="68"/>
            <ac:spMkLst>
              <pc:docMk/>
              <pc:sldMasterMk cId="1765652448" sldId="2147483678"/>
              <pc:sldLayoutMk cId="549044216" sldId="2147483686"/>
              <ac:spMk id="19" creationId="{5C452CA4-A635-19D1-9691-AF74DDA9516E}"/>
            </ac:spMkLst>
          </pc:spChg>
          <pc:grpChg chg="add">
            <ac:chgData name="nileshmaneshwar449@gmail.com" userId="0de80bb987e31508" providerId="LiveId" clId="{D7BF9AB9-808F-4825-9A8C-C4C3F51434DC}" dt="2023-04-12T23:15:08.198" v="68"/>
            <ac:grpSpMkLst>
              <pc:docMk/>
              <pc:sldMasterMk cId="1765652448" sldId="2147483678"/>
              <pc:sldLayoutMk cId="549044216" sldId="2147483686"/>
              <ac:grpSpMk id="13" creationId="{0D4F9194-EB2B-4707-DEE0-0B16F69E8954}"/>
            </ac:grpSpMkLst>
          </pc:grpChg>
          <pc:grpChg chg="add">
            <ac:chgData name="nileshmaneshwar449@gmail.com" userId="0de80bb987e31508" providerId="LiveId" clId="{D7BF9AB9-808F-4825-9A8C-C4C3F51434DC}" dt="2023-04-12T23:15:08.198" v="68"/>
            <ac:grpSpMkLst>
              <pc:docMk/>
              <pc:sldMasterMk cId="1765652448" sldId="2147483678"/>
              <pc:sldLayoutMk cId="549044216" sldId="2147483686"/>
              <ac:grpSpMk id="16" creationId="{5558D7E9-B99F-388F-F116-9FF82B58E791}"/>
            </ac:grpSpMkLst>
          </pc:grpChg>
        </pc:sldLayoutChg>
        <pc:sldLayoutChg chg="addSp">
          <pc:chgData name="nileshmaneshwar449@gmail.com" userId="0de80bb987e31508" providerId="LiveId" clId="{D7BF9AB9-808F-4825-9A8C-C4C3F51434DC}" dt="2023-04-12T23:15:08.198" v="68"/>
          <pc:sldLayoutMkLst>
            <pc:docMk/>
            <pc:sldMasterMk cId="1765652448" sldId="2147483678"/>
            <pc:sldLayoutMk cId="3598327574" sldId="2147483687"/>
          </pc:sldLayoutMkLst>
          <pc:spChg chg="add">
            <ac:chgData name="nileshmaneshwar449@gmail.com" userId="0de80bb987e31508" providerId="LiveId" clId="{D7BF9AB9-808F-4825-9A8C-C4C3F51434DC}" dt="2023-04-12T23:15:08.198" v="68"/>
            <ac:spMkLst>
              <pc:docMk/>
              <pc:sldMasterMk cId="1765652448" sldId="2147483678"/>
              <pc:sldLayoutMk cId="3598327574" sldId="2147483687"/>
              <ac:spMk id="9" creationId="{B413579F-BE38-0973-D2DA-5FCD517E7249}"/>
            </ac:spMkLst>
          </pc:spChg>
          <pc:spChg chg="add">
            <ac:chgData name="nileshmaneshwar449@gmail.com" userId="0de80bb987e31508" providerId="LiveId" clId="{D7BF9AB9-808F-4825-9A8C-C4C3F51434DC}" dt="2023-04-12T23:15:08.198" v="68"/>
            <ac:spMkLst>
              <pc:docMk/>
              <pc:sldMasterMk cId="1765652448" sldId="2147483678"/>
              <pc:sldLayoutMk cId="3598327574" sldId="2147483687"/>
              <ac:spMk id="10" creationId="{0B7B295D-C6FE-E647-114A-85EEB2F87407}"/>
            </ac:spMkLst>
          </pc:spChg>
          <pc:spChg chg="add">
            <ac:chgData name="nileshmaneshwar449@gmail.com" userId="0de80bb987e31508" providerId="LiveId" clId="{D7BF9AB9-808F-4825-9A8C-C4C3F51434DC}" dt="2023-04-12T23:15:08.198" v="68"/>
            <ac:spMkLst>
              <pc:docMk/>
              <pc:sldMasterMk cId="1765652448" sldId="2147483678"/>
              <pc:sldLayoutMk cId="3598327574" sldId="2147483687"/>
              <ac:spMk id="11" creationId="{38BCC333-9BC7-D86F-FC4F-FD4F96E3CECC}"/>
            </ac:spMkLst>
          </pc:spChg>
          <pc:spChg chg="add">
            <ac:chgData name="nileshmaneshwar449@gmail.com" userId="0de80bb987e31508" providerId="LiveId" clId="{D7BF9AB9-808F-4825-9A8C-C4C3F51434DC}" dt="2023-04-12T23:15:08.198" v="68"/>
            <ac:spMkLst>
              <pc:docMk/>
              <pc:sldMasterMk cId="1765652448" sldId="2147483678"/>
              <pc:sldLayoutMk cId="3598327574" sldId="2147483687"/>
              <ac:spMk id="12" creationId="{F16EC72A-A1FE-2FB3-7A98-1D9C7F58EF75}"/>
            </ac:spMkLst>
          </pc:spChg>
          <pc:spChg chg="add">
            <ac:chgData name="nileshmaneshwar449@gmail.com" userId="0de80bb987e31508" providerId="LiveId" clId="{D7BF9AB9-808F-4825-9A8C-C4C3F51434DC}" dt="2023-04-12T23:15:08.198" v="68"/>
            <ac:spMkLst>
              <pc:docMk/>
              <pc:sldMasterMk cId="1765652448" sldId="2147483678"/>
              <pc:sldLayoutMk cId="3598327574" sldId="2147483687"/>
              <ac:spMk id="13" creationId="{3141C2B5-ED4C-E2E0-0C38-3D2F1057CBCB}"/>
            </ac:spMkLst>
          </pc:spChg>
          <pc:spChg chg="add">
            <ac:chgData name="nileshmaneshwar449@gmail.com" userId="0de80bb987e31508" providerId="LiveId" clId="{D7BF9AB9-808F-4825-9A8C-C4C3F51434DC}" dt="2023-04-12T23:15:08.198" v="68"/>
            <ac:spMkLst>
              <pc:docMk/>
              <pc:sldMasterMk cId="1765652448" sldId="2147483678"/>
              <pc:sldLayoutMk cId="3598327574" sldId="2147483687"/>
              <ac:spMk id="20" creationId="{478A7674-68A9-EA2C-24A4-F17E3F4BD80E}"/>
            </ac:spMkLst>
          </pc:spChg>
          <pc:grpChg chg="add">
            <ac:chgData name="nileshmaneshwar449@gmail.com" userId="0de80bb987e31508" providerId="LiveId" clId="{D7BF9AB9-808F-4825-9A8C-C4C3F51434DC}" dt="2023-04-12T23:15:08.198" v="68"/>
            <ac:grpSpMkLst>
              <pc:docMk/>
              <pc:sldMasterMk cId="1765652448" sldId="2147483678"/>
              <pc:sldLayoutMk cId="3598327574" sldId="2147483687"/>
              <ac:grpSpMk id="14" creationId="{3D8C3A6A-545A-1B33-A9DF-688EF2FBBDD3}"/>
            </ac:grpSpMkLst>
          </pc:grpChg>
          <pc:grpChg chg="add">
            <ac:chgData name="nileshmaneshwar449@gmail.com" userId="0de80bb987e31508" providerId="LiveId" clId="{D7BF9AB9-808F-4825-9A8C-C4C3F51434DC}" dt="2023-04-12T23:15:08.198" v="68"/>
            <ac:grpSpMkLst>
              <pc:docMk/>
              <pc:sldMasterMk cId="1765652448" sldId="2147483678"/>
              <pc:sldLayoutMk cId="3598327574" sldId="2147483687"/>
              <ac:grpSpMk id="17" creationId="{A5142CD3-A513-4F23-FDE5-AD2CA158851E}"/>
            </ac:grpSpMkLst>
          </pc:grpChg>
        </pc:sldLayoutChg>
      </pc:sldMasterChg>
      <pc:sldMasterChg chg="addSp modSldLayout">
        <pc:chgData name="nileshmaneshwar449@gmail.com" userId="0de80bb987e31508" providerId="LiveId" clId="{D7BF9AB9-808F-4825-9A8C-C4C3F51434DC}" dt="2023-04-12T23:15:11.764" v="71"/>
        <pc:sldMasterMkLst>
          <pc:docMk/>
          <pc:sldMasterMk cId="53962416" sldId="2147483695"/>
        </pc:sldMasterMkLst>
        <pc:spChg chg="add">
          <ac:chgData name="nileshmaneshwar449@gmail.com" userId="0de80bb987e31508" providerId="LiveId" clId="{D7BF9AB9-808F-4825-9A8C-C4C3F51434DC}" dt="2023-04-12T23:15:11.764" v="71"/>
          <ac:spMkLst>
            <pc:docMk/>
            <pc:sldMasterMk cId="53962416" sldId="2147483695"/>
            <ac:spMk id="11" creationId="{0396E3E8-6689-320C-8341-11A56DFCDA22}"/>
          </ac:spMkLst>
        </pc:spChg>
        <pc:spChg chg="add">
          <ac:chgData name="nileshmaneshwar449@gmail.com" userId="0de80bb987e31508" providerId="LiveId" clId="{D7BF9AB9-808F-4825-9A8C-C4C3F51434DC}" dt="2023-04-12T23:15:11.764" v="71"/>
          <ac:spMkLst>
            <pc:docMk/>
            <pc:sldMasterMk cId="53962416" sldId="2147483695"/>
            <ac:spMk id="12" creationId="{BE4B5878-7F7F-715D-ACFC-4FE7AA586163}"/>
          </ac:spMkLst>
        </pc:spChg>
        <pc:spChg chg="add">
          <ac:chgData name="nileshmaneshwar449@gmail.com" userId="0de80bb987e31508" providerId="LiveId" clId="{D7BF9AB9-808F-4825-9A8C-C4C3F51434DC}" dt="2023-04-12T23:15:11.764" v="71"/>
          <ac:spMkLst>
            <pc:docMk/>
            <pc:sldMasterMk cId="53962416" sldId="2147483695"/>
            <ac:spMk id="13" creationId="{B0975779-E374-BB0F-483F-BF9EA0710017}"/>
          </ac:spMkLst>
        </pc:spChg>
        <pc:spChg chg="add">
          <ac:chgData name="nileshmaneshwar449@gmail.com" userId="0de80bb987e31508" providerId="LiveId" clId="{D7BF9AB9-808F-4825-9A8C-C4C3F51434DC}" dt="2023-04-12T23:15:11.764" v="71"/>
          <ac:spMkLst>
            <pc:docMk/>
            <pc:sldMasterMk cId="53962416" sldId="2147483695"/>
            <ac:spMk id="15" creationId="{A1241875-12E0-1A45-CB96-38CEEC41FB1F}"/>
          </ac:spMkLst>
        </pc:spChg>
        <pc:spChg chg="add">
          <ac:chgData name="nileshmaneshwar449@gmail.com" userId="0de80bb987e31508" providerId="LiveId" clId="{D7BF9AB9-808F-4825-9A8C-C4C3F51434DC}" dt="2023-04-12T23:15:11.764" v="71"/>
          <ac:spMkLst>
            <pc:docMk/>
            <pc:sldMasterMk cId="53962416" sldId="2147483695"/>
            <ac:spMk id="17" creationId="{C6B4BAC1-A643-64A2-BE7D-750AC006FB42}"/>
          </ac:spMkLst>
        </pc:spChg>
        <pc:spChg chg="add">
          <ac:chgData name="nileshmaneshwar449@gmail.com" userId="0de80bb987e31508" providerId="LiveId" clId="{D7BF9AB9-808F-4825-9A8C-C4C3F51434DC}" dt="2023-04-12T23:15:11.764" v="71"/>
          <ac:spMkLst>
            <pc:docMk/>
            <pc:sldMasterMk cId="53962416" sldId="2147483695"/>
            <ac:spMk id="18" creationId="{7461A81D-77B7-55C5-EDA4-5CA2B038A74C}"/>
          </ac:spMkLst>
        </pc:spChg>
        <pc:spChg chg="add">
          <ac:chgData name="nileshmaneshwar449@gmail.com" userId="0de80bb987e31508" providerId="LiveId" clId="{D7BF9AB9-808F-4825-9A8C-C4C3F51434DC}" dt="2023-04-12T23:15:11.764" v="71"/>
          <ac:spMkLst>
            <pc:docMk/>
            <pc:sldMasterMk cId="53962416" sldId="2147483695"/>
            <ac:spMk id="25" creationId="{8227CCCB-4026-BE7A-683B-99F2BB739C2D}"/>
          </ac:spMkLst>
        </pc:spChg>
        <pc:spChg chg="add">
          <ac:chgData name="nileshmaneshwar449@gmail.com" userId="0de80bb987e31508" providerId="LiveId" clId="{D7BF9AB9-808F-4825-9A8C-C4C3F51434DC}" dt="2023-04-12T23:15:11.764" v="71"/>
          <ac:spMkLst>
            <pc:docMk/>
            <pc:sldMasterMk cId="53962416" sldId="2147483695"/>
            <ac:spMk id="26" creationId="{8EF58E0D-DB40-C189-2472-BD83B35774B5}"/>
          </ac:spMkLst>
        </pc:spChg>
        <pc:grpChg chg="add">
          <ac:chgData name="nileshmaneshwar449@gmail.com" userId="0de80bb987e31508" providerId="LiveId" clId="{D7BF9AB9-808F-4825-9A8C-C4C3F51434DC}" dt="2023-04-12T23:15:11.764" v="71"/>
          <ac:grpSpMkLst>
            <pc:docMk/>
            <pc:sldMasterMk cId="53962416" sldId="2147483695"/>
            <ac:grpSpMk id="19" creationId="{9406E6DE-5CF5-C92A-FF32-4665A6F18D32}"/>
          </ac:grpSpMkLst>
        </pc:grpChg>
        <pc:grpChg chg="add">
          <ac:chgData name="nileshmaneshwar449@gmail.com" userId="0de80bb987e31508" providerId="LiveId" clId="{D7BF9AB9-808F-4825-9A8C-C4C3F51434DC}" dt="2023-04-12T23:15:11.764" v="71"/>
          <ac:grpSpMkLst>
            <pc:docMk/>
            <pc:sldMasterMk cId="53962416" sldId="2147483695"/>
            <ac:grpSpMk id="22" creationId="{A96F4736-BDBF-9E15-38B0-49C0637BE089}"/>
          </ac:grpSpMkLst>
        </pc:grpChg>
        <pc:sldLayoutChg chg="addSp">
          <pc:chgData name="nileshmaneshwar449@gmail.com" userId="0de80bb987e31508" providerId="LiveId" clId="{D7BF9AB9-808F-4825-9A8C-C4C3F51434DC}" dt="2023-04-12T23:15:11.764" v="71"/>
          <pc:sldLayoutMkLst>
            <pc:docMk/>
            <pc:sldMasterMk cId="53962416" sldId="2147483695"/>
            <pc:sldLayoutMk cId="3282099897" sldId="2147483696"/>
          </pc:sldLayoutMkLst>
          <pc:spChg chg="add">
            <ac:chgData name="nileshmaneshwar449@gmail.com" userId="0de80bb987e31508" providerId="LiveId" clId="{D7BF9AB9-808F-4825-9A8C-C4C3F51434DC}" dt="2023-04-12T23:15:11.764" v="71"/>
            <ac:spMkLst>
              <pc:docMk/>
              <pc:sldMasterMk cId="53962416" sldId="2147483695"/>
              <pc:sldLayoutMk cId="3282099897" sldId="2147483696"/>
              <ac:spMk id="7" creationId="{C90E4946-C57C-B027-2673-0BC2377FA78B}"/>
            </ac:spMkLst>
          </pc:spChg>
          <pc:grpChg chg="add">
            <ac:chgData name="nileshmaneshwar449@gmail.com" userId="0de80bb987e31508" providerId="LiveId" clId="{D7BF9AB9-808F-4825-9A8C-C4C3F51434DC}" dt="2023-04-12T23:15:11.764" v="71"/>
            <ac:grpSpMkLst>
              <pc:docMk/>
              <pc:sldMasterMk cId="53962416" sldId="2147483695"/>
              <pc:sldLayoutMk cId="3282099897" sldId="2147483696"/>
              <ac:grpSpMk id="8" creationId="{EE0C1A49-3C58-A20F-49B5-5FD119A1BD5A}"/>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400405410" sldId="2147483697"/>
          </pc:sldLayoutMkLst>
          <pc:spChg chg="add">
            <ac:chgData name="nileshmaneshwar449@gmail.com" userId="0de80bb987e31508" providerId="LiveId" clId="{D7BF9AB9-808F-4825-9A8C-C4C3F51434DC}" dt="2023-04-12T23:15:11.764" v="71"/>
            <ac:spMkLst>
              <pc:docMk/>
              <pc:sldMasterMk cId="53962416" sldId="2147483695"/>
              <pc:sldLayoutMk cId="400405410" sldId="2147483697"/>
              <ac:spMk id="4" creationId="{5F6ED42A-E617-5EC5-C736-2C5E8C6A1B17}"/>
            </ac:spMkLst>
          </pc:spChg>
          <pc:spChg chg="add">
            <ac:chgData name="nileshmaneshwar449@gmail.com" userId="0de80bb987e31508" providerId="LiveId" clId="{D7BF9AB9-808F-4825-9A8C-C4C3F51434DC}" dt="2023-04-12T23:15:11.764" v="71"/>
            <ac:spMkLst>
              <pc:docMk/>
              <pc:sldMasterMk cId="53962416" sldId="2147483695"/>
              <pc:sldLayoutMk cId="400405410" sldId="2147483697"/>
              <ac:spMk id="8" creationId="{48F7F639-96CD-CC83-8B60-07D69D5ED92A}"/>
            </ac:spMkLst>
          </pc:spChg>
          <pc:spChg chg="add">
            <ac:chgData name="nileshmaneshwar449@gmail.com" userId="0de80bb987e31508" providerId="LiveId" clId="{D7BF9AB9-808F-4825-9A8C-C4C3F51434DC}" dt="2023-04-12T23:15:11.764" v="71"/>
            <ac:spMkLst>
              <pc:docMk/>
              <pc:sldMasterMk cId="53962416" sldId="2147483695"/>
              <pc:sldLayoutMk cId="400405410" sldId="2147483697"/>
              <ac:spMk id="9" creationId="{875914C5-A2FE-8D67-C87C-E02306E61AEC}"/>
            </ac:spMkLst>
          </pc:spChg>
          <pc:spChg chg="add">
            <ac:chgData name="nileshmaneshwar449@gmail.com" userId="0de80bb987e31508" providerId="LiveId" clId="{D7BF9AB9-808F-4825-9A8C-C4C3F51434DC}" dt="2023-04-12T23:15:11.764" v="71"/>
            <ac:spMkLst>
              <pc:docMk/>
              <pc:sldMasterMk cId="53962416" sldId="2147483695"/>
              <pc:sldLayoutMk cId="400405410" sldId="2147483697"/>
              <ac:spMk id="10" creationId="{9D0F2DEA-ECB2-8298-6AB8-61C7FC489084}"/>
            </ac:spMkLst>
          </pc:spChg>
          <pc:spChg chg="add">
            <ac:chgData name="nileshmaneshwar449@gmail.com" userId="0de80bb987e31508" providerId="LiveId" clId="{D7BF9AB9-808F-4825-9A8C-C4C3F51434DC}" dt="2023-04-12T23:15:11.764" v="71"/>
            <ac:spMkLst>
              <pc:docMk/>
              <pc:sldMasterMk cId="53962416" sldId="2147483695"/>
              <pc:sldLayoutMk cId="400405410" sldId="2147483697"/>
              <ac:spMk id="11" creationId="{A9AA31C4-CEEB-51D2-A21C-144A3B921C17}"/>
            </ac:spMkLst>
          </pc:spChg>
          <pc:spChg chg="add">
            <ac:chgData name="nileshmaneshwar449@gmail.com" userId="0de80bb987e31508" providerId="LiveId" clId="{D7BF9AB9-808F-4825-9A8C-C4C3F51434DC}" dt="2023-04-12T23:15:11.764" v="71"/>
            <ac:spMkLst>
              <pc:docMk/>
              <pc:sldMasterMk cId="53962416" sldId="2147483695"/>
              <pc:sldLayoutMk cId="400405410" sldId="2147483697"/>
              <ac:spMk id="18" creationId="{89E60385-071B-0683-CB73-A3072EA9DFEF}"/>
            </ac:spMkLst>
          </pc:spChg>
          <pc:grpChg chg="add">
            <ac:chgData name="nileshmaneshwar449@gmail.com" userId="0de80bb987e31508" providerId="LiveId" clId="{D7BF9AB9-808F-4825-9A8C-C4C3F51434DC}" dt="2023-04-12T23:15:11.764" v="71"/>
            <ac:grpSpMkLst>
              <pc:docMk/>
              <pc:sldMasterMk cId="53962416" sldId="2147483695"/>
              <pc:sldLayoutMk cId="400405410" sldId="2147483697"/>
              <ac:grpSpMk id="12" creationId="{0B09488C-2123-B1F2-87B5-EEB7432A8CF6}"/>
            </ac:grpSpMkLst>
          </pc:grpChg>
          <pc:grpChg chg="add">
            <ac:chgData name="nileshmaneshwar449@gmail.com" userId="0de80bb987e31508" providerId="LiveId" clId="{D7BF9AB9-808F-4825-9A8C-C4C3F51434DC}" dt="2023-04-12T23:15:11.764" v="71"/>
            <ac:grpSpMkLst>
              <pc:docMk/>
              <pc:sldMasterMk cId="53962416" sldId="2147483695"/>
              <pc:sldLayoutMk cId="400405410" sldId="2147483697"/>
              <ac:grpSpMk id="15" creationId="{826BF81C-392B-862A-956B-0F77E63A6438}"/>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2980926046" sldId="2147483698"/>
          </pc:sldLayoutMkLst>
          <pc:spChg chg="add">
            <ac:chgData name="nileshmaneshwar449@gmail.com" userId="0de80bb987e31508" providerId="LiveId" clId="{D7BF9AB9-808F-4825-9A8C-C4C3F51434DC}" dt="2023-04-12T23:15:11.764" v="71"/>
            <ac:spMkLst>
              <pc:docMk/>
              <pc:sldMasterMk cId="53962416" sldId="2147483695"/>
              <pc:sldLayoutMk cId="2980926046" sldId="2147483698"/>
              <ac:spMk id="7" creationId="{E1E8AC60-3ADB-947A-BD88-BD0B411A8E6B}"/>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8" creationId="{B751C49F-4E67-E370-BC76-DED01DB0C06B}"/>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9" creationId="{A7316C13-482B-B1D4-B7F0-1BE8CC13349B}"/>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0" creationId="{9615A9E7-22DA-C363-7769-5FBE8EC65EC4}"/>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1" creationId="{DA783238-69F2-96E4-20B2-B1CF2959634E}"/>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2" creationId="{D2DE9D64-EF4B-3D2A-8005-37A3DC2A8D7A}"/>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3" creationId="{0005E9DD-D6D8-69A5-EB7F-E67B17BC86BA}"/>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4" creationId="{FCF9843C-92C5-4BC5-F4F8-83D6D0842BF6}"/>
            </ac:spMkLst>
          </pc:spChg>
          <pc:spChg chg="add">
            <ac:chgData name="nileshmaneshwar449@gmail.com" userId="0de80bb987e31508" providerId="LiveId" clId="{D7BF9AB9-808F-4825-9A8C-C4C3F51434DC}" dt="2023-04-12T23:15:11.764" v="71"/>
            <ac:spMkLst>
              <pc:docMk/>
              <pc:sldMasterMk cId="53962416" sldId="2147483695"/>
              <pc:sldLayoutMk cId="2980926046" sldId="2147483698"/>
              <ac:spMk id="15" creationId="{DA5CB29C-396D-5E13-DF9D-33B190720C49}"/>
            </ac:spMkLst>
          </pc:spChg>
          <pc:grpChg chg="add">
            <ac:chgData name="nileshmaneshwar449@gmail.com" userId="0de80bb987e31508" providerId="LiveId" clId="{D7BF9AB9-808F-4825-9A8C-C4C3F51434DC}" dt="2023-04-12T23:15:11.764" v="71"/>
            <ac:grpSpMkLst>
              <pc:docMk/>
              <pc:sldMasterMk cId="53962416" sldId="2147483695"/>
              <pc:sldLayoutMk cId="2980926046" sldId="2147483698"/>
              <ac:grpSpMk id="16" creationId="{FC0C5C2E-0FC3-58F1-B888-D460C6D9B78B}"/>
            </ac:grpSpMkLst>
          </pc:grpChg>
          <pc:grpChg chg="add">
            <ac:chgData name="nileshmaneshwar449@gmail.com" userId="0de80bb987e31508" providerId="LiveId" clId="{D7BF9AB9-808F-4825-9A8C-C4C3F51434DC}" dt="2023-04-12T23:15:11.764" v="71"/>
            <ac:grpSpMkLst>
              <pc:docMk/>
              <pc:sldMasterMk cId="53962416" sldId="2147483695"/>
              <pc:sldLayoutMk cId="2980926046" sldId="2147483698"/>
              <ac:grpSpMk id="19" creationId="{2214799C-9651-3102-F66A-B9B6E3734F5E}"/>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677693755" sldId="2147483699"/>
          </pc:sldLayoutMkLst>
          <pc:spChg chg="add">
            <ac:chgData name="nileshmaneshwar449@gmail.com" userId="0de80bb987e31508" providerId="LiveId" clId="{D7BF9AB9-808F-4825-9A8C-C4C3F51434DC}" dt="2023-04-12T23:15:11.764" v="71"/>
            <ac:spMkLst>
              <pc:docMk/>
              <pc:sldMasterMk cId="53962416" sldId="2147483695"/>
              <pc:sldLayoutMk cId="677693755" sldId="2147483699"/>
              <ac:spMk id="8" creationId="{CAF47D6C-0BF9-0066-2A5F-2F8CEF268572}"/>
            </ac:spMkLst>
          </pc:spChg>
          <pc:spChg chg="add">
            <ac:chgData name="nileshmaneshwar449@gmail.com" userId="0de80bb987e31508" providerId="LiveId" clId="{D7BF9AB9-808F-4825-9A8C-C4C3F51434DC}" dt="2023-04-12T23:15:11.764" v="71"/>
            <ac:spMkLst>
              <pc:docMk/>
              <pc:sldMasterMk cId="53962416" sldId="2147483695"/>
              <pc:sldLayoutMk cId="677693755" sldId="2147483699"/>
              <ac:spMk id="9" creationId="{820F809C-4715-B6F8-DB34-D952DB0EF5EB}"/>
            </ac:spMkLst>
          </pc:spChg>
          <pc:spChg chg="add">
            <ac:chgData name="nileshmaneshwar449@gmail.com" userId="0de80bb987e31508" providerId="LiveId" clId="{D7BF9AB9-808F-4825-9A8C-C4C3F51434DC}" dt="2023-04-12T23:15:11.764" v="71"/>
            <ac:spMkLst>
              <pc:docMk/>
              <pc:sldMasterMk cId="53962416" sldId="2147483695"/>
              <pc:sldLayoutMk cId="677693755" sldId="2147483699"/>
              <ac:spMk id="10" creationId="{A242311B-9808-8561-E4C9-D42EC137C904}"/>
            </ac:spMkLst>
          </pc:spChg>
          <pc:spChg chg="add">
            <ac:chgData name="nileshmaneshwar449@gmail.com" userId="0de80bb987e31508" providerId="LiveId" clId="{D7BF9AB9-808F-4825-9A8C-C4C3F51434DC}" dt="2023-04-12T23:15:11.764" v="71"/>
            <ac:spMkLst>
              <pc:docMk/>
              <pc:sldMasterMk cId="53962416" sldId="2147483695"/>
              <pc:sldLayoutMk cId="677693755" sldId="2147483699"/>
              <ac:spMk id="11" creationId="{99BB3D8E-08C1-47E1-CF5D-89B95DB5B7EA}"/>
            </ac:spMkLst>
          </pc:spChg>
          <pc:spChg chg="add">
            <ac:chgData name="nileshmaneshwar449@gmail.com" userId="0de80bb987e31508" providerId="LiveId" clId="{D7BF9AB9-808F-4825-9A8C-C4C3F51434DC}" dt="2023-04-12T23:15:11.764" v="71"/>
            <ac:spMkLst>
              <pc:docMk/>
              <pc:sldMasterMk cId="53962416" sldId="2147483695"/>
              <pc:sldLayoutMk cId="677693755" sldId="2147483699"/>
              <ac:spMk id="12" creationId="{1BC007C9-54CA-E615-8DD2-4A16B8D2375F}"/>
            </ac:spMkLst>
          </pc:spChg>
          <pc:spChg chg="add">
            <ac:chgData name="nileshmaneshwar449@gmail.com" userId="0de80bb987e31508" providerId="LiveId" clId="{D7BF9AB9-808F-4825-9A8C-C4C3F51434DC}" dt="2023-04-12T23:15:11.764" v="71"/>
            <ac:spMkLst>
              <pc:docMk/>
              <pc:sldMasterMk cId="53962416" sldId="2147483695"/>
              <pc:sldLayoutMk cId="677693755" sldId="2147483699"/>
              <ac:spMk id="19" creationId="{15F84592-F109-ED00-DD46-840656BD9CB1}"/>
            </ac:spMkLst>
          </pc:spChg>
          <pc:grpChg chg="add">
            <ac:chgData name="nileshmaneshwar449@gmail.com" userId="0de80bb987e31508" providerId="LiveId" clId="{D7BF9AB9-808F-4825-9A8C-C4C3F51434DC}" dt="2023-04-12T23:15:11.764" v="71"/>
            <ac:grpSpMkLst>
              <pc:docMk/>
              <pc:sldMasterMk cId="53962416" sldId="2147483695"/>
              <pc:sldLayoutMk cId="677693755" sldId="2147483699"/>
              <ac:grpSpMk id="13" creationId="{674B4700-ABC6-519B-9BD4-51F8EAA15C59}"/>
            </ac:grpSpMkLst>
          </pc:grpChg>
          <pc:grpChg chg="add">
            <ac:chgData name="nileshmaneshwar449@gmail.com" userId="0de80bb987e31508" providerId="LiveId" clId="{D7BF9AB9-808F-4825-9A8C-C4C3F51434DC}" dt="2023-04-12T23:15:11.764" v="71"/>
            <ac:grpSpMkLst>
              <pc:docMk/>
              <pc:sldMasterMk cId="53962416" sldId="2147483695"/>
              <pc:sldLayoutMk cId="677693755" sldId="2147483699"/>
              <ac:grpSpMk id="16" creationId="{7F651684-ECFE-1A83-FAE1-D81165BBD2BB}"/>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3707420818" sldId="2147483700"/>
          </pc:sldLayoutMkLst>
          <pc:spChg chg="add">
            <ac:chgData name="nileshmaneshwar449@gmail.com" userId="0de80bb987e31508" providerId="LiveId" clId="{D7BF9AB9-808F-4825-9A8C-C4C3F51434DC}" dt="2023-04-12T23:15:11.764" v="71"/>
            <ac:spMkLst>
              <pc:docMk/>
              <pc:sldMasterMk cId="53962416" sldId="2147483695"/>
              <pc:sldLayoutMk cId="3707420818" sldId="2147483700"/>
              <ac:spMk id="10" creationId="{0365B5BA-A659-BC0A-5ACF-7F3F2B6079A0}"/>
            </ac:spMkLst>
          </pc:spChg>
          <pc:spChg chg="add">
            <ac:chgData name="nileshmaneshwar449@gmail.com" userId="0de80bb987e31508" providerId="LiveId" clId="{D7BF9AB9-808F-4825-9A8C-C4C3F51434DC}" dt="2023-04-12T23:15:11.764" v="71"/>
            <ac:spMkLst>
              <pc:docMk/>
              <pc:sldMasterMk cId="53962416" sldId="2147483695"/>
              <pc:sldLayoutMk cId="3707420818" sldId="2147483700"/>
              <ac:spMk id="11" creationId="{118B3151-28DE-E80B-14DB-8959727088BC}"/>
            </ac:spMkLst>
          </pc:spChg>
          <pc:spChg chg="add">
            <ac:chgData name="nileshmaneshwar449@gmail.com" userId="0de80bb987e31508" providerId="LiveId" clId="{D7BF9AB9-808F-4825-9A8C-C4C3F51434DC}" dt="2023-04-12T23:15:11.764" v="71"/>
            <ac:spMkLst>
              <pc:docMk/>
              <pc:sldMasterMk cId="53962416" sldId="2147483695"/>
              <pc:sldLayoutMk cId="3707420818" sldId="2147483700"/>
              <ac:spMk id="12" creationId="{7EDB60CE-607A-2F30-41A5-53575F60C1AE}"/>
            </ac:spMkLst>
          </pc:spChg>
          <pc:spChg chg="add">
            <ac:chgData name="nileshmaneshwar449@gmail.com" userId="0de80bb987e31508" providerId="LiveId" clId="{D7BF9AB9-808F-4825-9A8C-C4C3F51434DC}" dt="2023-04-12T23:15:11.764" v="71"/>
            <ac:spMkLst>
              <pc:docMk/>
              <pc:sldMasterMk cId="53962416" sldId="2147483695"/>
              <pc:sldLayoutMk cId="3707420818" sldId="2147483700"/>
              <ac:spMk id="13" creationId="{F983626E-C86E-99DA-B9A5-7386430A11EF}"/>
            </ac:spMkLst>
          </pc:spChg>
          <pc:spChg chg="add">
            <ac:chgData name="nileshmaneshwar449@gmail.com" userId="0de80bb987e31508" providerId="LiveId" clId="{D7BF9AB9-808F-4825-9A8C-C4C3F51434DC}" dt="2023-04-12T23:15:11.764" v="71"/>
            <ac:spMkLst>
              <pc:docMk/>
              <pc:sldMasterMk cId="53962416" sldId="2147483695"/>
              <pc:sldLayoutMk cId="3707420818" sldId="2147483700"/>
              <ac:spMk id="14" creationId="{1566FD49-F0A7-A109-F95F-1B41037535B4}"/>
            </ac:spMkLst>
          </pc:spChg>
          <pc:spChg chg="add">
            <ac:chgData name="nileshmaneshwar449@gmail.com" userId="0de80bb987e31508" providerId="LiveId" clId="{D7BF9AB9-808F-4825-9A8C-C4C3F51434DC}" dt="2023-04-12T23:15:11.764" v="71"/>
            <ac:spMkLst>
              <pc:docMk/>
              <pc:sldMasterMk cId="53962416" sldId="2147483695"/>
              <pc:sldLayoutMk cId="3707420818" sldId="2147483700"/>
              <ac:spMk id="21" creationId="{BD276DCC-1636-C18C-302D-B18371208892}"/>
            </ac:spMkLst>
          </pc:spChg>
          <pc:grpChg chg="add">
            <ac:chgData name="nileshmaneshwar449@gmail.com" userId="0de80bb987e31508" providerId="LiveId" clId="{D7BF9AB9-808F-4825-9A8C-C4C3F51434DC}" dt="2023-04-12T23:15:11.764" v="71"/>
            <ac:grpSpMkLst>
              <pc:docMk/>
              <pc:sldMasterMk cId="53962416" sldId="2147483695"/>
              <pc:sldLayoutMk cId="3707420818" sldId="2147483700"/>
              <ac:grpSpMk id="15" creationId="{DD1EC8C0-4EFE-9880-4826-C273EB17039A}"/>
            </ac:grpSpMkLst>
          </pc:grpChg>
          <pc:grpChg chg="add">
            <ac:chgData name="nileshmaneshwar449@gmail.com" userId="0de80bb987e31508" providerId="LiveId" clId="{D7BF9AB9-808F-4825-9A8C-C4C3F51434DC}" dt="2023-04-12T23:15:11.764" v="71"/>
            <ac:grpSpMkLst>
              <pc:docMk/>
              <pc:sldMasterMk cId="53962416" sldId="2147483695"/>
              <pc:sldLayoutMk cId="3707420818" sldId="2147483700"/>
              <ac:grpSpMk id="18" creationId="{A79EDCF1-DD5D-19A8-DEE7-CC0133E20B4A}"/>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3196399514" sldId="2147483701"/>
          </pc:sldLayoutMkLst>
          <pc:spChg chg="add">
            <ac:chgData name="nileshmaneshwar449@gmail.com" userId="0de80bb987e31508" providerId="LiveId" clId="{D7BF9AB9-808F-4825-9A8C-C4C3F51434DC}" dt="2023-04-12T23:15:11.764" v="71"/>
            <ac:spMkLst>
              <pc:docMk/>
              <pc:sldMasterMk cId="53962416" sldId="2147483695"/>
              <pc:sldLayoutMk cId="3196399514" sldId="2147483701"/>
              <ac:spMk id="3" creationId="{896CA06D-1CEA-CE28-0825-2B0A0282D40D}"/>
            </ac:spMkLst>
          </pc:spChg>
          <pc:spChg chg="add">
            <ac:chgData name="nileshmaneshwar449@gmail.com" userId="0de80bb987e31508" providerId="LiveId" clId="{D7BF9AB9-808F-4825-9A8C-C4C3F51434DC}" dt="2023-04-12T23:15:11.764" v="71"/>
            <ac:spMkLst>
              <pc:docMk/>
              <pc:sldMasterMk cId="53962416" sldId="2147483695"/>
              <pc:sldLayoutMk cId="3196399514" sldId="2147483701"/>
              <ac:spMk id="4" creationId="{19AFA840-8180-7B5C-1C2B-A937CD745562}"/>
            </ac:spMkLst>
          </pc:spChg>
          <pc:spChg chg="add">
            <ac:chgData name="nileshmaneshwar449@gmail.com" userId="0de80bb987e31508" providerId="LiveId" clId="{D7BF9AB9-808F-4825-9A8C-C4C3F51434DC}" dt="2023-04-12T23:15:11.764" v="71"/>
            <ac:spMkLst>
              <pc:docMk/>
              <pc:sldMasterMk cId="53962416" sldId="2147483695"/>
              <pc:sldLayoutMk cId="3196399514" sldId="2147483701"/>
              <ac:spMk id="8" creationId="{95E292E1-9978-7096-59D4-91EB2E89CBB2}"/>
            </ac:spMkLst>
          </pc:spChg>
          <pc:spChg chg="add">
            <ac:chgData name="nileshmaneshwar449@gmail.com" userId="0de80bb987e31508" providerId="LiveId" clId="{D7BF9AB9-808F-4825-9A8C-C4C3F51434DC}" dt="2023-04-12T23:15:11.764" v="71"/>
            <ac:spMkLst>
              <pc:docMk/>
              <pc:sldMasterMk cId="53962416" sldId="2147483695"/>
              <pc:sldLayoutMk cId="3196399514" sldId="2147483701"/>
              <ac:spMk id="9" creationId="{93887AC6-B03C-3D83-44D1-6F098FE9C358}"/>
            </ac:spMkLst>
          </pc:spChg>
          <pc:spChg chg="add">
            <ac:chgData name="nileshmaneshwar449@gmail.com" userId="0de80bb987e31508" providerId="LiveId" clId="{D7BF9AB9-808F-4825-9A8C-C4C3F51434DC}" dt="2023-04-12T23:15:11.764" v="71"/>
            <ac:spMkLst>
              <pc:docMk/>
              <pc:sldMasterMk cId="53962416" sldId="2147483695"/>
              <pc:sldLayoutMk cId="3196399514" sldId="2147483701"/>
              <ac:spMk id="10" creationId="{B70EABFB-E5A1-B9EB-BA7E-93698A13D534}"/>
            </ac:spMkLst>
          </pc:spChg>
          <pc:spChg chg="add">
            <ac:chgData name="nileshmaneshwar449@gmail.com" userId="0de80bb987e31508" providerId="LiveId" clId="{D7BF9AB9-808F-4825-9A8C-C4C3F51434DC}" dt="2023-04-12T23:15:11.764" v="71"/>
            <ac:spMkLst>
              <pc:docMk/>
              <pc:sldMasterMk cId="53962416" sldId="2147483695"/>
              <pc:sldLayoutMk cId="3196399514" sldId="2147483701"/>
              <ac:spMk id="17" creationId="{49F1AB63-DA53-4ADB-5698-A368F64B5144}"/>
            </ac:spMkLst>
          </pc:spChg>
          <pc:grpChg chg="add">
            <ac:chgData name="nileshmaneshwar449@gmail.com" userId="0de80bb987e31508" providerId="LiveId" clId="{D7BF9AB9-808F-4825-9A8C-C4C3F51434DC}" dt="2023-04-12T23:15:11.764" v="71"/>
            <ac:grpSpMkLst>
              <pc:docMk/>
              <pc:sldMasterMk cId="53962416" sldId="2147483695"/>
              <pc:sldLayoutMk cId="3196399514" sldId="2147483701"/>
              <ac:grpSpMk id="11" creationId="{4A2FE469-B3B4-E14C-0787-923943141E7E}"/>
            </ac:grpSpMkLst>
          </pc:grpChg>
          <pc:grpChg chg="add">
            <ac:chgData name="nileshmaneshwar449@gmail.com" userId="0de80bb987e31508" providerId="LiveId" clId="{D7BF9AB9-808F-4825-9A8C-C4C3F51434DC}" dt="2023-04-12T23:15:11.764" v="71"/>
            <ac:grpSpMkLst>
              <pc:docMk/>
              <pc:sldMasterMk cId="53962416" sldId="2147483695"/>
              <pc:sldLayoutMk cId="3196399514" sldId="2147483701"/>
              <ac:grpSpMk id="14" creationId="{F388F299-5E73-6B93-C9B6-775DF7B68CD9}"/>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3847439791" sldId="2147483702"/>
          </pc:sldLayoutMkLst>
          <pc:spChg chg="add">
            <ac:chgData name="nileshmaneshwar449@gmail.com" userId="0de80bb987e31508" providerId="LiveId" clId="{D7BF9AB9-808F-4825-9A8C-C4C3F51434DC}" dt="2023-04-12T23:15:11.764" v="71"/>
            <ac:spMkLst>
              <pc:docMk/>
              <pc:sldMasterMk cId="53962416" sldId="2147483695"/>
              <pc:sldLayoutMk cId="3847439791" sldId="2147483702"/>
              <ac:spMk id="2" creationId="{95D8AF08-2DE2-FCCB-1B7A-780805E3E344}"/>
            </ac:spMkLst>
          </pc:spChg>
          <pc:spChg chg="add">
            <ac:chgData name="nileshmaneshwar449@gmail.com" userId="0de80bb987e31508" providerId="LiveId" clId="{D7BF9AB9-808F-4825-9A8C-C4C3F51434DC}" dt="2023-04-12T23:15:11.764" v="71"/>
            <ac:spMkLst>
              <pc:docMk/>
              <pc:sldMasterMk cId="53962416" sldId="2147483695"/>
              <pc:sldLayoutMk cId="3847439791" sldId="2147483702"/>
              <ac:spMk id="3" creationId="{73E0CB06-E0FF-EF5B-CB71-C198DEC5D3B3}"/>
            </ac:spMkLst>
          </pc:spChg>
          <pc:spChg chg="add">
            <ac:chgData name="nileshmaneshwar449@gmail.com" userId="0de80bb987e31508" providerId="LiveId" clId="{D7BF9AB9-808F-4825-9A8C-C4C3F51434DC}" dt="2023-04-12T23:15:11.764" v="71"/>
            <ac:spMkLst>
              <pc:docMk/>
              <pc:sldMasterMk cId="53962416" sldId="2147483695"/>
              <pc:sldLayoutMk cId="3847439791" sldId="2147483702"/>
              <ac:spMk id="4" creationId="{C3661861-9E45-974F-8CF2-1006C5BE730B}"/>
            </ac:spMkLst>
          </pc:spChg>
          <pc:spChg chg="add">
            <ac:chgData name="nileshmaneshwar449@gmail.com" userId="0de80bb987e31508" providerId="LiveId" clId="{D7BF9AB9-808F-4825-9A8C-C4C3F51434DC}" dt="2023-04-12T23:15:11.764" v="71"/>
            <ac:spMkLst>
              <pc:docMk/>
              <pc:sldMasterMk cId="53962416" sldId="2147483695"/>
              <pc:sldLayoutMk cId="3847439791" sldId="2147483702"/>
              <ac:spMk id="8" creationId="{9AFAFFE0-66DC-5FCB-C80C-3E1BF5666120}"/>
            </ac:spMkLst>
          </pc:spChg>
          <pc:spChg chg="add">
            <ac:chgData name="nileshmaneshwar449@gmail.com" userId="0de80bb987e31508" providerId="LiveId" clId="{D7BF9AB9-808F-4825-9A8C-C4C3F51434DC}" dt="2023-04-12T23:15:11.764" v="71"/>
            <ac:spMkLst>
              <pc:docMk/>
              <pc:sldMasterMk cId="53962416" sldId="2147483695"/>
              <pc:sldLayoutMk cId="3847439791" sldId="2147483702"/>
              <ac:spMk id="9" creationId="{98294F0A-6BDA-1894-9132-AB64EAC0F134}"/>
            </ac:spMkLst>
          </pc:spChg>
          <pc:spChg chg="add">
            <ac:chgData name="nileshmaneshwar449@gmail.com" userId="0de80bb987e31508" providerId="LiveId" clId="{D7BF9AB9-808F-4825-9A8C-C4C3F51434DC}" dt="2023-04-12T23:15:11.764" v="71"/>
            <ac:spMkLst>
              <pc:docMk/>
              <pc:sldMasterMk cId="53962416" sldId="2147483695"/>
              <pc:sldLayoutMk cId="3847439791" sldId="2147483702"/>
              <ac:spMk id="13" creationId="{216C81BA-406E-F1A6-D58F-77258A896285}"/>
            </ac:spMkLst>
          </pc:spChg>
          <pc:grpChg chg="add">
            <ac:chgData name="nileshmaneshwar449@gmail.com" userId="0de80bb987e31508" providerId="LiveId" clId="{D7BF9AB9-808F-4825-9A8C-C4C3F51434DC}" dt="2023-04-12T23:15:11.764" v="71"/>
            <ac:grpSpMkLst>
              <pc:docMk/>
              <pc:sldMasterMk cId="53962416" sldId="2147483695"/>
              <pc:sldLayoutMk cId="3847439791" sldId="2147483702"/>
              <ac:grpSpMk id="10" creationId="{4EA623BE-3975-1D41-CCE6-C0433CB894EB}"/>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319905872" sldId="2147483703"/>
          </pc:sldLayoutMkLst>
          <pc:spChg chg="add">
            <ac:chgData name="nileshmaneshwar449@gmail.com" userId="0de80bb987e31508" providerId="LiveId" clId="{D7BF9AB9-808F-4825-9A8C-C4C3F51434DC}" dt="2023-04-12T23:15:11.764" v="71"/>
            <ac:spMkLst>
              <pc:docMk/>
              <pc:sldMasterMk cId="53962416" sldId="2147483695"/>
              <pc:sldLayoutMk cId="319905872" sldId="2147483703"/>
              <ac:spMk id="8" creationId="{1E2404DD-DD09-9F3C-CA3E-BF7AF108B6E5}"/>
            </ac:spMkLst>
          </pc:spChg>
          <pc:spChg chg="add">
            <ac:chgData name="nileshmaneshwar449@gmail.com" userId="0de80bb987e31508" providerId="LiveId" clId="{D7BF9AB9-808F-4825-9A8C-C4C3F51434DC}" dt="2023-04-12T23:15:11.764" v="71"/>
            <ac:spMkLst>
              <pc:docMk/>
              <pc:sldMasterMk cId="53962416" sldId="2147483695"/>
              <pc:sldLayoutMk cId="319905872" sldId="2147483703"/>
              <ac:spMk id="9" creationId="{A11C8CFB-3BEF-0D9A-87FC-83B66AF2D60F}"/>
            </ac:spMkLst>
          </pc:spChg>
          <pc:spChg chg="add">
            <ac:chgData name="nileshmaneshwar449@gmail.com" userId="0de80bb987e31508" providerId="LiveId" clId="{D7BF9AB9-808F-4825-9A8C-C4C3F51434DC}" dt="2023-04-12T23:15:11.764" v="71"/>
            <ac:spMkLst>
              <pc:docMk/>
              <pc:sldMasterMk cId="53962416" sldId="2147483695"/>
              <pc:sldLayoutMk cId="319905872" sldId="2147483703"/>
              <ac:spMk id="10" creationId="{BE0D3758-C07D-2BD9-1082-9FBFD4F0B285}"/>
            </ac:spMkLst>
          </pc:spChg>
          <pc:spChg chg="add">
            <ac:chgData name="nileshmaneshwar449@gmail.com" userId="0de80bb987e31508" providerId="LiveId" clId="{D7BF9AB9-808F-4825-9A8C-C4C3F51434DC}" dt="2023-04-12T23:15:11.764" v="71"/>
            <ac:spMkLst>
              <pc:docMk/>
              <pc:sldMasterMk cId="53962416" sldId="2147483695"/>
              <pc:sldLayoutMk cId="319905872" sldId="2147483703"/>
              <ac:spMk id="11" creationId="{4D396440-B149-7020-4A68-856061A087C3}"/>
            </ac:spMkLst>
          </pc:spChg>
          <pc:spChg chg="add">
            <ac:chgData name="nileshmaneshwar449@gmail.com" userId="0de80bb987e31508" providerId="LiveId" clId="{D7BF9AB9-808F-4825-9A8C-C4C3F51434DC}" dt="2023-04-12T23:15:11.764" v="71"/>
            <ac:spMkLst>
              <pc:docMk/>
              <pc:sldMasterMk cId="53962416" sldId="2147483695"/>
              <pc:sldLayoutMk cId="319905872" sldId="2147483703"/>
              <ac:spMk id="12" creationId="{02488A78-FD55-3416-B3C3-1DB69A57E104}"/>
            </ac:spMkLst>
          </pc:spChg>
          <pc:spChg chg="add">
            <ac:chgData name="nileshmaneshwar449@gmail.com" userId="0de80bb987e31508" providerId="LiveId" clId="{D7BF9AB9-808F-4825-9A8C-C4C3F51434DC}" dt="2023-04-12T23:15:11.764" v="71"/>
            <ac:spMkLst>
              <pc:docMk/>
              <pc:sldMasterMk cId="53962416" sldId="2147483695"/>
              <pc:sldLayoutMk cId="319905872" sldId="2147483703"/>
              <ac:spMk id="19" creationId="{4DD60D83-117F-0AB7-2BB6-C957AE1CF8C9}"/>
            </ac:spMkLst>
          </pc:spChg>
          <pc:grpChg chg="add">
            <ac:chgData name="nileshmaneshwar449@gmail.com" userId="0de80bb987e31508" providerId="LiveId" clId="{D7BF9AB9-808F-4825-9A8C-C4C3F51434DC}" dt="2023-04-12T23:15:11.764" v="71"/>
            <ac:grpSpMkLst>
              <pc:docMk/>
              <pc:sldMasterMk cId="53962416" sldId="2147483695"/>
              <pc:sldLayoutMk cId="319905872" sldId="2147483703"/>
              <ac:grpSpMk id="13" creationId="{68A1AED3-4F4E-331C-8B07-737432D753F3}"/>
            </ac:grpSpMkLst>
          </pc:grpChg>
          <pc:grpChg chg="add">
            <ac:chgData name="nileshmaneshwar449@gmail.com" userId="0de80bb987e31508" providerId="LiveId" clId="{D7BF9AB9-808F-4825-9A8C-C4C3F51434DC}" dt="2023-04-12T23:15:11.764" v="71"/>
            <ac:grpSpMkLst>
              <pc:docMk/>
              <pc:sldMasterMk cId="53962416" sldId="2147483695"/>
              <pc:sldLayoutMk cId="319905872" sldId="2147483703"/>
              <ac:grpSpMk id="16" creationId="{2571C8E3-A443-F716-6945-9F7EADE37722}"/>
            </ac:grpSpMkLst>
          </pc:grpChg>
        </pc:sldLayoutChg>
        <pc:sldLayoutChg chg="addSp">
          <pc:chgData name="nileshmaneshwar449@gmail.com" userId="0de80bb987e31508" providerId="LiveId" clId="{D7BF9AB9-808F-4825-9A8C-C4C3F51434DC}" dt="2023-04-12T23:15:11.764" v="71"/>
          <pc:sldLayoutMkLst>
            <pc:docMk/>
            <pc:sldMasterMk cId="53962416" sldId="2147483695"/>
            <pc:sldLayoutMk cId="910449086" sldId="2147483704"/>
          </pc:sldLayoutMkLst>
          <pc:spChg chg="add">
            <ac:chgData name="nileshmaneshwar449@gmail.com" userId="0de80bb987e31508" providerId="LiveId" clId="{D7BF9AB9-808F-4825-9A8C-C4C3F51434DC}" dt="2023-04-12T23:15:11.764" v="71"/>
            <ac:spMkLst>
              <pc:docMk/>
              <pc:sldMasterMk cId="53962416" sldId="2147483695"/>
              <pc:sldLayoutMk cId="910449086" sldId="2147483704"/>
              <ac:spMk id="8" creationId="{88F7052E-5E30-20A4-8463-383875A89985}"/>
            </ac:spMkLst>
          </pc:spChg>
          <pc:spChg chg="add">
            <ac:chgData name="nileshmaneshwar449@gmail.com" userId="0de80bb987e31508" providerId="LiveId" clId="{D7BF9AB9-808F-4825-9A8C-C4C3F51434DC}" dt="2023-04-12T23:15:11.764" v="71"/>
            <ac:spMkLst>
              <pc:docMk/>
              <pc:sldMasterMk cId="53962416" sldId="2147483695"/>
              <pc:sldLayoutMk cId="910449086" sldId="2147483704"/>
              <ac:spMk id="9" creationId="{11530E72-4270-FB27-10CA-AB6AA1295886}"/>
            </ac:spMkLst>
          </pc:spChg>
          <pc:spChg chg="add">
            <ac:chgData name="nileshmaneshwar449@gmail.com" userId="0de80bb987e31508" providerId="LiveId" clId="{D7BF9AB9-808F-4825-9A8C-C4C3F51434DC}" dt="2023-04-12T23:15:11.764" v="71"/>
            <ac:spMkLst>
              <pc:docMk/>
              <pc:sldMasterMk cId="53962416" sldId="2147483695"/>
              <pc:sldLayoutMk cId="910449086" sldId="2147483704"/>
              <ac:spMk id="10" creationId="{FF9A9249-13D5-1C0E-4B97-30B757BD58DC}"/>
            </ac:spMkLst>
          </pc:spChg>
          <pc:spChg chg="add">
            <ac:chgData name="nileshmaneshwar449@gmail.com" userId="0de80bb987e31508" providerId="LiveId" clId="{D7BF9AB9-808F-4825-9A8C-C4C3F51434DC}" dt="2023-04-12T23:15:11.764" v="71"/>
            <ac:spMkLst>
              <pc:docMk/>
              <pc:sldMasterMk cId="53962416" sldId="2147483695"/>
              <pc:sldLayoutMk cId="910449086" sldId="2147483704"/>
              <ac:spMk id="11" creationId="{FB2420A3-C635-1C2B-3308-86C5C61E0576}"/>
            </ac:spMkLst>
          </pc:spChg>
          <pc:spChg chg="add">
            <ac:chgData name="nileshmaneshwar449@gmail.com" userId="0de80bb987e31508" providerId="LiveId" clId="{D7BF9AB9-808F-4825-9A8C-C4C3F51434DC}" dt="2023-04-12T23:15:11.764" v="71"/>
            <ac:spMkLst>
              <pc:docMk/>
              <pc:sldMasterMk cId="53962416" sldId="2147483695"/>
              <pc:sldLayoutMk cId="910449086" sldId="2147483704"/>
              <ac:spMk id="12" creationId="{DCA626FD-8ED5-5E0B-AD24-A723C76D111E}"/>
            </ac:spMkLst>
          </pc:spChg>
          <pc:spChg chg="add">
            <ac:chgData name="nileshmaneshwar449@gmail.com" userId="0de80bb987e31508" providerId="LiveId" clId="{D7BF9AB9-808F-4825-9A8C-C4C3F51434DC}" dt="2023-04-12T23:15:11.764" v="71"/>
            <ac:spMkLst>
              <pc:docMk/>
              <pc:sldMasterMk cId="53962416" sldId="2147483695"/>
              <pc:sldLayoutMk cId="910449086" sldId="2147483704"/>
              <ac:spMk id="19" creationId="{0E9B9F43-F10A-34D0-0C45-BF8AEB49FB7E}"/>
            </ac:spMkLst>
          </pc:spChg>
          <pc:grpChg chg="add">
            <ac:chgData name="nileshmaneshwar449@gmail.com" userId="0de80bb987e31508" providerId="LiveId" clId="{D7BF9AB9-808F-4825-9A8C-C4C3F51434DC}" dt="2023-04-12T23:15:11.764" v="71"/>
            <ac:grpSpMkLst>
              <pc:docMk/>
              <pc:sldMasterMk cId="53962416" sldId="2147483695"/>
              <pc:sldLayoutMk cId="910449086" sldId="2147483704"/>
              <ac:grpSpMk id="13" creationId="{FD8059AA-A5F7-0ECE-5F84-B57449CB4D5C}"/>
            </ac:grpSpMkLst>
          </pc:grpChg>
          <pc:grpChg chg="add">
            <ac:chgData name="nileshmaneshwar449@gmail.com" userId="0de80bb987e31508" providerId="LiveId" clId="{D7BF9AB9-808F-4825-9A8C-C4C3F51434DC}" dt="2023-04-12T23:15:11.764" v="71"/>
            <ac:grpSpMkLst>
              <pc:docMk/>
              <pc:sldMasterMk cId="53962416" sldId="2147483695"/>
              <pc:sldLayoutMk cId="910449086" sldId="2147483704"/>
              <ac:grpSpMk id="16" creationId="{5072BBAF-43CF-520D-0C48-7DDB182B8627}"/>
            </ac:grpSpMkLst>
          </pc:grpChg>
        </pc:sldLayoutChg>
      </pc:sldMasterChg>
      <pc:sldMasterChg chg="addSp modSldLayout">
        <pc:chgData name="nileshmaneshwar449@gmail.com" userId="0de80bb987e31508" providerId="LiveId" clId="{D7BF9AB9-808F-4825-9A8C-C4C3F51434DC}" dt="2023-04-12T23:15:14.437" v="73"/>
        <pc:sldMasterMkLst>
          <pc:docMk/>
          <pc:sldMasterMk cId="2442183204" sldId="2147483718"/>
        </pc:sldMasterMkLst>
        <pc:spChg chg="add">
          <ac:chgData name="nileshmaneshwar449@gmail.com" userId="0de80bb987e31508" providerId="LiveId" clId="{D7BF9AB9-808F-4825-9A8C-C4C3F51434DC}" dt="2023-04-12T23:15:14.437" v="73"/>
          <ac:spMkLst>
            <pc:docMk/>
            <pc:sldMasterMk cId="2442183204" sldId="2147483718"/>
            <ac:spMk id="9" creationId="{DE5F55FF-A449-6B05-6B09-9E5B57091BE4}"/>
          </ac:spMkLst>
        </pc:spChg>
        <pc:spChg chg="add">
          <ac:chgData name="nileshmaneshwar449@gmail.com" userId="0de80bb987e31508" providerId="LiveId" clId="{D7BF9AB9-808F-4825-9A8C-C4C3F51434DC}" dt="2023-04-12T23:15:14.437" v="73"/>
          <ac:spMkLst>
            <pc:docMk/>
            <pc:sldMasterMk cId="2442183204" sldId="2147483718"/>
            <ac:spMk id="10" creationId="{5C408A5B-49AB-D4C4-4847-71CB343C044A}"/>
          </ac:spMkLst>
        </pc:spChg>
        <pc:spChg chg="add">
          <ac:chgData name="nileshmaneshwar449@gmail.com" userId="0de80bb987e31508" providerId="LiveId" clId="{D7BF9AB9-808F-4825-9A8C-C4C3F51434DC}" dt="2023-04-12T23:15:14.437" v="73"/>
          <ac:spMkLst>
            <pc:docMk/>
            <pc:sldMasterMk cId="2442183204" sldId="2147483718"/>
            <ac:spMk id="11" creationId="{4A0A59EB-76D3-D448-FC9D-2B5C1839578A}"/>
          </ac:spMkLst>
        </pc:spChg>
        <pc:spChg chg="add">
          <ac:chgData name="nileshmaneshwar449@gmail.com" userId="0de80bb987e31508" providerId="LiveId" clId="{D7BF9AB9-808F-4825-9A8C-C4C3F51434DC}" dt="2023-04-12T23:15:14.437" v="73"/>
          <ac:spMkLst>
            <pc:docMk/>
            <pc:sldMasterMk cId="2442183204" sldId="2147483718"/>
            <ac:spMk id="12" creationId="{70FC1841-C875-3BD6-C76E-748D525DC9BB}"/>
          </ac:spMkLst>
        </pc:spChg>
        <pc:spChg chg="add">
          <ac:chgData name="nileshmaneshwar449@gmail.com" userId="0de80bb987e31508" providerId="LiveId" clId="{D7BF9AB9-808F-4825-9A8C-C4C3F51434DC}" dt="2023-04-12T23:15:14.437" v="73"/>
          <ac:spMkLst>
            <pc:docMk/>
            <pc:sldMasterMk cId="2442183204" sldId="2147483718"/>
            <ac:spMk id="22" creationId="{93920A3F-B679-DB9D-D290-8494ECCFD85A}"/>
          </ac:spMkLst>
        </pc:spChg>
        <pc:spChg chg="add">
          <ac:chgData name="nileshmaneshwar449@gmail.com" userId="0de80bb987e31508" providerId="LiveId" clId="{D7BF9AB9-808F-4825-9A8C-C4C3F51434DC}" dt="2023-04-12T23:15:14.437" v="73"/>
          <ac:spMkLst>
            <pc:docMk/>
            <pc:sldMasterMk cId="2442183204" sldId="2147483718"/>
            <ac:spMk id="23" creationId="{EF1AE0B5-3A6D-F2C1-2B90-3329EA382D78}"/>
          </ac:spMkLst>
        </pc:spChg>
        <pc:spChg chg="add">
          <ac:chgData name="nileshmaneshwar449@gmail.com" userId="0de80bb987e31508" providerId="LiveId" clId="{D7BF9AB9-808F-4825-9A8C-C4C3F51434DC}" dt="2023-04-12T23:15:14.437" v="73"/>
          <ac:spMkLst>
            <pc:docMk/>
            <pc:sldMasterMk cId="2442183204" sldId="2147483718"/>
            <ac:spMk id="30" creationId="{BC810FC8-97A0-24B4-B639-4EA5989335DC}"/>
          </ac:spMkLst>
        </pc:spChg>
        <pc:spChg chg="add">
          <ac:chgData name="nileshmaneshwar449@gmail.com" userId="0de80bb987e31508" providerId="LiveId" clId="{D7BF9AB9-808F-4825-9A8C-C4C3F51434DC}" dt="2023-04-12T23:15:14.437" v="73"/>
          <ac:spMkLst>
            <pc:docMk/>
            <pc:sldMasterMk cId="2442183204" sldId="2147483718"/>
            <ac:spMk id="31" creationId="{A4D215A6-FA6A-A27E-5D19-C603CB85ED1E}"/>
          </ac:spMkLst>
        </pc:spChg>
        <pc:grpChg chg="add">
          <ac:chgData name="nileshmaneshwar449@gmail.com" userId="0de80bb987e31508" providerId="LiveId" clId="{D7BF9AB9-808F-4825-9A8C-C4C3F51434DC}" dt="2023-04-12T23:15:14.437" v="73"/>
          <ac:grpSpMkLst>
            <pc:docMk/>
            <pc:sldMasterMk cId="2442183204" sldId="2147483718"/>
            <ac:grpSpMk id="24" creationId="{451B1159-363B-DE76-5A0D-DF250C3CB68C}"/>
          </ac:grpSpMkLst>
        </pc:grpChg>
        <pc:grpChg chg="add">
          <ac:chgData name="nileshmaneshwar449@gmail.com" userId="0de80bb987e31508" providerId="LiveId" clId="{D7BF9AB9-808F-4825-9A8C-C4C3F51434DC}" dt="2023-04-12T23:15:14.437" v="73"/>
          <ac:grpSpMkLst>
            <pc:docMk/>
            <pc:sldMasterMk cId="2442183204" sldId="2147483718"/>
            <ac:grpSpMk id="27" creationId="{72C7C810-8FBC-F8FE-ECF1-0E908539569A}"/>
          </ac:grpSpMkLst>
        </pc:grpChg>
        <pc:sldLayoutChg chg="addSp">
          <pc:chgData name="nileshmaneshwar449@gmail.com" userId="0de80bb987e31508" providerId="LiveId" clId="{D7BF9AB9-808F-4825-9A8C-C4C3F51434DC}" dt="2023-04-12T23:15:14.437" v="73"/>
          <pc:sldLayoutMkLst>
            <pc:docMk/>
            <pc:sldMasterMk cId="2442183204" sldId="2147483718"/>
            <pc:sldLayoutMk cId="2827010419" sldId="2147483719"/>
          </pc:sldLayoutMkLst>
          <pc:spChg chg="add">
            <ac:chgData name="nileshmaneshwar449@gmail.com" userId="0de80bb987e31508" providerId="LiveId" clId="{D7BF9AB9-808F-4825-9A8C-C4C3F51434DC}" dt="2023-04-12T23:15:14.437" v="73"/>
            <ac:spMkLst>
              <pc:docMk/>
              <pc:sldMasterMk cId="2442183204" sldId="2147483718"/>
              <pc:sldLayoutMk cId="2827010419" sldId="2147483719"/>
              <ac:spMk id="6" creationId="{EBEDAAA3-3FFD-EA49-5923-1B9875E578E5}"/>
            </ac:spMkLst>
          </pc:spChg>
          <pc:grpChg chg="add">
            <ac:chgData name="nileshmaneshwar449@gmail.com" userId="0de80bb987e31508" providerId="LiveId" clId="{D7BF9AB9-808F-4825-9A8C-C4C3F51434DC}" dt="2023-04-12T23:15:14.437" v="73"/>
            <ac:grpSpMkLst>
              <pc:docMk/>
              <pc:sldMasterMk cId="2442183204" sldId="2147483718"/>
              <pc:sldLayoutMk cId="2827010419" sldId="2147483719"/>
              <ac:grpSpMk id="8" creationId="{AF91A735-7DCE-1690-88FD-22716B78B35F}"/>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4221554205" sldId="2147483720"/>
          </pc:sldLayoutMkLst>
          <pc:spChg chg="add">
            <ac:chgData name="nileshmaneshwar449@gmail.com" userId="0de80bb987e31508" providerId="LiveId" clId="{D7BF9AB9-808F-4825-9A8C-C4C3F51434DC}" dt="2023-04-12T23:15:14.437" v="73"/>
            <ac:spMkLst>
              <pc:docMk/>
              <pc:sldMasterMk cId="2442183204" sldId="2147483718"/>
              <pc:sldLayoutMk cId="4221554205" sldId="2147483720"/>
              <ac:spMk id="7" creationId="{EB93398F-E8F9-4656-D591-50E2B6E542BF}"/>
            </ac:spMkLst>
          </pc:spChg>
          <pc:spChg chg="add">
            <ac:chgData name="nileshmaneshwar449@gmail.com" userId="0de80bb987e31508" providerId="LiveId" clId="{D7BF9AB9-808F-4825-9A8C-C4C3F51434DC}" dt="2023-04-12T23:15:14.437" v="73"/>
            <ac:spMkLst>
              <pc:docMk/>
              <pc:sldMasterMk cId="2442183204" sldId="2147483718"/>
              <pc:sldLayoutMk cId="4221554205" sldId="2147483720"/>
              <ac:spMk id="8" creationId="{5395A632-703A-49EE-EA51-8C147F1AE9C5}"/>
            </ac:spMkLst>
          </pc:spChg>
          <pc:spChg chg="add">
            <ac:chgData name="nileshmaneshwar449@gmail.com" userId="0de80bb987e31508" providerId="LiveId" clId="{D7BF9AB9-808F-4825-9A8C-C4C3F51434DC}" dt="2023-04-12T23:15:14.437" v="73"/>
            <ac:spMkLst>
              <pc:docMk/>
              <pc:sldMasterMk cId="2442183204" sldId="2147483718"/>
              <pc:sldLayoutMk cId="4221554205" sldId="2147483720"/>
              <ac:spMk id="9" creationId="{0B119491-19C4-1CD1-EBD9-397D55A924E5}"/>
            </ac:spMkLst>
          </pc:spChg>
          <pc:spChg chg="add">
            <ac:chgData name="nileshmaneshwar449@gmail.com" userId="0de80bb987e31508" providerId="LiveId" clId="{D7BF9AB9-808F-4825-9A8C-C4C3F51434DC}" dt="2023-04-12T23:15:14.437" v="73"/>
            <ac:spMkLst>
              <pc:docMk/>
              <pc:sldMasterMk cId="2442183204" sldId="2147483718"/>
              <pc:sldLayoutMk cId="4221554205" sldId="2147483720"/>
              <ac:spMk id="10" creationId="{2BA4B2C4-637F-4F2C-F9CA-622C8ECE0E0B}"/>
            </ac:spMkLst>
          </pc:spChg>
          <pc:spChg chg="add">
            <ac:chgData name="nileshmaneshwar449@gmail.com" userId="0de80bb987e31508" providerId="LiveId" clId="{D7BF9AB9-808F-4825-9A8C-C4C3F51434DC}" dt="2023-04-12T23:15:14.437" v="73"/>
            <ac:spMkLst>
              <pc:docMk/>
              <pc:sldMasterMk cId="2442183204" sldId="2147483718"/>
              <pc:sldLayoutMk cId="4221554205" sldId="2147483720"/>
              <ac:spMk id="11" creationId="{F0BF6317-48AA-F661-F561-8CD8239960D8}"/>
            </ac:spMkLst>
          </pc:spChg>
          <pc:spChg chg="add">
            <ac:chgData name="nileshmaneshwar449@gmail.com" userId="0de80bb987e31508" providerId="LiveId" clId="{D7BF9AB9-808F-4825-9A8C-C4C3F51434DC}" dt="2023-04-12T23:15:14.437" v="73"/>
            <ac:spMkLst>
              <pc:docMk/>
              <pc:sldMasterMk cId="2442183204" sldId="2147483718"/>
              <pc:sldLayoutMk cId="4221554205" sldId="2147483720"/>
              <ac:spMk id="18" creationId="{85B57081-C21F-7326-5926-B8D4D15E3593}"/>
            </ac:spMkLst>
          </pc:spChg>
          <pc:grpChg chg="add">
            <ac:chgData name="nileshmaneshwar449@gmail.com" userId="0de80bb987e31508" providerId="LiveId" clId="{D7BF9AB9-808F-4825-9A8C-C4C3F51434DC}" dt="2023-04-12T23:15:14.437" v="73"/>
            <ac:grpSpMkLst>
              <pc:docMk/>
              <pc:sldMasterMk cId="2442183204" sldId="2147483718"/>
              <pc:sldLayoutMk cId="4221554205" sldId="2147483720"/>
              <ac:grpSpMk id="12" creationId="{828C3A09-316A-2672-C1D9-6EC0D3EC6811}"/>
            </ac:grpSpMkLst>
          </pc:grpChg>
          <pc:grpChg chg="add">
            <ac:chgData name="nileshmaneshwar449@gmail.com" userId="0de80bb987e31508" providerId="LiveId" clId="{D7BF9AB9-808F-4825-9A8C-C4C3F51434DC}" dt="2023-04-12T23:15:14.437" v="73"/>
            <ac:grpSpMkLst>
              <pc:docMk/>
              <pc:sldMasterMk cId="2442183204" sldId="2147483718"/>
              <pc:sldLayoutMk cId="4221554205" sldId="2147483720"/>
              <ac:grpSpMk id="15" creationId="{08A9E5EA-1C86-B550-6A46-69AB3B5110A3}"/>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1679863430" sldId="2147483721"/>
          </pc:sldLayoutMkLst>
          <pc:spChg chg="add">
            <ac:chgData name="nileshmaneshwar449@gmail.com" userId="0de80bb987e31508" providerId="LiveId" clId="{D7BF9AB9-808F-4825-9A8C-C4C3F51434DC}" dt="2023-04-12T23:15:14.437" v="73"/>
            <ac:spMkLst>
              <pc:docMk/>
              <pc:sldMasterMk cId="2442183204" sldId="2147483718"/>
              <pc:sldLayoutMk cId="1679863430" sldId="2147483721"/>
              <ac:spMk id="7" creationId="{7CA3A6E4-33C7-052D-1C03-FAC8F2D2042E}"/>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9" creationId="{81C6745A-727C-DCFD-57F3-FF0C8BB7EEE7}"/>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13" creationId="{7A84F2E3-8C24-55B5-3240-C1C42386CACA}"/>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2" creationId="{3E92F001-245E-7EA0-9C26-702701C43C93}"/>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3" creationId="{1D68AE4F-8D63-5751-1651-3D80B1577408}"/>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4" creationId="{CEE12899-AC25-BA7E-5043-CCD63A2B9B26}"/>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5" creationId="{8512BB86-63AE-B763-4179-9E1F4963D4F0}"/>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6" creationId="{6A262D72-2114-6D6C-1349-F462E316C0DD}"/>
            </ac:spMkLst>
          </pc:spChg>
          <pc:spChg chg="add">
            <ac:chgData name="nileshmaneshwar449@gmail.com" userId="0de80bb987e31508" providerId="LiveId" clId="{D7BF9AB9-808F-4825-9A8C-C4C3F51434DC}" dt="2023-04-12T23:15:14.437" v="73"/>
            <ac:spMkLst>
              <pc:docMk/>
              <pc:sldMasterMk cId="2442183204" sldId="2147483718"/>
              <pc:sldLayoutMk cId="1679863430" sldId="2147483721"/>
              <ac:spMk id="27" creationId="{3984E49C-7569-BF85-3B66-F1EF136DCCA4}"/>
            </ac:spMkLst>
          </pc:spChg>
          <pc:grpChg chg="add">
            <ac:chgData name="nileshmaneshwar449@gmail.com" userId="0de80bb987e31508" providerId="LiveId" clId="{D7BF9AB9-808F-4825-9A8C-C4C3F51434DC}" dt="2023-04-12T23:15:14.437" v="73"/>
            <ac:grpSpMkLst>
              <pc:docMk/>
              <pc:sldMasterMk cId="2442183204" sldId="2147483718"/>
              <pc:sldLayoutMk cId="1679863430" sldId="2147483721"/>
              <ac:grpSpMk id="28" creationId="{A1BAB501-3B64-6C72-05F8-9FA526F19B58}"/>
            </ac:grpSpMkLst>
          </pc:grpChg>
          <pc:grpChg chg="add">
            <ac:chgData name="nileshmaneshwar449@gmail.com" userId="0de80bb987e31508" providerId="LiveId" clId="{D7BF9AB9-808F-4825-9A8C-C4C3F51434DC}" dt="2023-04-12T23:15:14.437" v="73"/>
            <ac:grpSpMkLst>
              <pc:docMk/>
              <pc:sldMasterMk cId="2442183204" sldId="2147483718"/>
              <pc:sldLayoutMk cId="1679863430" sldId="2147483721"/>
              <ac:grpSpMk id="31" creationId="{43F5756C-96A2-AB04-3FA2-450248D58E8A}"/>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552827277" sldId="2147483722"/>
          </pc:sldLayoutMkLst>
          <pc:spChg chg="add">
            <ac:chgData name="nileshmaneshwar449@gmail.com" userId="0de80bb987e31508" providerId="LiveId" clId="{D7BF9AB9-808F-4825-9A8C-C4C3F51434DC}" dt="2023-04-12T23:15:14.437" v="73"/>
            <ac:spMkLst>
              <pc:docMk/>
              <pc:sldMasterMk cId="2442183204" sldId="2147483718"/>
              <pc:sldLayoutMk cId="552827277" sldId="2147483722"/>
              <ac:spMk id="8" creationId="{ACF1EE1F-990E-387F-E903-B84CD4455C9D}"/>
            </ac:spMkLst>
          </pc:spChg>
          <pc:spChg chg="add">
            <ac:chgData name="nileshmaneshwar449@gmail.com" userId="0de80bb987e31508" providerId="LiveId" clId="{D7BF9AB9-808F-4825-9A8C-C4C3F51434DC}" dt="2023-04-12T23:15:14.437" v="73"/>
            <ac:spMkLst>
              <pc:docMk/>
              <pc:sldMasterMk cId="2442183204" sldId="2147483718"/>
              <pc:sldLayoutMk cId="552827277" sldId="2147483722"/>
              <ac:spMk id="9" creationId="{B8F9851A-5381-9D77-6BA0-E6B46E23C4BA}"/>
            </ac:spMkLst>
          </pc:spChg>
          <pc:spChg chg="add">
            <ac:chgData name="nileshmaneshwar449@gmail.com" userId="0de80bb987e31508" providerId="LiveId" clId="{D7BF9AB9-808F-4825-9A8C-C4C3F51434DC}" dt="2023-04-12T23:15:14.437" v="73"/>
            <ac:spMkLst>
              <pc:docMk/>
              <pc:sldMasterMk cId="2442183204" sldId="2147483718"/>
              <pc:sldLayoutMk cId="552827277" sldId="2147483722"/>
              <ac:spMk id="10" creationId="{8867E39A-2A83-1CA3-97EA-C38CF6CD2B7A}"/>
            </ac:spMkLst>
          </pc:spChg>
          <pc:spChg chg="add">
            <ac:chgData name="nileshmaneshwar449@gmail.com" userId="0de80bb987e31508" providerId="LiveId" clId="{D7BF9AB9-808F-4825-9A8C-C4C3F51434DC}" dt="2023-04-12T23:15:14.437" v="73"/>
            <ac:spMkLst>
              <pc:docMk/>
              <pc:sldMasterMk cId="2442183204" sldId="2147483718"/>
              <pc:sldLayoutMk cId="552827277" sldId="2147483722"/>
              <ac:spMk id="11" creationId="{E7D7993E-46AE-24A6-5FDC-ADB47A947DDA}"/>
            </ac:spMkLst>
          </pc:spChg>
          <pc:spChg chg="add">
            <ac:chgData name="nileshmaneshwar449@gmail.com" userId="0de80bb987e31508" providerId="LiveId" clId="{D7BF9AB9-808F-4825-9A8C-C4C3F51434DC}" dt="2023-04-12T23:15:14.437" v="73"/>
            <ac:spMkLst>
              <pc:docMk/>
              <pc:sldMasterMk cId="2442183204" sldId="2147483718"/>
              <pc:sldLayoutMk cId="552827277" sldId="2147483722"/>
              <ac:spMk id="12" creationId="{1EBC211D-A213-C37C-DA3B-416BCADB11C9}"/>
            </ac:spMkLst>
          </pc:spChg>
          <pc:spChg chg="add">
            <ac:chgData name="nileshmaneshwar449@gmail.com" userId="0de80bb987e31508" providerId="LiveId" clId="{D7BF9AB9-808F-4825-9A8C-C4C3F51434DC}" dt="2023-04-12T23:15:14.437" v="73"/>
            <ac:spMkLst>
              <pc:docMk/>
              <pc:sldMasterMk cId="2442183204" sldId="2147483718"/>
              <pc:sldLayoutMk cId="552827277" sldId="2147483722"/>
              <ac:spMk id="19" creationId="{35D3E205-CCE5-983C-8652-B5C36EF167AE}"/>
            </ac:spMkLst>
          </pc:spChg>
          <pc:grpChg chg="add">
            <ac:chgData name="nileshmaneshwar449@gmail.com" userId="0de80bb987e31508" providerId="LiveId" clId="{D7BF9AB9-808F-4825-9A8C-C4C3F51434DC}" dt="2023-04-12T23:15:14.437" v="73"/>
            <ac:grpSpMkLst>
              <pc:docMk/>
              <pc:sldMasterMk cId="2442183204" sldId="2147483718"/>
              <pc:sldLayoutMk cId="552827277" sldId="2147483722"/>
              <ac:grpSpMk id="13" creationId="{20CE06F6-8C6D-5198-6848-BA1B4E38EC01}"/>
            </ac:grpSpMkLst>
          </pc:grpChg>
          <pc:grpChg chg="add">
            <ac:chgData name="nileshmaneshwar449@gmail.com" userId="0de80bb987e31508" providerId="LiveId" clId="{D7BF9AB9-808F-4825-9A8C-C4C3F51434DC}" dt="2023-04-12T23:15:14.437" v="73"/>
            <ac:grpSpMkLst>
              <pc:docMk/>
              <pc:sldMasterMk cId="2442183204" sldId="2147483718"/>
              <pc:sldLayoutMk cId="552827277" sldId="2147483722"/>
              <ac:grpSpMk id="16" creationId="{534D242D-B1FC-9EB6-81A1-5072E5E9211E}"/>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219830839" sldId="2147483723"/>
          </pc:sldLayoutMkLst>
          <pc:spChg chg="add">
            <ac:chgData name="nileshmaneshwar449@gmail.com" userId="0de80bb987e31508" providerId="LiveId" clId="{D7BF9AB9-808F-4825-9A8C-C4C3F51434DC}" dt="2023-04-12T23:15:14.437" v="73"/>
            <ac:spMkLst>
              <pc:docMk/>
              <pc:sldMasterMk cId="2442183204" sldId="2147483718"/>
              <pc:sldLayoutMk cId="219830839" sldId="2147483723"/>
              <ac:spMk id="10" creationId="{93325156-9669-1863-FF70-F2440EC0584A}"/>
            </ac:spMkLst>
          </pc:spChg>
          <pc:spChg chg="add">
            <ac:chgData name="nileshmaneshwar449@gmail.com" userId="0de80bb987e31508" providerId="LiveId" clId="{D7BF9AB9-808F-4825-9A8C-C4C3F51434DC}" dt="2023-04-12T23:15:14.437" v="73"/>
            <ac:spMkLst>
              <pc:docMk/>
              <pc:sldMasterMk cId="2442183204" sldId="2147483718"/>
              <pc:sldLayoutMk cId="219830839" sldId="2147483723"/>
              <ac:spMk id="11" creationId="{F710E7DE-5739-80EF-65F2-E2073E15C560}"/>
            </ac:spMkLst>
          </pc:spChg>
          <pc:spChg chg="add">
            <ac:chgData name="nileshmaneshwar449@gmail.com" userId="0de80bb987e31508" providerId="LiveId" clId="{D7BF9AB9-808F-4825-9A8C-C4C3F51434DC}" dt="2023-04-12T23:15:14.437" v="73"/>
            <ac:spMkLst>
              <pc:docMk/>
              <pc:sldMasterMk cId="2442183204" sldId="2147483718"/>
              <pc:sldLayoutMk cId="219830839" sldId="2147483723"/>
              <ac:spMk id="12" creationId="{0B1F5324-2F01-8EA2-70C1-41DC1D00139B}"/>
            </ac:spMkLst>
          </pc:spChg>
          <pc:spChg chg="add">
            <ac:chgData name="nileshmaneshwar449@gmail.com" userId="0de80bb987e31508" providerId="LiveId" clId="{D7BF9AB9-808F-4825-9A8C-C4C3F51434DC}" dt="2023-04-12T23:15:14.437" v="73"/>
            <ac:spMkLst>
              <pc:docMk/>
              <pc:sldMasterMk cId="2442183204" sldId="2147483718"/>
              <pc:sldLayoutMk cId="219830839" sldId="2147483723"/>
              <ac:spMk id="13" creationId="{3A70A9B7-4C78-F94A-E718-C35550E5F663}"/>
            </ac:spMkLst>
          </pc:spChg>
          <pc:spChg chg="add">
            <ac:chgData name="nileshmaneshwar449@gmail.com" userId="0de80bb987e31508" providerId="LiveId" clId="{D7BF9AB9-808F-4825-9A8C-C4C3F51434DC}" dt="2023-04-12T23:15:14.437" v="73"/>
            <ac:spMkLst>
              <pc:docMk/>
              <pc:sldMasterMk cId="2442183204" sldId="2147483718"/>
              <pc:sldLayoutMk cId="219830839" sldId="2147483723"/>
              <ac:spMk id="14" creationId="{1C96F9BF-F5CD-D8E5-9ADC-C03081BFFBA6}"/>
            </ac:spMkLst>
          </pc:spChg>
          <pc:spChg chg="add">
            <ac:chgData name="nileshmaneshwar449@gmail.com" userId="0de80bb987e31508" providerId="LiveId" clId="{D7BF9AB9-808F-4825-9A8C-C4C3F51434DC}" dt="2023-04-12T23:15:14.437" v="73"/>
            <ac:spMkLst>
              <pc:docMk/>
              <pc:sldMasterMk cId="2442183204" sldId="2147483718"/>
              <pc:sldLayoutMk cId="219830839" sldId="2147483723"/>
              <ac:spMk id="21" creationId="{90AB9996-5135-4038-C4A7-7E3BC07C3CF0}"/>
            </ac:spMkLst>
          </pc:spChg>
          <pc:grpChg chg="add">
            <ac:chgData name="nileshmaneshwar449@gmail.com" userId="0de80bb987e31508" providerId="LiveId" clId="{D7BF9AB9-808F-4825-9A8C-C4C3F51434DC}" dt="2023-04-12T23:15:14.437" v="73"/>
            <ac:grpSpMkLst>
              <pc:docMk/>
              <pc:sldMasterMk cId="2442183204" sldId="2147483718"/>
              <pc:sldLayoutMk cId="219830839" sldId="2147483723"/>
              <ac:grpSpMk id="15" creationId="{F779BBBE-4B7F-F682-1693-C1F09D1C6047}"/>
            </ac:grpSpMkLst>
          </pc:grpChg>
          <pc:grpChg chg="add">
            <ac:chgData name="nileshmaneshwar449@gmail.com" userId="0de80bb987e31508" providerId="LiveId" clId="{D7BF9AB9-808F-4825-9A8C-C4C3F51434DC}" dt="2023-04-12T23:15:14.437" v="73"/>
            <ac:grpSpMkLst>
              <pc:docMk/>
              <pc:sldMasterMk cId="2442183204" sldId="2147483718"/>
              <pc:sldLayoutMk cId="219830839" sldId="2147483723"/>
              <ac:grpSpMk id="18" creationId="{7E98B36E-FACD-76C9-2F24-2A06FA0D2F0A}"/>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3262870024" sldId="2147483724"/>
          </pc:sldLayoutMkLst>
          <pc:spChg chg="add">
            <ac:chgData name="nileshmaneshwar449@gmail.com" userId="0de80bb987e31508" providerId="LiveId" clId="{D7BF9AB9-808F-4825-9A8C-C4C3F51434DC}" dt="2023-04-12T23:15:14.437" v="73"/>
            <ac:spMkLst>
              <pc:docMk/>
              <pc:sldMasterMk cId="2442183204" sldId="2147483718"/>
              <pc:sldLayoutMk cId="3262870024" sldId="2147483724"/>
              <ac:spMk id="2" creationId="{CD56D456-403C-486E-6CD3-6638CABD7D19}"/>
            </ac:spMkLst>
          </pc:spChg>
          <pc:spChg chg="add">
            <ac:chgData name="nileshmaneshwar449@gmail.com" userId="0de80bb987e31508" providerId="LiveId" clId="{D7BF9AB9-808F-4825-9A8C-C4C3F51434DC}" dt="2023-04-12T23:15:14.437" v="73"/>
            <ac:spMkLst>
              <pc:docMk/>
              <pc:sldMasterMk cId="2442183204" sldId="2147483718"/>
              <pc:sldLayoutMk cId="3262870024" sldId="2147483724"/>
              <ac:spMk id="6" creationId="{88D41E66-F3D0-3D39-7114-D08282BA46E0}"/>
            </ac:spMkLst>
          </pc:spChg>
          <pc:spChg chg="add">
            <ac:chgData name="nileshmaneshwar449@gmail.com" userId="0de80bb987e31508" providerId="LiveId" clId="{D7BF9AB9-808F-4825-9A8C-C4C3F51434DC}" dt="2023-04-12T23:15:14.437" v="73"/>
            <ac:spMkLst>
              <pc:docMk/>
              <pc:sldMasterMk cId="2442183204" sldId="2147483718"/>
              <pc:sldLayoutMk cId="3262870024" sldId="2147483724"/>
              <ac:spMk id="7" creationId="{6D4ABE81-A3DF-1C28-5FEE-E9FB9F4D4A9F}"/>
            </ac:spMkLst>
          </pc:spChg>
          <pc:spChg chg="add">
            <ac:chgData name="nileshmaneshwar449@gmail.com" userId="0de80bb987e31508" providerId="LiveId" clId="{D7BF9AB9-808F-4825-9A8C-C4C3F51434DC}" dt="2023-04-12T23:15:14.437" v="73"/>
            <ac:spMkLst>
              <pc:docMk/>
              <pc:sldMasterMk cId="2442183204" sldId="2147483718"/>
              <pc:sldLayoutMk cId="3262870024" sldId="2147483724"/>
              <ac:spMk id="8" creationId="{2ABB5237-D14A-AA57-1FC9-87885CCF2475}"/>
            </ac:spMkLst>
          </pc:spChg>
          <pc:spChg chg="add">
            <ac:chgData name="nileshmaneshwar449@gmail.com" userId="0de80bb987e31508" providerId="LiveId" clId="{D7BF9AB9-808F-4825-9A8C-C4C3F51434DC}" dt="2023-04-12T23:15:14.437" v="73"/>
            <ac:spMkLst>
              <pc:docMk/>
              <pc:sldMasterMk cId="2442183204" sldId="2147483718"/>
              <pc:sldLayoutMk cId="3262870024" sldId="2147483724"/>
              <ac:spMk id="10" creationId="{51E3AE9E-DAA2-D443-959C-D2849443AE08}"/>
            </ac:spMkLst>
          </pc:spChg>
          <pc:spChg chg="add">
            <ac:chgData name="nileshmaneshwar449@gmail.com" userId="0de80bb987e31508" providerId="LiveId" clId="{D7BF9AB9-808F-4825-9A8C-C4C3F51434DC}" dt="2023-04-12T23:15:14.437" v="73"/>
            <ac:spMkLst>
              <pc:docMk/>
              <pc:sldMasterMk cId="2442183204" sldId="2147483718"/>
              <pc:sldLayoutMk cId="3262870024" sldId="2147483724"/>
              <ac:spMk id="17" creationId="{89D31640-B686-CFA5-EA49-7C9163C6018A}"/>
            </ac:spMkLst>
          </pc:spChg>
          <pc:grpChg chg="add">
            <ac:chgData name="nileshmaneshwar449@gmail.com" userId="0de80bb987e31508" providerId="LiveId" clId="{D7BF9AB9-808F-4825-9A8C-C4C3F51434DC}" dt="2023-04-12T23:15:14.437" v="73"/>
            <ac:grpSpMkLst>
              <pc:docMk/>
              <pc:sldMasterMk cId="2442183204" sldId="2147483718"/>
              <pc:sldLayoutMk cId="3262870024" sldId="2147483724"/>
              <ac:grpSpMk id="11" creationId="{43489633-BDE2-ED36-34BC-0DC0A572E0FE}"/>
            </ac:grpSpMkLst>
          </pc:grpChg>
          <pc:grpChg chg="add">
            <ac:chgData name="nileshmaneshwar449@gmail.com" userId="0de80bb987e31508" providerId="LiveId" clId="{D7BF9AB9-808F-4825-9A8C-C4C3F51434DC}" dt="2023-04-12T23:15:14.437" v="73"/>
            <ac:grpSpMkLst>
              <pc:docMk/>
              <pc:sldMasterMk cId="2442183204" sldId="2147483718"/>
              <pc:sldLayoutMk cId="3262870024" sldId="2147483724"/>
              <ac:grpSpMk id="14" creationId="{174DE9CF-6130-89E8-F19B-8055DB38C24B}"/>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1505129532" sldId="2147483725"/>
          </pc:sldLayoutMkLst>
          <pc:spChg chg="add">
            <ac:chgData name="nileshmaneshwar449@gmail.com" userId="0de80bb987e31508" providerId="LiveId" clId="{D7BF9AB9-808F-4825-9A8C-C4C3F51434DC}" dt="2023-04-12T23:15:14.437" v="73"/>
            <ac:spMkLst>
              <pc:docMk/>
              <pc:sldMasterMk cId="2442183204" sldId="2147483718"/>
              <pc:sldLayoutMk cId="1505129532" sldId="2147483725"/>
              <ac:spMk id="5" creationId="{2F3EDCD0-0D7D-DC92-12B0-14EFFBA6D9F3}"/>
            </ac:spMkLst>
          </pc:spChg>
          <pc:spChg chg="add">
            <ac:chgData name="nileshmaneshwar449@gmail.com" userId="0de80bb987e31508" providerId="LiveId" clId="{D7BF9AB9-808F-4825-9A8C-C4C3F51434DC}" dt="2023-04-12T23:15:14.437" v="73"/>
            <ac:spMkLst>
              <pc:docMk/>
              <pc:sldMasterMk cId="2442183204" sldId="2147483718"/>
              <pc:sldLayoutMk cId="1505129532" sldId="2147483725"/>
              <ac:spMk id="6" creationId="{896CAA42-C19A-9A10-4944-F128FDC6017D}"/>
            </ac:spMkLst>
          </pc:spChg>
          <pc:spChg chg="add">
            <ac:chgData name="nileshmaneshwar449@gmail.com" userId="0de80bb987e31508" providerId="LiveId" clId="{D7BF9AB9-808F-4825-9A8C-C4C3F51434DC}" dt="2023-04-12T23:15:14.437" v="73"/>
            <ac:spMkLst>
              <pc:docMk/>
              <pc:sldMasterMk cId="2442183204" sldId="2147483718"/>
              <pc:sldLayoutMk cId="1505129532" sldId="2147483725"/>
              <ac:spMk id="8" creationId="{EB314583-C3DC-7836-FDEF-E0E5372AA9AC}"/>
            </ac:spMkLst>
          </pc:spChg>
          <pc:spChg chg="add">
            <ac:chgData name="nileshmaneshwar449@gmail.com" userId="0de80bb987e31508" providerId="LiveId" clId="{D7BF9AB9-808F-4825-9A8C-C4C3F51434DC}" dt="2023-04-12T23:15:14.437" v="73"/>
            <ac:spMkLst>
              <pc:docMk/>
              <pc:sldMasterMk cId="2442183204" sldId="2147483718"/>
              <pc:sldLayoutMk cId="1505129532" sldId="2147483725"/>
              <ac:spMk id="9" creationId="{03B442C8-2F1B-8BD9-DA05-8A82382CAC8C}"/>
            </ac:spMkLst>
          </pc:spChg>
          <pc:spChg chg="add">
            <ac:chgData name="nileshmaneshwar449@gmail.com" userId="0de80bb987e31508" providerId="LiveId" clId="{D7BF9AB9-808F-4825-9A8C-C4C3F51434DC}" dt="2023-04-12T23:15:14.437" v="73"/>
            <ac:spMkLst>
              <pc:docMk/>
              <pc:sldMasterMk cId="2442183204" sldId="2147483718"/>
              <pc:sldLayoutMk cId="1505129532" sldId="2147483725"/>
              <ac:spMk id="10" creationId="{CDF00F22-8BDB-2EAA-7652-883937CF016D}"/>
            </ac:spMkLst>
          </pc:spChg>
          <pc:spChg chg="add">
            <ac:chgData name="nileshmaneshwar449@gmail.com" userId="0de80bb987e31508" providerId="LiveId" clId="{D7BF9AB9-808F-4825-9A8C-C4C3F51434DC}" dt="2023-04-12T23:15:14.437" v="73"/>
            <ac:spMkLst>
              <pc:docMk/>
              <pc:sldMasterMk cId="2442183204" sldId="2147483718"/>
              <pc:sldLayoutMk cId="1505129532" sldId="2147483725"/>
              <ac:spMk id="14" creationId="{FD181D3F-B09D-C1AA-D881-44AA5A9D3B85}"/>
            </ac:spMkLst>
          </pc:spChg>
          <pc:grpChg chg="add">
            <ac:chgData name="nileshmaneshwar449@gmail.com" userId="0de80bb987e31508" providerId="LiveId" clId="{D7BF9AB9-808F-4825-9A8C-C4C3F51434DC}" dt="2023-04-12T23:15:14.437" v="73"/>
            <ac:grpSpMkLst>
              <pc:docMk/>
              <pc:sldMasterMk cId="2442183204" sldId="2147483718"/>
              <pc:sldLayoutMk cId="1505129532" sldId="2147483725"/>
              <ac:grpSpMk id="11" creationId="{9041D8B9-96C1-FEF9-B2B6-CAD66B947EA1}"/>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1317856995" sldId="2147483726"/>
          </pc:sldLayoutMkLst>
          <pc:spChg chg="add">
            <ac:chgData name="nileshmaneshwar449@gmail.com" userId="0de80bb987e31508" providerId="LiveId" clId="{D7BF9AB9-808F-4825-9A8C-C4C3F51434DC}" dt="2023-04-12T23:15:14.437" v="73"/>
            <ac:spMkLst>
              <pc:docMk/>
              <pc:sldMasterMk cId="2442183204" sldId="2147483718"/>
              <pc:sldLayoutMk cId="1317856995" sldId="2147483726"/>
              <ac:spMk id="8" creationId="{6EC51174-A618-6B7A-60C1-7E1086E567BC}"/>
            </ac:spMkLst>
          </pc:spChg>
          <pc:spChg chg="add">
            <ac:chgData name="nileshmaneshwar449@gmail.com" userId="0de80bb987e31508" providerId="LiveId" clId="{D7BF9AB9-808F-4825-9A8C-C4C3F51434DC}" dt="2023-04-12T23:15:14.437" v="73"/>
            <ac:spMkLst>
              <pc:docMk/>
              <pc:sldMasterMk cId="2442183204" sldId="2147483718"/>
              <pc:sldLayoutMk cId="1317856995" sldId="2147483726"/>
              <ac:spMk id="10" creationId="{6D367581-FBD0-F072-FF38-6E478B9406A8}"/>
            </ac:spMkLst>
          </pc:spChg>
          <pc:spChg chg="add">
            <ac:chgData name="nileshmaneshwar449@gmail.com" userId="0de80bb987e31508" providerId="LiveId" clId="{D7BF9AB9-808F-4825-9A8C-C4C3F51434DC}" dt="2023-04-12T23:15:14.437" v="73"/>
            <ac:spMkLst>
              <pc:docMk/>
              <pc:sldMasterMk cId="2442183204" sldId="2147483718"/>
              <pc:sldLayoutMk cId="1317856995" sldId="2147483726"/>
              <ac:spMk id="13" creationId="{14858399-6FA6-A924-083D-7102E03EBA83}"/>
            </ac:spMkLst>
          </pc:spChg>
          <pc:spChg chg="add">
            <ac:chgData name="nileshmaneshwar449@gmail.com" userId="0de80bb987e31508" providerId="LiveId" clId="{D7BF9AB9-808F-4825-9A8C-C4C3F51434DC}" dt="2023-04-12T23:15:14.437" v="73"/>
            <ac:spMkLst>
              <pc:docMk/>
              <pc:sldMasterMk cId="2442183204" sldId="2147483718"/>
              <pc:sldLayoutMk cId="1317856995" sldId="2147483726"/>
              <ac:spMk id="23" creationId="{3DDEC451-BE32-3540-8A0A-0E6524D31AE3}"/>
            </ac:spMkLst>
          </pc:spChg>
          <pc:spChg chg="add">
            <ac:chgData name="nileshmaneshwar449@gmail.com" userId="0de80bb987e31508" providerId="LiveId" clId="{D7BF9AB9-808F-4825-9A8C-C4C3F51434DC}" dt="2023-04-12T23:15:14.437" v="73"/>
            <ac:spMkLst>
              <pc:docMk/>
              <pc:sldMasterMk cId="2442183204" sldId="2147483718"/>
              <pc:sldLayoutMk cId="1317856995" sldId="2147483726"/>
              <ac:spMk id="24" creationId="{B4E7D7FC-BE79-F620-F0C5-8633CD22399C}"/>
            </ac:spMkLst>
          </pc:spChg>
          <pc:spChg chg="add">
            <ac:chgData name="nileshmaneshwar449@gmail.com" userId="0de80bb987e31508" providerId="LiveId" clId="{D7BF9AB9-808F-4825-9A8C-C4C3F51434DC}" dt="2023-04-12T23:15:14.437" v="73"/>
            <ac:spMkLst>
              <pc:docMk/>
              <pc:sldMasterMk cId="2442183204" sldId="2147483718"/>
              <pc:sldLayoutMk cId="1317856995" sldId="2147483726"/>
              <ac:spMk id="31" creationId="{44091185-96CA-70DE-BB64-D089B96CB9AB}"/>
            </ac:spMkLst>
          </pc:spChg>
          <pc:grpChg chg="add">
            <ac:chgData name="nileshmaneshwar449@gmail.com" userId="0de80bb987e31508" providerId="LiveId" clId="{D7BF9AB9-808F-4825-9A8C-C4C3F51434DC}" dt="2023-04-12T23:15:14.437" v="73"/>
            <ac:grpSpMkLst>
              <pc:docMk/>
              <pc:sldMasterMk cId="2442183204" sldId="2147483718"/>
              <pc:sldLayoutMk cId="1317856995" sldId="2147483726"/>
              <ac:grpSpMk id="25" creationId="{A196326D-7DDF-6567-6D7E-CABDDDED86D1}"/>
            </ac:grpSpMkLst>
          </pc:grpChg>
          <pc:grpChg chg="add">
            <ac:chgData name="nileshmaneshwar449@gmail.com" userId="0de80bb987e31508" providerId="LiveId" clId="{D7BF9AB9-808F-4825-9A8C-C4C3F51434DC}" dt="2023-04-12T23:15:14.437" v="73"/>
            <ac:grpSpMkLst>
              <pc:docMk/>
              <pc:sldMasterMk cId="2442183204" sldId="2147483718"/>
              <pc:sldLayoutMk cId="1317856995" sldId="2147483726"/>
              <ac:grpSpMk id="28" creationId="{72F3B87B-B274-470B-BBC6-AE6AA15DC022}"/>
            </ac:grpSpMkLst>
          </pc:grpChg>
        </pc:sldLayoutChg>
        <pc:sldLayoutChg chg="addSp">
          <pc:chgData name="nileshmaneshwar449@gmail.com" userId="0de80bb987e31508" providerId="LiveId" clId="{D7BF9AB9-808F-4825-9A8C-C4C3F51434DC}" dt="2023-04-12T23:15:14.437" v="73"/>
          <pc:sldLayoutMkLst>
            <pc:docMk/>
            <pc:sldMasterMk cId="2442183204" sldId="2147483718"/>
            <pc:sldLayoutMk cId="245188501" sldId="2147483727"/>
          </pc:sldLayoutMkLst>
          <pc:spChg chg="add">
            <ac:chgData name="nileshmaneshwar449@gmail.com" userId="0de80bb987e31508" providerId="LiveId" clId="{D7BF9AB9-808F-4825-9A8C-C4C3F51434DC}" dt="2023-04-12T23:15:14.437" v="73"/>
            <ac:spMkLst>
              <pc:docMk/>
              <pc:sldMasterMk cId="2442183204" sldId="2147483718"/>
              <pc:sldLayoutMk cId="245188501" sldId="2147483727"/>
              <ac:spMk id="8" creationId="{D4A09D9F-32C0-ECB5-C391-CCAB914FEA40}"/>
            </ac:spMkLst>
          </pc:spChg>
          <pc:spChg chg="add">
            <ac:chgData name="nileshmaneshwar449@gmail.com" userId="0de80bb987e31508" providerId="LiveId" clId="{D7BF9AB9-808F-4825-9A8C-C4C3F51434DC}" dt="2023-04-12T23:15:14.437" v="73"/>
            <ac:spMkLst>
              <pc:docMk/>
              <pc:sldMasterMk cId="2442183204" sldId="2147483718"/>
              <pc:sldLayoutMk cId="245188501" sldId="2147483727"/>
              <ac:spMk id="10" creationId="{C48286D6-D65D-AA21-4043-2980AA0EC36C}"/>
            </ac:spMkLst>
          </pc:spChg>
          <pc:spChg chg="add">
            <ac:chgData name="nileshmaneshwar449@gmail.com" userId="0de80bb987e31508" providerId="LiveId" clId="{D7BF9AB9-808F-4825-9A8C-C4C3F51434DC}" dt="2023-04-12T23:15:14.437" v="73"/>
            <ac:spMkLst>
              <pc:docMk/>
              <pc:sldMasterMk cId="2442183204" sldId="2147483718"/>
              <pc:sldLayoutMk cId="245188501" sldId="2147483727"/>
              <ac:spMk id="13" creationId="{05FE1159-5779-5AF1-CBBB-34EF1A21EFBB}"/>
            </ac:spMkLst>
          </pc:spChg>
          <pc:spChg chg="add">
            <ac:chgData name="nileshmaneshwar449@gmail.com" userId="0de80bb987e31508" providerId="LiveId" clId="{D7BF9AB9-808F-4825-9A8C-C4C3F51434DC}" dt="2023-04-12T23:15:14.437" v="73"/>
            <ac:spMkLst>
              <pc:docMk/>
              <pc:sldMasterMk cId="2442183204" sldId="2147483718"/>
              <pc:sldLayoutMk cId="245188501" sldId="2147483727"/>
              <ac:spMk id="23" creationId="{B8D2A88A-5EC7-6ED8-F3EE-E99C71E1CDF5}"/>
            </ac:spMkLst>
          </pc:spChg>
          <pc:spChg chg="add">
            <ac:chgData name="nileshmaneshwar449@gmail.com" userId="0de80bb987e31508" providerId="LiveId" clId="{D7BF9AB9-808F-4825-9A8C-C4C3F51434DC}" dt="2023-04-12T23:15:14.437" v="73"/>
            <ac:spMkLst>
              <pc:docMk/>
              <pc:sldMasterMk cId="2442183204" sldId="2147483718"/>
              <pc:sldLayoutMk cId="245188501" sldId="2147483727"/>
              <ac:spMk id="24" creationId="{BB341064-574B-4761-5037-2EB774AA14E9}"/>
            </ac:spMkLst>
          </pc:spChg>
          <pc:spChg chg="add">
            <ac:chgData name="nileshmaneshwar449@gmail.com" userId="0de80bb987e31508" providerId="LiveId" clId="{D7BF9AB9-808F-4825-9A8C-C4C3F51434DC}" dt="2023-04-12T23:15:14.437" v="73"/>
            <ac:spMkLst>
              <pc:docMk/>
              <pc:sldMasterMk cId="2442183204" sldId="2147483718"/>
              <pc:sldLayoutMk cId="245188501" sldId="2147483727"/>
              <ac:spMk id="31" creationId="{7D6C9B1F-BE88-29FE-6436-9CEA171FF22C}"/>
            </ac:spMkLst>
          </pc:spChg>
          <pc:grpChg chg="add">
            <ac:chgData name="nileshmaneshwar449@gmail.com" userId="0de80bb987e31508" providerId="LiveId" clId="{D7BF9AB9-808F-4825-9A8C-C4C3F51434DC}" dt="2023-04-12T23:15:14.437" v="73"/>
            <ac:grpSpMkLst>
              <pc:docMk/>
              <pc:sldMasterMk cId="2442183204" sldId="2147483718"/>
              <pc:sldLayoutMk cId="245188501" sldId="2147483727"/>
              <ac:grpSpMk id="25" creationId="{484E62F8-7007-3262-5D68-7E253476B683}"/>
            </ac:grpSpMkLst>
          </pc:grpChg>
          <pc:grpChg chg="add">
            <ac:chgData name="nileshmaneshwar449@gmail.com" userId="0de80bb987e31508" providerId="LiveId" clId="{D7BF9AB9-808F-4825-9A8C-C4C3F51434DC}" dt="2023-04-12T23:15:14.437" v="73"/>
            <ac:grpSpMkLst>
              <pc:docMk/>
              <pc:sldMasterMk cId="2442183204" sldId="2147483718"/>
              <pc:sldLayoutMk cId="245188501" sldId="2147483727"/>
              <ac:grpSpMk id="28" creationId="{682174BA-A897-E926-6C92-E06AB3E1374B}"/>
            </ac:grpSpMkLst>
          </pc:grpChg>
        </pc:sldLayoutChg>
      </pc:sldMasterChg>
      <pc:sldMasterChg chg="addSp modSldLayout">
        <pc:chgData name="nileshmaneshwar449@gmail.com" userId="0de80bb987e31508" providerId="LiveId" clId="{D7BF9AB9-808F-4825-9A8C-C4C3F51434DC}" dt="2023-04-12T23:15:16.629" v="74"/>
        <pc:sldMasterMkLst>
          <pc:docMk/>
          <pc:sldMasterMk cId="226641365" sldId="2147483741"/>
        </pc:sldMasterMkLst>
        <pc:spChg chg="add">
          <ac:chgData name="nileshmaneshwar449@gmail.com" userId="0de80bb987e31508" providerId="LiveId" clId="{D7BF9AB9-808F-4825-9A8C-C4C3F51434DC}" dt="2023-04-12T23:15:16.629" v="74"/>
          <ac:spMkLst>
            <pc:docMk/>
            <pc:sldMasterMk cId="226641365" sldId="2147483741"/>
            <ac:spMk id="9" creationId="{98E903CB-7A88-690E-592D-30B1DB8EF7D1}"/>
          </ac:spMkLst>
        </pc:spChg>
        <pc:spChg chg="add">
          <ac:chgData name="nileshmaneshwar449@gmail.com" userId="0de80bb987e31508" providerId="LiveId" clId="{D7BF9AB9-808F-4825-9A8C-C4C3F51434DC}" dt="2023-04-12T23:15:16.629" v="74"/>
          <ac:spMkLst>
            <pc:docMk/>
            <pc:sldMasterMk cId="226641365" sldId="2147483741"/>
            <ac:spMk id="10" creationId="{91EBCDF1-375D-A544-D3DE-8A99F184138A}"/>
          </ac:spMkLst>
        </pc:spChg>
        <pc:spChg chg="add">
          <ac:chgData name="nileshmaneshwar449@gmail.com" userId="0de80bb987e31508" providerId="LiveId" clId="{D7BF9AB9-808F-4825-9A8C-C4C3F51434DC}" dt="2023-04-12T23:15:16.629" v="74"/>
          <ac:spMkLst>
            <pc:docMk/>
            <pc:sldMasterMk cId="226641365" sldId="2147483741"/>
            <ac:spMk id="11" creationId="{1370F13A-32D2-4756-DEE3-33BE1629DA61}"/>
          </ac:spMkLst>
        </pc:spChg>
        <pc:spChg chg="add">
          <ac:chgData name="nileshmaneshwar449@gmail.com" userId="0de80bb987e31508" providerId="LiveId" clId="{D7BF9AB9-808F-4825-9A8C-C4C3F51434DC}" dt="2023-04-12T23:15:16.629" v="74"/>
          <ac:spMkLst>
            <pc:docMk/>
            <pc:sldMasterMk cId="226641365" sldId="2147483741"/>
            <ac:spMk id="12" creationId="{E657D5F9-55BB-94CD-FA22-8AA3C4570237}"/>
          </ac:spMkLst>
        </pc:spChg>
        <pc:spChg chg="add">
          <ac:chgData name="nileshmaneshwar449@gmail.com" userId="0de80bb987e31508" providerId="LiveId" clId="{D7BF9AB9-808F-4825-9A8C-C4C3F51434DC}" dt="2023-04-12T23:15:16.629" v="74"/>
          <ac:spMkLst>
            <pc:docMk/>
            <pc:sldMasterMk cId="226641365" sldId="2147483741"/>
            <ac:spMk id="22" creationId="{0ACAE19E-C4BF-16AC-4A29-BC725207E14D}"/>
          </ac:spMkLst>
        </pc:spChg>
        <pc:spChg chg="add">
          <ac:chgData name="nileshmaneshwar449@gmail.com" userId="0de80bb987e31508" providerId="LiveId" clId="{D7BF9AB9-808F-4825-9A8C-C4C3F51434DC}" dt="2023-04-12T23:15:16.629" v="74"/>
          <ac:spMkLst>
            <pc:docMk/>
            <pc:sldMasterMk cId="226641365" sldId="2147483741"/>
            <ac:spMk id="23" creationId="{316789B7-C4A9-6205-CFC2-C7749A4F7219}"/>
          </ac:spMkLst>
        </pc:spChg>
        <pc:spChg chg="add">
          <ac:chgData name="nileshmaneshwar449@gmail.com" userId="0de80bb987e31508" providerId="LiveId" clId="{D7BF9AB9-808F-4825-9A8C-C4C3F51434DC}" dt="2023-04-12T23:15:16.629" v="74"/>
          <ac:spMkLst>
            <pc:docMk/>
            <pc:sldMasterMk cId="226641365" sldId="2147483741"/>
            <ac:spMk id="30" creationId="{0DDEEB1B-FD76-EF91-CD40-952B53C3B035}"/>
          </ac:spMkLst>
        </pc:spChg>
        <pc:spChg chg="add">
          <ac:chgData name="nileshmaneshwar449@gmail.com" userId="0de80bb987e31508" providerId="LiveId" clId="{D7BF9AB9-808F-4825-9A8C-C4C3F51434DC}" dt="2023-04-12T23:15:16.629" v="74"/>
          <ac:spMkLst>
            <pc:docMk/>
            <pc:sldMasterMk cId="226641365" sldId="2147483741"/>
            <ac:spMk id="31" creationId="{8F61E6F0-67CC-4D43-0F07-919804AAE11D}"/>
          </ac:spMkLst>
        </pc:spChg>
        <pc:grpChg chg="add">
          <ac:chgData name="nileshmaneshwar449@gmail.com" userId="0de80bb987e31508" providerId="LiveId" clId="{D7BF9AB9-808F-4825-9A8C-C4C3F51434DC}" dt="2023-04-12T23:15:16.629" v="74"/>
          <ac:grpSpMkLst>
            <pc:docMk/>
            <pc:sldMasterMk cId="226641365" sldId="2147483741"/>
            <ac:grpSpMk id="24" creationId="{A45EE0F4-B63E-4B7F-5193-253BDBF6C138}"/>
          </ac:grpSpMkLst>
        </pc:grpChg>
        <pc:grpChg chg="add">
          <ac:chgData name="nileshmaneshwar449@gmail.com" userId="0de80bb987e31508" providerId="LiveId" clId="{D7BF9AB9-808F-4825-9A8C-C4C3F51434DC}" dt="2023-04-12T23:15:16.629" v="74"/>
          <ac:grpSpMkLst>
            <pc:docMk/>
            <pc:sldMasterMk cId="226641365" sldId="2147483741"/>
            <ac:grpSpMk id="27" creationId="{2B524585-E169-70D4-562C-E950FC12D2C4}"/>
          </ac:grpSpMkLst>
        </pc:grpChg>
        <pc:sldLayoutChg chg="addSp">
          <pc:chgData name="nileshmaneshwar449@gmail.com" userId="0de80bb987e31508" providerId="LiveId" clId="{D7BF9AB9-808F-4825-9A8C-C4C3F51434DC}" dt="2023-04-12T23:15:16.629" v="74"/>
          <pc:sldLayoutMkLst>
            <pc:docMk/>
            <pc:sldMasterMk cId="226641365" sldId="2147483741"/>
            <pc:sldLayoutMk cId="1738342525" sldId="2147483742"/>
          </pc:sldLayoutMkLst>
          <pc:spChg chg="add">
            <ac:chgData name="nileshmaneshwar449@gmail.com" userId="0de80bb987e31508" providerId="LiveId" clId="{D7BF9AB9-808F-4825-9A8C-C4C3F51434DC}" dt="2023-04-12T23:15:16.629" v="74"/>
            <ac:spMkLst>
              <pc:docMk/>
              <pc:sldMasterMk cId="226641365" sldId="2147483741"/>
              <pc:sldLayoutMk cId="1738342525" sldId="2147483742"/>
              <ac:spMk id="6" creationId="{4FFC45C3-5948-1166-E871-1C70512AAE54}"/>
            </ac:spMkLst>
          </pc:spChg>
          <pc:grpChg chg="add">
            <ac:chgData name="nileshmaneshwar449@gmail.com" userId="0de80bb987e31508" providerId="LiveId" clId="{D7BF9AB9-808F-4825-9A8C-C4C3F51434DC}" dt="2023-04-12T23:15:16.629" v="74"/>
            <ac:grpSpMkLst>
              <pc:docMk/>
              <pc:sldMasterMk cId="226641365" sldId="2147483741"/>
              <pc:sldLayoutMk cId="1738342525" sldId="2147483742"/>
              <ac:grpSpMk id="8" creationId="{E48E100F-18C5-F612-E298-88997F21CFBA}"/>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1532891524" sldId="2147483743"/>
          </pc:sldLayoutMkLst>
          <pc:spChg chg="add">
            <ac:chgData name="nileshmaneshwar449@gmail.com" userId="0de80bb987e31508" providerId="LiveId" clId="{D7BF9AB9-808F-4825-9A8C-C4C3F51434DC}" dt="2023-04-12T23:15:16.629" v="74"/>
            <ac:spMkLst>
              <pc:docMk/>
              <pc:sldMasterMk cId="226641365" sldId="2147483741"/>
              <pc:sldLayoutMk cId="1532891524" sldId="2147483743"/>
              <ac:spMk id="7" creationId="{65DF7029-0BCD-EF13-0C55-71C5DBD124A1}"/>
            </ac:spMkLst>
          </pc:spChg>
          <pc:spChg chg="add">
            <ac:chgData name="nileshmaneshwar449@gmail.com" userId="0de80bb987e31508" providerId="LiveId" clId="{D7BF9AB9-808F-4825-9A8C-C4C3F51434DC}" dt="2023-04-12T23:15:16.629" v="74"/>
            <ac:spMkLst>
              <pc:docMk/>
              <pc:sldMasterMk cId="226641365" sldId="2147483741"/>
              <pc:sldLayoutMk cId="1532891524" sldId="2147483743"/>
              <ac:spMk id="8" creationId="{07E8BBAC-A308-3F34-F51E-EF0BBBAB308C}"/>
            </ac:spMkLst>
          </pc:spChg>
          <pc:spChg chg="add">
            <ac:chgData name="nileshmaneshwar449@gmail.com" userId="0de80bb987e31508" providerId="LiveId" clId="{D7BF9AB9-808F-4825-9A8C-C4C3F51434DC}" dt="2023-04-12T23:15:16.629" v="74"/>
            <ac:spMkLst>
              <pc:docMk/>
              <pc:sldMasterMk cId="226641365" sldId="2147483741"/>
              <pc:sldLayoutMk cId="1532891524" sldId="2147483743"/>
              <ac:spMk id="9" creationId="{CDE82BBE-F340-76C0-4530-D1648043600A}"/>
            </ac:spMkLst>
          </pc:spChg>
          <pc:spChg chg="add">
            <ac:chgData name="nileshmaneshwar449@gmail.com" userId="0de80bb987e31508" providerId="LiveId" clId="{D7BF9AB9-808F-4825-9A8C-C4C3F51434DC}" dt="2023-04-12T23:15:16.629" v="74"/>
            <ac:spMkLst>
              <pc:docMk/>
              <pc:sldMasterMk cId="226641365" sldId="2147483741"/>
              <pc:sldLayoutMk cId="1532891524" sldId="2147483743"/>
              <ac:spMk id="10" creationId="{F4A910CA-C353-64DC-8899-CD788D7D47F1}"/>
            </ac:spMkLst>
          </pc:spChg>
          <pc:spChg chg="add">
            <ac:chgData name="nileshmaneshwar449@gmail.com" userId="0de80bb987e31508" providerId="LiveId" clId="{D7BF9AB9-808F-4825-9A8C-C4C3F51434DC}" dt="2023-04-12T23:15:16.629" v="74"/>
            <ac:spMkLst>
              <pc:docMk/>
              <pc:sldMasterMk cId="226641365" sldId="2147483741"/>
              <pc:sldLayoutMk cId="1532891524" sldId="2147483743"/>
              <ac:spMk id="11" creationId="{EF26A000-F360-32A6-F527-AD003961155D}"/>
            </ac:spMkLst>
          </pc:spChg>
          <pc:spChg chg="add">
            <ac:chgData name="nileshmaneshwar449@gmail.com" userId="0de80bb987e31508" providerId="LiveId" clId="{D7BF9AB9-808F-4825-9A8C-C4C3F51434DC}" dt="2023-04-12T23:15:16.629" v="74"/>
            <ac:spMkLst>
              <pc:docMk/>
              <pc:sldMasterMk cId="226641365" sldId="2147483741"/>
              <pc:sldLayoutMk cId="1532891524" sldId="2147483743"/>
              <ac:spMk id="18" creationId="{D89551D6-B1F4-6646-3FEE-B0E54C4CFDFD}"/>
            </ac:spMkLst>
          </pc:spChg>
          <pc:grpChg chg="add">
            <ac:chgData name="nileshmaneshwar449@gmail.com" userId="0de80bb987e31508" providerId="LiveId" clId="{D7BF9AB9-808F-4825-9A8C-C4C3F51434DC}" dt="2023-04-12T23:15:16.629" v="74"/>
            <ac:grpSpMkLst>
              <pc:docMk/>
              <pc:sldMasterMk cId="226641365" sldId="2147483741"/>
              <pc:sldLayoutMk cId="1532891524" sldId="2147483743"/>
              <ac:grpSpMk id="12" creationId="{E2BC8A14-6936-AB5E-031E-AB6B4CF038E6}"/>
            </ac:grpSpMkLst>
          </pc:grpChg>
          <pc:grpChg chg="add">
            <ac:chgData name="nileshmaneshwar449@gmail.com" userId="0de80bb987e31508" providerId="LiveId" clId="{D7BF9AB9-808F-4825-9A8C-C4C3F51434DC}" dt="2023-04-12T23:15:16.629" v="74"/>
            <ac:grpSpMkLst>
              <pc:docMk/>
              <pc:sldMasterMk cId="226641365" sldId="2147483741"/>
              <pc:sldLayoutMk cId="1532891524" sldId="2147483743"/>
              <ac:grpSpMk id="15" creationId="{B4EF62FE-88FB-25DF-CA1D-B2B3EBDA7D1F}"/>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3481077518" sldId="2147483744"/>
          </pc:sldLayoutMkLst>
          <pc:spChg chg="add">
            <ac:chgData name="nileshmaneshwar449@gmail.com" userId="0de80bb987e31508" providerId="LiveId" clId="{D7BF9AB9-808F-4825-9A8C-C4C3F51434DC}" dt="2023-04-12T23:15:16.629" v="74"/>
            <ac:spMkLst>
              <pc:docMk/>
              <pc:sldMasterMk cId="226641365" sldId="2147483741"/>
              <pc:sldLayoutMk cId="3481077518" sldId="2147483744"/>
              <ac:spMk id="7" creationId="{1D249CCD-F41F-58A1-28C9-468A99537959}"/>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9" creationId="{3D0DE4BF-7F96-19F7-1BD0-92DE92B8D59B}"/>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13" creationId="{10097E38-7886-8143-22BC-208C9800F0C8}"/>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2" creationId="{6ADE0EAA-E5AF-6D24-B3D0-73CC2DD851A9}"/>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3" creationId="{4DC205BF-C50A-1855-545F-695218E81B9A}"/>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4" creationId="{9F5174F3-ED8F-863D-1046-38E087390BD6}"/>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5" creationId="{822C6A03-746C-A9F5-4512-FA45CFEB81DE}"/>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6" creationId="{AD688B33-8C0A-B1C1-7FCA-455687F4D34D}"/>
            </ac:spMkLst>
          </pc:spChg>
          <pc:spChg chg="add">
            <ac:chgData name="nileshmaneshwar449@gmail.com" userId="0de80bb987e31508" providerId="LiveId" clId="{D7BF9AB9-808F-4825-9A8C-C4C3F51434DC}" dt="2023-04-12T23:15:16.629" v="74"/>
            <ac:spMkLst>
              <pc:docMk/>
              <pc:sldMasterMk cId="226641365" sldId="2147483741"/>
              <pc:sldLayoutMk cId="3481077518" sldId="2147483744"/>
              <ac:spMk id="27" creationId="{A74F43C8-5790-6CB1-8ED1-1E1D94D6F647}"/>
            </ac:spMkLst>
          </pc:spChg>
          <pc:grpChg chg="add">
            <ac:chgData name="nileshmaneshwar449@gmail.com" userId="0de80bb987e31508" providerId="LiveId" clId="{D7BF9AB9-808F-4825-9A8C-C4C3F51434DC}" dt="2023-04-12T23:15:16.629" v="74"/>
            <ac:grpSpMkLst>
              <pc:docMk/>
              <pc:sldMasterMk cId="226641365" sldId="2147483741"/>
              <pc:sldLayoutMk cId="3481077518" sldId="2147483744"/>
              <ac:grpSpMk id="28" creationId="{D4064ECB-E09B-98DA-3361-7C74A66363E3}"/>
            </ac:grpSpMkLst>
          </pc:grpChg>
          <pc:grpChg chg="add">
            <ac:chgData name="nileshmaneshwar449@gmail.com" userId="0de80bb987e31508" providerId="LiveId" clId="{D7BF9AB9-808F-4825-9A8C-C4C3F51434DC}" dt="2023-04-12T23:15:16.629" v="74"/>
            <ac:grpSpMkLst>
              <pc:docMk/>
              <pc:sldMasterMk cId="226641365" sldId="2147483741"/>
              <pc:sldLayoutMk cId="3481077518" sldId="2147483744"/>
              <ac:grpSpMk id="31" creationId="{6F6A025F-D0F4-8DF8-5BA7-600CB18FAF97}"/>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1566159169" sldId="2147483745"/>
          </pc:sldLayoutMkLst>
          <pc:spChg chg="add">
            <ac:chgData name="nileshmaneshwar449@gmail.com" userId="0de80bb987e31508" providerId="LiveId" clId="{D7BF9AB9-808F-4825-9A8C-C4C3F51434DC}" dt="2023-04-12T23:15:16.629" v="74"/>
            <ac:spMkLst>
              <pc:docMk/>
              <pc:sldMasterMk cId="226641365" sldId="2147483741"/>
              <pc:sldLayoutMk cId="1566159169" sldId="2147483745"/>
              <ac:spMk id="8" creationId="{30CEE399-FBEB-59D2-EA3E-2643A6D6DFF7}"/>
            </ac:spMkLst>
          </pc:spChg>
          <pc:spChg chg="add">
            <ac:chgData name="nileshmaneshwar449@gmail.com" userId="0de80bb987e31508" providerId="LiveId" clId="{D7BF9AB9-808F-4825-9A8C-C4C3F51434DC}" dt="2023-04-12T23:15:16.629" v="74"/>
            <ac:spMkLst>
              <pc:docMk/>
              <pc:sldMasterMk cId="226641365" sldId="2147483741"/>
              <pc:sldLayoutMk cId="1566159169" sldId="2147483745"/>
              <ac:spMk id="9" creationId="{2DC72690-FDD4-3B94-3E35-84238A58AF45}"/>
            </ac:spMkLst>
          </pc:spChg>
          <pc:spChg chg="add">
            <ac:chgData name="nileshmaneshwar449@gmail.com" userId="0de80bb987e31508" providerId="LiveId" clId="{D7BF9AB9-808F-4825-9A8C-C4C3F51434DC}" dt="2023-04-12T23:15:16.629" v="74"/>
            <ac:spMkLst>
              <pc:docMk/>
              <pc:sldMasterMk cId="226641365" sldId="2147483741"/>
              <pc:sldLayoutMk cId="1566159169" sldId="2147483745"/>
              <ac:spMk id="10" creationId="{5F549B14-8D10-40E1-04A9-58002773EC37}"/>
            </ac:spMkLst>
          </pc:spChg>
          <pc:spChg chg="add">
            <ac:chgData name="nileshmaneshwar449@gmail.com" userId="0de80bb987e31508" providerId="LiveId" clId="{D7BF9AB9-808F-4825-9A8C-C4C3F51434DC}" dt="2023-04-12T23:15:16.629" v="74"/>
            <ac:spMkLst>
              <pc:docMk/>
              <pc:sldMasterMk cId="226641365" sldId="2147483741"/>
              <pc:sldLayoutMk cId="1566159169" sldId="2147483745"/>
              <ac:spMk id="11" creationId="{2C3AE105-7F8B-19A2-4AF0-7BD5AC67D501}"/>
            </ac:spMkLst>
          </pc:spChg>
          <pc:spChg chg="add">
            <ac:chgData name="nileshmaneshwar449@gmail.com" userId="0de80bb987e31508" providerId="LiveId" clId="{D7BF9AB9-808F-4825-9A8C-C4C3F51434DC}" dt="2023-04-12T23:15:16.629" v="74"/>
            <ac:spMkLst>
              <pc:docMk/>
              <pc:sldMasterMk cId="226641365" sldId="2147483741"/>
              <pc:sldLayoutMk cId="1566159169" sldId="2147483745"/>
              <ac:spMk id="12" creationId="{CA229EE7-EA8A-B34B-33EC-091A5492A2AD}"/>
            </ac:spMkLst>
          </pc:spChg>
          <pc:spChg chg="add">
            <ac:chgData name="nileshmaneshwar449@gmail.com" userId="0de80bb987e31508" providerId="LiveId" clId="{D7BF9AB9-808F-4825-9A8C-C4C3F51434DC}" dt="2023-04-12T23:15:16.629" v="74"/>
            <ac:spMkLst>
              <pc:docMk/>
              <pc:sldMasterMk cId="226641365" sldId="2147483741"/>
              <pc:sldLayoutMk cId="1566159169" sldId="2147483745"/>
              <ac:spMk id="19" creationId="{92A3E7E5-D10E-C39A-DDBA-94F4E36D8588}"/>
            </ac:spMkLst>
          </pc:spChg>
          <pc:grpChg chg="add">
            <ac:chgData name="nileshmaneshwar449@gmail.com" userId="0de80bb987e31508" providerId="LiveId" clId="{D7BF9AB9-808F-4825-9A8C-C4C3F51434DC}" dt="2023-04-12T23:15:16.629" v="74"/>
            <ac:grpSpMkLst>
              <pc:docMk/>
              <pc:sldMasterMk cId="226641365" sldId="2147483741"/>
              <pc:sldLayoutMk cId="1566159169" sldId="2147483745"/>
              <ac:grpSpMk id="13" creationId="{2E37A67F-0364-985B-9B25-E26EAF6F1FB3}"/>
            </ac:grpSpMkLst>
          </pc:grpChg>
          <pc:grpChg chg="add">
            <ac:chgData name="nileshmaneshwar449@gmail.com" userId="0de80bb987e31508" providerId="LiveId" clId="{D7BF9AB9-808F-4825-9A8C-C4C3F51434DC}" dt="2023-04-12T23:15:16.629" v="74"/>
            <ac:grpSpMkLst>
              <pc:docMk/>
              <pc:sldMasterMk cId="226641365" sldId="2147483741"/>
              <pc:sldLayoutMk cId="1566159169" sldId="2147483745"/>
              <ac:grpSpMk id="16" creationId="{EEAB6BA2-64A4-986C-6D9C-9A5A232A021B}"/>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1645101107" sldId="2147483746"/>
          </pc:sldLayoutMkLst>
          <pc:spChg chg="add">
            <ac:chgData name="nileshmaneshwar449@gmail.com" userId="0de80bb987e31508" providerId="LiveId" clId="{D7BF9AB9-808F-4825-9A8C-C4C3F51434DC}" dt="2023-04-12T23:15:16.629" v="74"/>
            <ac:spMkLst>
              <pc:docMk/>
              <pc:sldMasterMk cId="226641365" sldId="2147483741"/>
              <pc:sldLayoutMk cId="1645101107" sldId="2147483746"/>
              <ac:spMk id="10" creationId="{E6934CA2-A510-B216-5C7D-A8DE2C2F4A00}"/>
            </ac:spMkLst>
          </pc:spChg>
          <pc:spChg chg="add">
            <ac:chgData name="nileshmaneshwar449@gmail.com" userId="0de80bb987e31508" providerId="LiveId" clId="{D7BF9AB9-808F-4825-9A8C-C4C3F51434DC}" dt="2023-04-12T23:15:16.629" v="74"/>
            <ac:spMkLst>
              <pc:docMk/>
              <pc:sldMasterMk cId="226641365" sldId="2147483741"/>
              <pc:sldLayoutMk cId="1645101107" sldId="2147483746"/>
              <ac:spMk id="11" creationId="{B01CE061-7EF0-B396-8AAE-E8E3E80ADC74}"/>
            </ac:spMkLst>
          </pc:spChg>
          <pc:spChg chg="add">
            <ac:chgData name="nileshmaneshwar449@gmail.com" userId="0de80bb987e31508" providerId="LiveId" clId="{D7BF9AB9-808F-4825-9A8C-C4C3F51434DC}" dt="2023-04-12T23:15:16.629" v="74"/>
            <ac:spMkLst>
              <pc:docMk/>
              <pc:sldMasterMk cId="226641365" sldId="2147483741"/>
              <pc:sldLayoutMk cId="1645101107" sldId="2147483746"/>
              <ac:spMk id="12" creationId="{E3E9FF5C-1316-E73C-2E90-5A9D24E6AF8F}"/>
            </ac:spMkLst>
          </pc:spChg>
          <pc:spChg chg="add">
            <ac:chgData name="nileshmaneshwar449@gmail.com" userId="0de80bb987e31508" providerId="LiveId" clId="{D7BF9AB9-808F-4825-9A8C-C4C3F51434DC}" dt="2023-04-12T23:15:16.629" v="74"/>
            <ac:spMkLst>
              <pc:docMk/>
              <pc:sldMasterMk cId="226641365" sldId="2147483741"/>
              <pc:sldLayoutMk cId="1645101107" sldId="2147483746"/>
              <ac:spMk id="13" creationId="{CB48E2E8-CC1A-649C-5CC9-93DA77CE9141}"/>
            </ac:spMkLst>
          </pc:spChg>
          <pc:spChg chg="add">
            <ac:chgData name="nileshmaneshwar449@gmail.com" userId="0de80bb987e31508" providerId="LiveId" clId="{D7BF9AB9-808F-4825-9A8C-C4C3F51434DC}" dt="2023-04-12T23:15:16.629" v="74"/>
            <ac:spMkLst>
              <pc:docMk/>
              <pc:sldMasterMk cId="226641365" sldId="2147483741"/>
              <pc:sldLayoutMk cId="1645101107" sldId="2147483746"/>
              <ac:spMk id="14" creationId="{D426277E-FEE8-4487-3FF5-4D7BF6B6BE1B}"/>
            </ac:spMkLst>
          </pc:spChg>
          <pc:spChg chg="add">
            <ac:chgData name="nileshmaneshwar449@gmail.com" userId="0de80bb987e31508" providerId="LiveId" clId="{D7BF9AB9-808F-4825-9A8C-C4C3F51434DC}" dt="2023-04-12T23:15:16.629" v="74"/>
            <ac:spMkLst>
              <pc:docMk/>
              <pc:sldMasterMk cId="226641365" sldId="2147483741"/>
              <pc:sldLayoutMk cId="1645101107" sldId="2147483746"/>
              <ac:spMk id="21" creationId="{61709A46-2AAB-AA0D-9DBC-F46A73B41FA5}"/>
            </ac:spMkLst>
          </pc:spChg>
          <pc:grpChg chg="add">
            <ac:chgData name="nileshmaneshwar449@gmail.com" userId="0de80bb987e31508" providerId="LiveId" clId="{D7BF9AB9-808F-4825-9A8C-C4C3F51434DC}" dt="2023-04-12T23:15:16.629" v="74"/>
            <ac:grpSpMkLst>
              <pc:docMk/>
              <pc:sldMasterMk cId="226641365" sldId="2147483741"/>
              <pc:sldLayoutMk cId="1645101107" sldId="2147483746"/>
              <ac:grpSpMk id="15" creationId="{1EED182A-7E38-53FD-8FD8-D38789772FE6}"/>
            </ac:grpSpMkLst>
          </pc:grpChg>
          <pc:grpChg chg="add">
            <ac:chgData name="nileshmaneshwar449@gmail.com" userId="0de80bb987e31508" providerId="LiveId" clId="{D7BF9AB9-808F-4825-9A8C-C4C3F51434DC}" dt="2023-04-12T23:15:16.629" v="74"/>
            <ac:grpSpMkLst>
              <pc:docMk/>
              <pc:sldMasterMk cId="226641365" sldId="2147483741"/>
              <pc:sldLayoutMk cId="1645101107" sldId="2147483746"/>
              <ac:grpSpMk id="18" creationId="{653AE5E2-BDC2-C2BD-5CED-7891C76BA0A9}"/>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2281780238" sldId="2147483747"/>
          </pc:sldLayoutMkLst>
          <pc:spChg chg="add">
            <ac:chgData name="nileshmaneshwar449@gmail.com" userId="0de80bb987e31508" providerId="LiveId" clId="{D7BF9AB9-808F-4825-9A8C-C4C3F51434DC}" dt="2023-04-12T23:15:16.629" v="74"/>
            <ac:spMkLst>
              <pc:docMk/>
              <pc:sldMasterMk cId="226641365" sldId="2147483741"/>
              <pc:sldLayoutMk cId="2281780238" sldId="2147483747"/>
              <ac:spMk id="2" creationId="{AF3C120A-6194-D16B-24B8-B020EE7CE325}"/>
            </ac:spMkLst>
          </pc:spChg>
          <pc:spChg chg="add">
            <ac:chgData name="nileshmaneshwar449@gmail.com" userId="0de80bb987e31508" providerId="LiveId" clId="{D7BF9AB9-808F-4825-9A8C-C4C3F51434DC}" dt="2023-04-12T23:15:16.629" v="74"/>
            <ac:spMkLst>
              <pc:docMk/>
              <pc:sldMasterMk cId="226641365" sldId="2147483741"/>
              <pc:sldLayoutMk cId="2281780238" sldId="2147483747"/>
              <ac:spMk id="6" creationId="{C3105483-7684-D1E7-5EDA-19C0D13604BF}"/>
            </ac:spMkLst>
          </pc:spChg>
          <pc:spChg chg="add">
            <ac:chgData name="nileshmaneshwar449@gmail.com" userId="0de80bb987e31508" providerId="LiveId" clId="{D7BF9AB9-808F-4825-9A8C-C4C3F51434DC}" dt="2023-04-12T23:15:16.629" v="74"/>
            <ac:spMkLst>
              <pc:docMk/>
              <pc:sldMasterMk cId="226641365" sldId="2147483741"/>
              <pc:sldLayoutMk cId="2281780238" sldId="2147483747"/>
              <ac:spMk id="7" creationId="{7A949044-C238-A32C-3277-8B4313D49AF5}"/>
            </ac:spMkLst>
          </pc:spChg>
          <pc:spChg chg="add">
            <ac:chgData name="nileshmaneshwar449@gmail.com" userId="0de80bb987e31508" providerId="LiveId" clId="{D7BF9AB9-808F-4825-9A8C-C4C3F51434DC}" dt="2023-04-12T23:15:16.629" v="74"/>
            <ac:spMkLst>
              <pc:docMk/>
              <pc:sldMasterMk cId="226641365" sldId="2147483741"/>
              <pc:sldLayoutMk cId="2281780238" sldId="2147483747"/>
              <ac:spMk id="8" creationId="{FB532D01-7DAE-3F80-D684-A8C07AE18A13}"/>
            </ac:spMkLst>
          </pc:spChg>
          <pc:spChg chg="add">
            <ac:chgData name="nileshmaneshwar449@gmail.com" userId="0de80bb987e31508" providerId="LiveId" clId="{D7BF9AB9-808F-4825-9A8C-C4C3F51434DC}" dt="2023-04-12T23:15:16.629" v="74"/>
            <ac:spMkLst>
              <pc:docMk/>
              <pc:sldMasterMk cId="226641365" sldId="2147483741"/>
              <pc:sldLayoutMk cId="2281780238" sldId="2147483747"/>
              <ac:spMk id="10" creationId="{F479D4B4-8A41-117F-E240-07A91B3E8F05}"/>
            </ac:spMkLst>
          </pc:spChg>
          <pc:spChg chg="add">
            <ac:chgData name="nileshmaneshwar449@gmail.com" userId="0de80bb987e31508" providerId="LiveId" clId="{D7BF9AB9-808F-4825-9A8C-C4C3F51434DC}" dt="2023-04-12T23:15:16.629" v="74"/>
            <ac:spMkLst>
              <pc:docMk/>
              <pc:sldMasterMk cId="226641365" sldId="2147483741"/>
              <pc:sldLayoutMk cId="2281780238" sldId="2147483747"/>
              <ac:spMk id="17" creationId="{84AAB5B0-0869-66C3-383E-92E2DDFE7CDB}"/>
            </ac:spMkLst>
          </pc:spChg>
          <pc:grpChg chg="add">
            <ac:chgData name="nileshmaneshwar449@gmail.com" userId="0de80bb987e31508" providerId="LiveId" clId="{D7BF9AB9-808F-4825-9A8C-C4C3F51434DC}" dt="2023-04-12T23:15:16.629" v="74"/>
            <ac:grpSpMkLst>
              <pc:docMk/>
              <pc:sldMasterMk cId="226641365" sldId="2147483741"/>
              <pc:sldLayoutMk cId="2281780238" sldId="2147483747"/>
              <ac:grpSpMk id="11" creationId="{637FC92A-1FBE-AFC5-E11A-823EB1EEC6EC}"/>
            </ac:grpSpMkLst>
          </pc:grpChg>
          <pc:grpChg chg="add">
            <ac:chgData name="nileshmaneshwar449@gmail.com" userId="0de80bb987e31508" providerId="LiveId" clId="{D7BF9AB9-808F-4825-9A8C-C4C3F51434DC}" dt="2023-04-12T23:15:16.629" v="74"/>
            <ac:grpSpMkLst>
              <pc:docMk/>
              <pc:sldMasterMk cId="226641365" sldId="2147483741"/>
              <pc:sldLayoutMk cId="2281780238" sldId="2147483747"/>
              <ac:grpSpMk id="14" creationId="{A803391E-6570-866D-2138-2FC825BCCB93}"/>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3687091677" sldId="2147483748"/>
          </pc:sldLayoutMkLst>
          <pc:spChg chg="add">
            <ac:chgData name="nileshmaneshwar449@gmail.com" userId="0de80bb987e31508" providerId="LiveId" clId="{D7BF9AB9-808F-4825-9A8C-C4C3F51434DC}" dt="2023-04-12T23:15:16.629" v="74"/>
            <ac:spMkLst>
              <pc:docMk/>
              <pc:sldMasterMk cId="226641365" sldId="2147483741"/>
              <pc:sldLayoutMk cId="3687091677" sldId="2147483748"/>
              <ac:spMk id="5" creationId="{CB07560A-C492-AE4D-7CB0-F3A4F26F56C7}"/>
            </ac:spMkLst>
          </pc:spChg>
          <pc:spChg chg="add">
            <ac:chgData name="nileshmaneshwar449@gmail.com" userId="0de80bb987e31508" providerId="LiveId" clId="{D7BF9AB9-808F-4825-9A8C-C4C3F51434DC}" dt="2023-04-12T23:15:16.629" v="74"/>
            <ac:spMkLst>
              <pc:docMk/>
              <pc:sldMasterMk cId="226641365" sldId="2147483741"/>
              <pc:sldLayoutMk cId="3687091677" sldId="2147483748"/>
              <ac:spMk id="6" creationId="{A50EEC85-61C0-2FD0-4130-EDE7E79B6223}"/>
            </ac:spMkLst>
          </pc:spChg>
          <pc:spChg chg="add">
            <ac:chgData name="nileshmaneshwar449@gmail.com" userId="0de80bb987e31508" providerId="LiveId" clId="{D7BF9AB9-808F-4825-9A8C-C4C3F51434DC}" dt="2023-04-12T23:15:16.629" v="74"/>
            <ac:spMkLst>
              <pc:docMk/>
              <pc:sldMasterMk cId="226641365" sldId="2147483741"/>
              <pc:sldLayoutMk cId="3687091677" sldId="2147483748"/>
              <ac:spMk id="8" creationId="{AA384D10-6C6F-5C0B-AAA0-A4944480A9BF}"/>
            </ac:spMkLst>
          </pc:spChg>
          <pc:spChg chg="add">
            <ac:chgData name="nileshmaneshwar449@gmail.com" userId="0de80bb987e31508" providerId="LiveId" clId="{D7BF9AB9-808F-4825-9A8C-C4C3F51434DC}" dt="2023-04-12T23:15:16.629" v="74"/>
            <ac:spMkLst>
              <pc:docMk/>
              <pc:sldMasterMk cId="226641365" sldId="2147483741"/>
              <pc:sldLayoutMk cId="3687091677" sldId="2147483748"/>
              <ac:spMk id="9" creationId="{BA198F59-EA2F-EDA2-E24A-C892EDCEFD08}"/>
            </ac:spMkLst>
          </pc:spChg>
          <pc:spChg chg="add">
            <ac:chgData name="nileshmaneshwar449@gmail.com" userId="0de80bb987e31508" providerId="LiveId" clId="{D7BF9AB9-808F-4825-9A8C-C4C3F51434DC}" dt="2023-04-12T23:15:16.629" v="74"/>
            <ac:spMkLst>
              <pc:docMk/>
              <pc:sldMasterMk cId="226641365" sldId="2147483741"/>
              <pc:sldLayoutMk cId="3687091677" sldId="2147483748"/>
              <ac:spMk id="10" creationId="{176E0B98-A4FF-F127-8192-7EDF89D25E15}"/>
            </ac:spMkLst>
          </pc:spChg>
          <pc:spChg chg="add">
            <ac:chgData name="nileshmaneshwar449@gmail.com" userId="0de80bb987e31508" providerId="LiveId" clId="{D7BF9AB9-808F-4825-9A8C-C4C3F51434DC}" dt="2023-04-12T23:15:16.629" v="74"/>
            <ac:spMkLst>
              <pc:docMk/>
              <pc:sldMasterMk cId="226641365" sldId="2147483741"/>
              <pc:sldLayoutMk cId="3687091677" sldId="2147483748"/>
              <ac:spMk id="14" creationId="{F79017DE-F969-8E92-2EB6-A9637E6F2B34}"/>
            </ac:spMkLst>
          </pc:spChg>
          <pc:grpChg chg="add">
            <ac:chgData name="nileshmaneshwar449@gmail.com" userId="0de80bb987e31508" providerId="LiveId" clId="{D7BF9AB9-808F-4825-9A8C-C4C3F51434DC}" dt="2023-04-12T23:15:16.629" v="74"/>
            <ac:grpSpMkLst>
              <pc:docMk/>
              <pc:sldMasterMk cId="226641365" sldId="2147483741"/>
              <pc:sldLayoutMk cId="3687091677" sldId="2147483748"/>
              <ac:grpSpMk id="11" creationId="{368CF58F-E171-4D8D-793E-411F0D15FAE5}"/>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2392179023" sldId="2147483749"/>
          </pc:sldLayoutMkLst>
          <pc:spChg chg="add">
            <ac:chgData name="nileshmaneshwar449@gmail.com" userId="0de80bb987e31508" providerId="LiveId" clId="{D7BF9AB9-808F-4825-9A8C-C4C3F51434DC}" dt="2023-04-12T23:15:16.629" v="74"/>
            <ac:spMkLst>
              <pc:docMk/>
              <pc:sldMasterMk cId="226641365" sldId="2147483741"/>
              <pc:sldLayoutMk cId="2392179023" sldId="2147483749"/>
              <ac:spMk id="8" creationId="{5B988C16-F4CA-6A33-4EED-8775CFA05CD8}"/>
            </ac:spMkLst>
          </pc:spChg>
          <pc:spChg chg="add">
            <ac:chgData name="nileshmaneshwar449@gmail.com" userId="0de80bb987e31508" providerId="LiveId" clId="{D7BF9AB9-808F-4825-9A8C-C4C3F51434DC}" dt="2023-04-12T23:15:16.629" v="74"/>
            <ac:spMkLst>
              <pc:docMk/>
              <pc:sldMasterMk cId="226641365" sldId="2147483741"/>
              <pc:sldLayoutMk cId="2392179023" sldId="2147483749"/>
              <ac:spMk id="10" creationId="{0E8CCF1C-B1FD-2961-73CC-1C5DCA18B084}"/>
            </ac:spMkLst>
          </pc:spChg>
          <pc:spChg chg="add">
            <ac:chgData name="nileshmaneshwar449@gmail.com" userId="0de80bb987e31508" providerId="LiveId" clId="{D7BF9AB9-808F-4825-9A8C-C4C3F51434DC}" dt="2023-04-12T23:15:16.629" v="74"/>
            <ac:spMkLst>
              <pc:docMk/>
              <pc:sldMasterMk cId="226641365" sldId="2147483741"/>
              <pc:sldLayoutMk cId="2392179023" sldId="2147483749"/>
              <ac:spMk id="13" creationId="{7F5E336F-D6CC-DE70-7B38-0540B79389F1}"/>
            </ac:spMkLst>
          </pc:spChg>
          <pc:spChg chg="add">
            <ac:chgData name="nileshmaneshwar449@gmail.com" userId="0de80bb987e31508" providerId="LiveId" clId="{D7BF9AB9-808F-4825-9A8C-C4C3F51434DC}" dt="2023-04-12T23:15:16.629" v="74"/>
            <ac:spMkLst>
              <pc:docMk/>
              <pc:sldMasterMk cId="226641365" sldId="2147483741"/>
              <pc:sldLayoutMk cId="2392179023" sldId="2147483749"/>
              <ac:spMk id="23" creationId="{3A14AF21-D47C-5AD5-9B64-419AFB79698D}"/>
            </ac:spMkLst>
          </pc:spChg>
          <pc:spChg chg="add">
            <ac:chgData name="nileshmaneshwar449@gmail.com" userId="0de80bb987e31508" providerId="LiveId" clId="{D7BF9AB9-808F-4825-9A8C-C4C3F51434DC}" dt="2023-04-12T23:15:16.629" v="74"/>
            <ac:spMkLst>
              <pc:docMk/>
              <pc:sldMasterMk cId="226641365" sldId="2147483741"/>
              <pc:sldLayoutMk cId="2392179023" sldId="2147483749"/>
              <ac:spMk id="24" creationId="{947B5D27-B490-8EA9-61DE-6B0D30431016}"/>
            </ac:spMkLst>
          </pc:spChg>
          <pc:spChg chg="add">
            <ac:chgData name="nileshmaneshwar449@gmail.com" userId="0de80bb987e31508" providerId="LiveId" clId="{D7BF9AB9-808F-4825-9A8C-C4C3F51434DC}" dt="2023-04-12T23:15:16.629" v="74"/>
            <ac:spMkLst>
              <pc:docMk/>
              <pc:sldMasterMk cId="226641365" sldId="2147483741"/>
              <pc:sldLayoutMk cId="2392179023" sldId="2147483749"/>
              <ac:spMk id="31" creationId="{D1B0DF5E-1E5A-5B4B-0152-FA1BCDC49EC7}"/>
            </ac:spMkLst>
          </pc:spChg>
          <pc:grpChg chg="add">
            <ac:chgData name="nileshmaneshwar449@gmail.com" userId="0de80bb987e31508" providerId="LiveId" clId="{D7BF9AB9-808F-4825-9A8C-C4C3F51434DC}" dt="2023-04-12T23:15:16.629" v="74"/>
            <ac:grpSpMkLst>
              <pc:docMk/>
              <pc:sldMasterMk cId="226641365" sldId="2147483741"/>
              <pc:sldLayoutMk cId="2392179023" sldId="2147483749"/>
              <ac:grpSpMk id="25" creationId="{46AB67AB-CCFE-E6C6-8D2C-36D21D903105}"/>
            </ac:grpSpMkLst>
          </pc:grpChg>
          <pc:grpChg chg="add">
            <ac:chgData name="nileshmaneshwar449@gmail.com" userId="0de80bb987e31508" providerId="LiveId" clId="{D7BF9AB9-808F-4825-9A8C-C4C3F51434DC}" dt="2023-04-12T23:15:16.629" v="74"/>
            <ac:grpSpMkLst>
              <pc:docMk/>
              <pc:sldMasterMk cId="226641365" sldId="2147483741"/>
              <pc:sldLayoutMk cId="2392179023" sldId="2147483749"/>
              <ac:grpSpMk id="28" creationId="{AE015DB6-D8A2-4C03-2B3F-D3254ECF79DA}"/>
            </ac:grpSpMkLst>
          </pc:grpChg>
        </pc:sldLayoutChg>
        <pc:sldLayoutChg chg="addSp">
          <pc:chgData name="nileshmaneshwar449@gmail.com" userId="0de80bb987e31508" providerId="LiveId" clId="{D7BF9AB9-808F-4825-9A8C-C4C3F51434DC}" dt="2023-04-12T23:15:16.629" v="74"/>
          <pc:sldLayoutMkLst>
            <pc:docMk/>
            <pc:sldMasterMk cId="226641365" sldId="2147483741"/>
            <pc:sldLayoutMk cId="1042875314" sldId="2147483750"/>
          </pc:sldLayoutMkLst>
          <pc:spChg chg="add">
            <ac:chgData name="nileshmaneshwar449@gmail.com" userId="0de80bb987e31508" providerId="LiveId" clId="{D7BF9AB9-808F-4825-9A8C-C4C3F51434DC}" dt="2023-04-12T23:15:16.629" v="74"/>
            <ac:spMkLst>
              <pc:docMk/>
              <pc:sldMasterMk cId="226641365" sldId="2147483741"/>
              <pc:sldLayoutMk cId="1042875314" sldId="2147483750"/>
              <ac:spMk id="8" creationId="{7B86F2BF-94C6-6446-6093-5D3C42C79877}"/>
            </ac:spMkLst>
          </pc:spChg>
          <pc:spChg chg="add">
            <ac:chgData name="nileshmaneshwar449@gmail.com" userId="0de80bb987e31508" providerId="LiveId" clId="{D7BF9AB9-808F-4825-9A8C-C4C3F51434DC}" dt="2023-04-12T23:15:16.629" v="74"/>
            <ac:spMkLst>
              <pc:docMk/>
              <pc:sldMasterMk cId="226641365" sldId="2147483741"/>
              <pc:sldLayoutMk cId="1042875314" sldId="2147483750"/>
              <ac:spMk id="10" creationId="{52132A61-9C44-8422-71F1-9760127E430B}"/>
            </ac:spMkLst>
          </pc:spChg>
          <pc:spChg chg="add">
            <ac:chgData name="nileshmaneshwar449@gmail.com" userId="0de80bb987e31508" providerId="LiveId" clId="{D7BF9AB9-808F-4825-9A8C-C4C3F51434DC}" dt="2023-04-12T23:15:16.629" v="74"/>
            <ac:spMkLst>
              <pc:docMk/>
              <pc:sldMasterMk cId="226641365" sldId="2147483741"/>
              <pc:sldLayoutMk cId="1042875314" sldId="2147483750"/>
              <ac:spMk id="13" creationId="{1B224423-7EA1-9F27-B7C7-EE1EC578609D}"/>
            </ac:spMkLst>
          </pc:spChg>
          <pc:spChg chg="add">
            <ac:chgData name="nileshmaneshwar449@gmail.com" userId="0de80bb987e31508" providerId="LiveId" clId="{D7BF9AB9-808F-4825-9A8C-C4C3F51434DC}" dt="2023-04-12T23:15:16.629" v="74"/>
            <ac:spMkLst>
              <pc:docMk/>
              <pc:sldMasterMk cId="226641365" sldId="2147483741"/>
              <pc:sldLayoutMk cId="1042875314" sldId="2147483750"/>
              <ac:spMk id="23" creationId="{DA94AB47-3764-568B-7956-A43D05045BF7}"/>
            </ac:spMkLst>
          </pc:spChg>
          <pc:spChg chg="add">
            <ac:chgData name="nileshmaneshwar449@gmail.com" userId="0de80bb987e31508" providerId="LiveId" clId="{D7BF9AB9-808F-4825-9A8C-C4C3F51434DC}" dt="2023-04-12T23:15:16.629" v="74"/>
            <ac:spMkLst>
              <pc:docMk/>
              <pc:sldMasterMk cId="226641365" sldId="2147483741"/>
              <pc:sldLayoutMk cId="1042875314" sldId="2147483750"/>
              <ac:spMk id="24" creationId="{965FEAF4-947C-EC16-F028-E168E76642B9}"/>
            </ac:spMkLst>
          </pc:spChg>
          <pc:spChg chg="add">
            <ac:chgData name="nileshmaneshwar449@gmail.com" userId="0de80bb987e31508" providerId="LiveId" clId="{D7BF9AB9-808F-4825-9A8C-C4C3F51434DC}" dt="2023-04-12T23:15:16.629" v="74"/>
            <ac:spMkLst>
              <pc:docMk/>
              <pc:sldMasterMk cId="226641365" sldId="2147483741"/>
              <pc:sldLayoutMk cId="1042875314" sldId="2147483750"/>
              <ac:spMk id="31" creationId="{CD769E31-9CA3-11BB-83CB-58ED4C3068A3}"/>
            </ac:spMkLst>
          </pc:spChg>
          <pc:grpChg chg="add">
            <ac:chgData name="nileshmaneshwar449@gmail.com" userId="0de80bb987e31508" providerId="LiveId" clId="{D7BF9AB9-808F-4825-9A8C-C4C3F51434DC}" dt="2023-04-12T23:15:16.629" v="74"/>
            <ac:grpSpMkLst>
              <pc:docMk/>
              <pc:sldMasterMk cId="226641365" sldId="2147483741"/>
              <pc:sldLayoutMk cId="1042875314" sldId="2147483750"/>
              <ac:grpSpMk id="25" creationId="{80DF893F-0E27-5271-4582-563C36B31D00}"/>
            </ac:grpSpMkLst>
          </pc:grpChg>
          <pc:grpChg chg="add">
            <ac:chgData name="nileshmaneshwar449@gmail.com" userId="0de80bb987e31508" providerId="LiveId" clId="{D7BF9AB9-808F-4825-9A8C-C4C3F51434DC}" dt="2023-04-12T23:15:16.629" v="74"/>
            <ac:grpSpMkLst>
              <pc:docMk/>
              <pc:sldMasterMk cId="226641365" sldId="2147483741"/>
              <pc:sldLayoutMk cId="1042875314" sldId="2147483750"/>
              <ac:grpSpMk id="28" creationId="{2DE57D8C-10F4-F123-2AD0-B50836D68719}"/>
            </ac:grpSpMkLst>
          </pc:grpChg>
        </pc:sldLayoutChg>
      </pc:sldMasterChg>
      <pc:sldMasterChg chg="addSp modSldLayout">
        <pc:chgData name="nileshmaneshwar449@gmail.com" userId="0de80bb987e31508" providerId="LiveId" clId="{D7BF9AB9-808F-4825-9A8C-C4C3F51434DC}" dt="2023-04-12T23:15:20.728" v="75"/>
        <pc:sldMasterMkLst>
          <pc:docMk/>
          <pc:sldMasterMk cId="2706384288" sldId="2147483764"/>
        </pc:sldMasterMkLst>
        <pc:spChg chg="add">
          <ac:chgData name="nileshmaneshwar449@gmail.com" userId="0de80bb987e31508" providerId="LiveId" clId="{D7BF9AB9-808F-4825-9A8C-C4C3F51434DC}" dt="2023-04-12T23:15:20.728" v="75"/>
          <ac:spMkLst>
            <pc:docMk/>
            <pc:sldMasterMk cId="2706384288" sldId="2147483764"/>
            <ac:spMk id="7" creationId="{C2774637-1F7E-9557-ADD1-F212A6E0EC0E}"/>
          </ac:spMkLst>
        </pc:spChg>
        <pc:spChg chg="add">
          <ac:chgData name="nileshmaneshwar449@gmail.com" userId="0de80bb987e31508" providerId="LiveId" clId="{D7BF9AB9-808F-4825-9A8C-C4C3F51434DC}" dt="2023-04-12T23:15:20.728" v="75"/>
          <ac:spMkLst>
            <pc:docMk/>
            <pc:sldMasterMk cId="2706384288" sldId="2147483764"/>
            <ac:spMk id="8" creationId="{5C079847-FBDC-8B82-F854-4C72A0CA5843}"/>
          </ac:spMkLst>
        </pc:spChg>
        <pc:spChg chg="add">
          <ac:chgData name="nileshmaneshwar449@gmail.com" userId="0de80bb987e31508" providerId="LiveId" clId="{D7BF9AB9-808F-4825-9A8C-C4C3F51434DC}" dt="2023-04-12T23:15:20.728" v="75"/>
          <ac:spMkLst>
            <pc:docMk/>
            <pc:sldMasterMk cId="2706384288" sldId="2147483764"/>
            <ac:spMk id="9" creationId="{9DF641F1-8B01-319C-9F19-B03A4D335F93}"/>
          </ac:spMkLst>
        </pc:spChg>
        <pc:spChg chg="add">
          <ac:chgData name="nileshmaneshwar449@gmail.com" userId="0de80bb987e31508" providerId="LiveId" clId="{D7BF9AB9-808F-4825-9A8C-C4C3F51434DC}" dt="2023-04-12T23:15:20.728" v="75"/>
          <ac:spMkLst>
            <pc:docMk/>
            <pc:sldMasterMk cId="2706384288" sldId="2147483764"/>
            <ac:spMk id="10" creationId="{59EB9CED-56C5-6401-E3BB-C9DFFDDC1CD8}"/>
          </ac:spMkLst>
        </pc:spChg>
        <pc:spChg chg="add">
          <ac:chgData name="nileshmaneshwar449@gmail.com" userId="0de80bb987e31508" providerId="LiveId" clId="{D7BF9AB9-808F-4825-9A8C-C4C3F51434DC}" dt="2023-04-12T23:15:20.728" v="75"/>
          <ac:spMkLst>
            <pc:docMk/>
            <pc:sldMasterMk cId="2706384288" sldId="2147483764"/>
            <ac:spMk id="11" creationId="{DE07EB22-6CD9-4BCD-D880-30BC9F91E4D4}"/>
          </ac:spMkLst>
        </pc:spChg>
        <pc:spChg chg="add">
          <ac:chgData name="nileshmaneshwar449@gmail.com" userId="0de80bb987e31508" providerId="LiveId" clId="{D7BF9AB9-808F-4825-9A8C-C4C3F51434DC}" dt="2023-04-12T23:15:20.728" v="75"/>
          <ac:spMkLst>
            <pc:docMk/>
            <pc:sldMasterMk cId="2706384288" sldId="2147483764"/>
            <ac:spMk id="12" creationId="{AA0CF80C-6095-965C-84B5-B0520192A233}"/>
          </ac:spMkLst>
        </pc:spChg>
        <pc:spChg chg="add">
          <ac:chgData name="nileshmaneshwar449@gmail.com" userId="0de80bb987e31508" providerId="LiveId" clId="{D7BF9AB9-808F-4825-9A8C-C4C3F51434DC}" dt="2023-04-12T23:15:20.728" v="75"/>
          <ac:spMkLst>
            <pc:docMk/>
            <pc:sldMasterMk cId="2706384288" sldId="2147483764"/>
            <ac:spMk id="19" creationId="{1653E985-6F19-24A2-CF51-9E639407EB2D}"/>
          </ac:spMkLst>
        </pc:spChg>
        <pc:spChg chg="add">
          <ac:chgData name="nileshmaneshwar449@gmail.com" userId="0de80bb987e31508" providerId="LiveId" clId="{D7BF9AB9-808F-4825-9A8C-C4C3F51434DC}" dt="2023-04-12T23:15:20.728" v="75"/>
          <ac:spMkLst>
            <pc:docMk/>
            <pc:sldMasterMk cId="2706384288" sldId="2147483764"/>
            <ac:spMk id="20" creationId="{BB8C469A-CA3D-F8FF-5678-D5811EC86E7E}"/>
          </ac:spMkLst>
        </pc:spChg>
        <pc:grpChg chg="add">
          <ac:chgData name="nileshmaneshwar449@gmail.com" userId="0de80bb987e31508" providerId="LiveId" clId="{D7BF9AB9-808F-4825-9A8C-C4C3F51434DC}" dt="2023-04-12T23:15:20.728" v="75"/>
          <ac:grpSpMkLst>
            <pc:docMk/>
            <pc:sldMasterMk cId="2706384288" sldId="2147483764"/>
            <ac:grpSpMk id="13" creationId="{9EABAECF-EBC7-FCC2-528D-21E5792640D1}"/>
          </ac:grpSpMkLst>
        </pc:grpChg>
        <pc:grpChg chg="add">
          <ac:chgData name="nileshmaneshwar449@gmail.com" userId="0de80bb987e31508" providerId="LiveId" clId="{D7BF9AB9-808F-4825-9A8C-C4C3F51434DC}" dt="2023-04-12T23:15:20.728" v="75"/>
          <ac:grpSpMkLst>
            <pc:docMk/>
            <pc:sldMasterMk cId="2706384288" sldId="2147483764"/>
            <ac:grpSpMk id="16" creationId="{0354A91D-F11C-BE62-6760-62C3E5E67C27}"/>
          </ac:grpSpMkLst>
        </pc:grpChg>
        <pc:sldLayoutChg chg="addSp">
          <pc:chgData name="nileshmaneshwar449@gmail.com" userId="0de80bb987e31508" providerId="LiveId" clId="{D7BF9AB9-808F-4825-9A8C-C4C3F51434DC}" dt="2023-04-12T23:15:20.728" v="75"/>
          <pc:sldLayoutMkLst>
            <pc:docMk/>
            <pc:sldMasterMk cId="2706384288" sldId="2147483764"/>
            <pc:sldLayoutMk cId="986284304" sldId="2147483765"/>
          </pc:sldLayoutMkLst>
          <pc:spChg chg="add">
            <ac:chgData name="nileshmaneshwar449@gmail.com" userId="0de80bb987e31508" providerId="LiveId" clId="{D7BF9AB9-808F-4825-9A8C-C4C3F51434DC}" dt="2023-04-12T23:15:20.728" v="75"/>
            <ac:spMkLst>
              <pc:docMk/>
              <pc:sldMasterMk cId="2706384288" sldId="2147483764"/>
              <pc:sldLayoutMk cId="986284304" sldId="2147483765"/>
              <ac:spMk id="7" creationId="{051B8CBC-EDAD-1DD3-EF98-8C7A6AA5CCE8}"/>
            </ac:spMkLst>
          </pc:spChg>
          <pc:grpChg chg="add">
            <ac:chgData name="nileshmaneshwar449@gmail.com" userId="0de80bb987e31508" providerId="LiveId" clId="{D7BF9AB9-808F-4825-9A8C-C4C3F51434DC}" dt="2023-04-12T23:15:20.728" v="75"/>
            <ac:grpSpMkLst>
              <pc:docMk/>
              <pc:sldMasterMk cId="2706384288" sldId="2147483764"/>
              <pc:sldLayoutMk cId="986284304" sldId="2147483765"/>
              <ac:grpSpMk id="8" creationId="{E6C0E747-D3B1-1770-E4A4-5B3FBE3F38D0}"/>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1291896276" sldId="2147483766"/>
          </pc:sldLayoutMkLst>
          <pc:spChg chg="add">
            <ac:chgData name="nileshmaneshwar449@gmail.com" userId="0de80bb987e31508" providerId="LiveId" clId="{D7BF9AB9-808F-4825-9A8C-C4C3F51434DC}" dt="2023-04-12T23:15:20.728" v="75"/>
            <ac:spMkLst>
              <pc:docMk/>
              <pc:sldMasterMk cId="2706384288" sldId="2147483764"/>
              <pc:sldLayoutMk cId="1291896276" sldId="2147483766"/>
              <ac:spMk id="7" creationId="{EE0D4F89-9383-1139-9681-78D712178E3D}"/>
            </ac:spMkLst>
          </pc:spChg>
          <pc:spChg chg="add">
            <ac:chgData name="nileshmaneshwar449@gmail.com" userId="0de80bb987e31508" providerId="LiveId" clId="{D7BF9AB9-808F-4825-9A8C-C4C3F51434DC}" dt="2023-04-12T23:15:20.728" v="75"/>
            <ac:spMkLst>
              <pc:docMk/>
              <pc:sldMasterMk cId="2706384288" sldId="2147483764"/>
              <pc:sldLayoutMk cId="1291896276" sldId="2147483766"/>
              <ac:spMk id="8" creationId="{5DE18295-1075-8191-A18B-166C2D795F49}"/>
            </ac:spMkLst>
          </pc:spChg>
          <pc:spChg chg="add">
            <ac:chgData name="nileshmaneshwar449@gmail.com" userId="0de80bb987e31508" providerId="LiveId" clId="{D7BF9AB9-808F-4825-9A8C-C4C3F51434DC}" dt="2023-04-12T23:15:20.728" v="75"/>
            <ac:spMkLst>
              <pc:docMk/>
              <pc:sldMasterMk cId="2706384288" sldId="2147483764"/>
              <pc:sldLayoutMk cId="1291896276" sldId="2147483766"/>
              <ac:spMk id="9" creationId="{8912DE6C-3559-FCD1-E5B0-1317B5B7B404}"/>
            </ac:spMkLst>
          </pc:spChg>
          <pc:spChg chg="add">
            <ac:chgData name="nileshmaneshwar449@gmail.com" userId="0de80bb987e31508" providerId="LiveId" clId="{D7BF9AB9-808F-4825-9A8C-C4C3F51434DC}" dt="2023-04-12T23:15:20.728" v="75"/>
            <ac:spMkLst>
              <pc:docMk/>
              <pc:sldMasterMk cId="2706384288" sldId="2147483764"/>
              <pc:sldLayoutMk cId="1291896276" sldId="2147483766"/>
              <ac:spMk id="10" creationId="{18773FD3-A1D9-6806-7D5A-64996FF9C1D1}"/>
            </ac:spMkLst>
          </pc:spChg>
          <pc:spChg chg="add">
            <ac:chgData name="nileshmaneshwar449@gmail.com" userId="0de80bb987e31508" providerId="LiveId" clId="{D7BF9AB9-808F-4825-9A8C-C4C3F51434DC}" dt="2023-04-12T23:15:20.728" v="75"/>
            <ac:spMkLst>
              <pc:docMk/>
              <pc:sldMasterMk cId="2706384288" sldId="2147483764"/>
              <pc:sldLayoutMk cId="1291896276" sldId="2147483766"/>
              <ac:spMk id="11" creationId="{3428A36B-FDC6-3ED0-CFEC-5CC83F4CD34A}"/>
            </ac:spMkLst>
          </pc:spChg>
          <pc:spChg chg="add">
            <ac:chgData name="nileshmaneshwar449@gmail.com" userId="0de80bb987e31508" providerId="LiveId" clId="{D7BF9AB9-808F-4825-9A8C-C4C3F51434DC}" dt="2023-04-12T23:15:20.728" v="75"/>
            <ac:spMkLst>
              <pc:docMk/>
              <pc:sldMasterMk cId="2706384288" sldId="2147483764"/>
              <pc:sldLayoutMk cId="1291896276" sldId="2147483766"/>
              <ac:spMk id="18" creationId="{28269FAE-E963-790B-0056-28949246DA12}"/>
            </ac:spMkLst>
          </pc:spChg>
          <pc:grpChg chg="add">
            <ac:chgData name="nileshmaneshwar449@gmail.com" userId="0de80bb987e31508" providerId="LiveId" clId="{D7BF9AB9-808F-4825-9A8C-C4C3F51434DC}" dt="2023-04-12T23:15:20.728" v="75"/>
            <ac:grpSpMkLst>
              <pc:docMk/>
              <pc:sldMasterMk cId="2706384288" sldId="2147483764"/>
              <pc:sldLayoutMk cId="1291896276" sldId="2147483766"/>
              <ac:grpSpMk id="12" creationId="{FA4974E5-C1A2-71C2-1BA5-33F31B8A9D84}"/>
            </ac:grpSpMkLst>
          </pc:grpChg>
          <pc:grpChg chg="add">
            <ac:chgData name="nileshmaneshwar449@gmail.com" userId="0de80bb987e31508" providerId="LiveId" clId="{D7BF9AB9-808F-4825-9A8C-C4C3F51434DC}" dt="2023-04-12T23:15:20.728" v="75"/>
            <ac:grpSpMkLst>
              <pc:docMk/>
              <pc:sldMasterMk cId="2706384288" sldId="2147483764"/>
              <pc:sldLayoutMk cId="1291896276" sldId="2147483766"/>
              <ac:grpSpMk id="15" creationId="{A97D251D-7BD3-41F1-03D4-A48A44600397}"/>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984246934" sldId="2147483767"/>
          </pc:sldLayoutMkLst>
          <pc:spChg chg="add">
            <ac:chgData name="nileshmaneshwar449@gmail.com" userId="0de80bb987e31508" providerId="LiveId" clId="{D7BF9AB9-808F-4825-9A8C-C4C3F51434DC}" dt="2023-04-12T23:15:20.728" v="75"/>
            <ac:spMkLst>
              <pc:docMk/>
              <pc:sldMasterMk cId="2706384288" sldId="2147483764"/>
              <pc:sldLayoutMk cId="984246934" sldId="2147483767"/>
              <ac:spMk id="7" creationId="{798E6614-596A-949A-16DB-4B97B6926529}"/>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8" creationId="{B25E676E-AE06-23AD-2CAF-F6A56486C3FB}"/>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9" creationId="{14D5F9BF-F092-4804-20B5-63C20C99B8E6}"/>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0" creationId="{3FBDBD56-A46D-6280-996A-F064171543C6}"/>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1" creationId="{EB7293E8-29C4-5F01-6F94-5636ABD05C7E}"/>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2" creationId="{4621B7E5-90EE-3FAA-668D-78B6DF803393}"/>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3" creationId="{4F08B6D7-0AE5-45EC-0CA1-CCB2EB6A2B22}"/>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4" creationId="{458D5D80-B100-A0ED-F7DF-67095F0716D7}"/>
            </ac:spMkLst>
          </pc:spChg>
          <pc:spChg chg="add">
            <ac:chgData name="nileshmaneshwar449@gmail.com" userId="0de80bb987e31508" providerId="LiveId" clId="{D7BF9AB9-808F-4825-9A8C-C4C3F51434DC}" dt="2023-04-12T23:15:20.728" v="75"/>
            <ac:spMkLst>
              <pc:docMk/>
              <pc:sldMasterMk cId="2706384288" sldId="2147483764"/>
              <pc:sldLayoutMk cId="984246934" sldId="2147483767"/>
              <ac:spMk id="15" creationId="{F4624A29-8976-C1BF-0EDB-7C89BEB359FE}"/>
            </ac:spMkLst>
          </pc:spChg>
          <pc:grpChg chg="add">
            <ac:chgData name="nileshmaneshwar449@gmail.com" userId="0de80bb987e31508" providerId="LiveId" clId="{D7BF9AB9-808F-4825-9A8C-C4C3F51434DC}" dt="2023-04-12T23:15:20.728" v="75"/>
            <ac:grpSpMkLst>
              <pc:docMk/>
              <pc:sldMasterMk cId="2706384288" sldId="2147483764"/>
              <pc:sldLayoutMk cId="984246934" sldId="2147483767"/>
              <ac:grpSpMk id="16" creationId="{7CF4883E-C05B-4269-D904-6D7D9E3264D3}"/>
            </ac:grpSpMkLst>
          </pc:grpChg>
          <pc:grpChg chg="add">
            <ac:chgData name="nileshmaneshwar449@gmail.com" userId="0de80bb987e31508" providerId="LiveId" clId="{D7BF9AB9-808F-4825-9A8C-C4C3F51434DC}" dt="2023-04-12T23:15:20.728" v="75"/>
            <ac:grpSpMkLst>
              <pc:docMk/>
              <pc:sldMasterMk cId="2706384288" sldId="2147483764"/>
              <pc:sldLayoutMk cId="984246934" sldId="2147483767"/>
              <ac:grpSpMk id="19" creationId="{8F75FA07-15CF-EE06-2315-6C52B3301EFC}"/>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2492132998" sldId="2147483768"/>
          </pc:sldLayoutMkLst>
          <pc:spChg chg="add">
            <ac:chgData name="nileshmaneshwar449@gmail.com" userId="0de80bb987e31508" providerId="LiveId" clId="{D7BF9AB9-808F-4825-9A8C-C4C3F51434DC}" dt="2023-04-12T23:15:20.728" v="75"/>
            <ac:spMkLst>
              <pc:docMk/>
              <pc:sldMasterMk cId="2706384288" sldId="2147483764"/>
              <pc:sldLayoutMk cId="2492132998" sldId="2147483768"/>
              <ac:spMk id="8" creationId="{DF8ACE0D-C2B1-FDCC-0426-B962520749AA}"/>
            </ac:spMkLst>
          </pc:spChg>
          <pc:spChg chg="add">
            <ac:chgData name="nileshmaneshwar449@gmail.com" userId="0de80bb987e31508" providerId="LiveId" clId="{D7BF9AB9-808F-4825-9A8C-C4C3F51434DC}" dt="2023-04-12T23:15:20.728" v="75"/>
            <ac:spMkLst>
              <pc:docMk/>
              <pc:sldMasterMk cId="2706384288" sldId="2147483764"/>
              <pc:sldLayoutMk cId="2492132998" sldId="2147483768"/>
              <ac:spMk id="9" creationId="{921305A0-3F7E-659B-9FAD-36157CB8C037}"/>
            </ac:spMkLst>
          </pc:spChg>
          <pc:spChg chg="add">
            <ac:chgData name="nileshmaneshwar449@gmail.com" userId="0de80bb987e31508" providerId="LiveId" clId="{D7BF9AB9-808F-4825-9A8C-C4C3F51434DC}" dt="2023-04-12T23:15:20.728" v="75"/>
            <ac:spMkLst>
              <pc:docMk/>
              <pc:sldMasterMk cId="2706384288" sldId="2147483764"/>
              <pc:sldLayoutMk cId="2492132998" sldId="2147483768"/>
              <ac:spMk id="10" creationId="{62E40E96-F178-7AF0-D60B-EFC2A66C0655}"/>
            </ac:spMkLst>
          </pc:spChg>
          <pc:spChg chg="add">
            <ac:chgData name="nileshmaneshwar449@gmail.com" userId="0de80bb987e31508" providerId="LiveId" clId="{D7BF9AB9-808F-4825-9A8C-C4C3F51434DC}" dt="2023-04-12T23:15:20.728" v="75"/>
            <ac:spMkLst>
              <pc:docMk/>
              <pc:sldMasterMk cId="2706384288" sldId="2147483764"/>
              <pc:sldLayoutMk cId="2492132998" sldId="2147483768"/>
              <ac:spMk id="11" creationId="{8C038E4F-D9B2-0E92-3399-E1D43DBC385A}"/>
            </ac:spMkLst>
          </pc:spChg>
          <pc:spChg chg="add">
            <ac:chgData name="nileshmaneshwar449@gmail.com" userId="0de80bb987e31508" providerId="LiveId" clId="{D7BF9AB9-808F-4825-9A8C-C4C3F51434DC}" dt="2023-04-12T23:15:20.728" v="75"/>
            <ac:spMkLst>
              <pc:docMk/>
              <pc:sldMasterMk cId="2706384288" sldId="2147483764"/>
              <pc:sldLayoutMk cId="2492132998" sldId="2147483768"/>
              <ac:spMk id="12" creationId="{FAEA1175-FF2D-FEAC-B738-EC9F007E2F19}"/>
            </ac:spMkLst>
          </pc:spChg>
          <pc:spChg chg="add">
            <ac:chgData name="nileshmaneshwar449@gmail.com" userId="0de80bb987e31508" providerId="LiveId" clId="{D7BF9AB9-808F-4825-9A8C-C4C3F51434DC}" dt="2023-04-12T23:15:20.728" v="75"/>
            <ac:spMkLst>
              <pc:docMk/>
              <pc:sldMasterMk cId="2706384288" sldId="2147483764"/>
              <pc:sldLayoutMk cId="2492132998" sldId="2147483768"/>
              <ac:spMk id="19" creationId="{5592788B-013E-6DDC-9D7F-0FC57BFB1077}"/>
            </ac:spMkLst>
          </pc:spChg>
          <pc:grpChg chg="add">
            <ac:chgData name="nileshmaneshwar449@gmail.com" userId="0de80bb987e31508" providerId="LiveId" clId="{D7BF9AB9-808F-4825-9A8C-C4C3F51434DC}" dt="2023-04-12T23:15:20.728" v="75"/>
            <ac:grpSpMkLst>
              <pc:docMk/>
              <pc:sldMasterMk cId="2706384288" sldId="2147483764"/>
              <pc:sldLayoutMk cId="2492132998" sldId="2147483768"/>
              <ac:grpSpMk id="13" creationId="{FF483911-9E36-44DB-E469-97FF76B75120}"/>
            </ac:grpSpMkLst>
          </pc:grpChg>
          <pc:grpChg chg="add">
            <ac:chgData name="nileshmaneshwar449@gmail.com" userId="0de80bb987e31508" providerId="LiveId" clId="{D7BF9AB9-808F-4825-9A8C-C4C3F51434DC}" dt="2023-04-12T23:15:20.728" v="75"/>
            <ac:grpSpMkLst>
              <pc:docMk/>
              <pc:sldMasterMk cId="2706384288" sldId="2147483764"/>
              <pc:sldLayoutMk cId="2492132998" sldId="2147483768"/>
              <ac:grpSpMk id="16" creationId="{E3179218-055B-CE4A-4466-35F7B683150A}"/>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1773942664" sldId="2147483769"/>
          </pc:sldLayoutMkLst>
          <pc:spChg chg="add">
            <ac:chgData name="nileshmaneshwar449@gmail.com" userId="0de80bb987e31508" providerId="LiveId" clId="{D7BF9AB9-808F-4825-9A8C-C4C3F51434DC}" dt="2023-04-12T23:15:20.728" v="75"/>
            <ac:spMkLst>
              <pc:docMk/>
              <pc:sldMasterMk cId="2706384288" sldId="2147483764"/>
              <pc:sldLayoutMk cId="1773942664" sldId="2147483769"/>
              <ac:spMk id="10" creationId="{8766DE8E-C574-4F00-1907-B51B2218AC22}"/>
            </ac:spMkLst>
          </pc:spChg>
          <pc:spChg chg="add">
            <ac:chgData name="nileshmaneshwar449@gmail.com" userId="0de80bb987e31508" providerId="LiveId" clId="{D7BF9AB9-808F-4825-9A8C-C4C3F51434DC}" dt="2023-04-12T23:15:20.728" v="75"/>
            <ac:spMkLst>
              <pc:docMk/>
              <pc:sldMasterMk cId="2706384288" sldId="2147483764"/>
              <pc:sldLayoutMk cId="1773942664" sldId="2147483769"/>
              <ac:spMk id="11" creationId="{88632E72-0CAD-2D05-EEA5-2A337A5AF47D}"/>
            </ac:spMkLst>
          </pc:spChg>
          <pc:spChg chg="add">
            <ac:chgData name="nileshmaneshwar449@gmail.com" userId="0de80bb987e31508" providerId="LiveId" clId="{D7BF9AB9-808F-4825-9A8C-C4C3F51434DC}" dt="2023-04-12T23:15:20.728" v="75"/>
            <ac:spMkLst>
              <pc:docMk/>
              <pc:sldMasterMk cId="2706384288" sldId="2147483764"/>
              <pc:sldLayoutMk cId="1773942664" sldId="2147483769"/>
              <ac:spMk id="12" creationId="{E2A655F5-8D6D-4FAE-7F66-160EFD6F9692}"/>
            </ac:spMkLst>
          </pc:spChg>
          <pc:spChg chg="add">
            <ac:chgData name="nileshmaneshwar449@gmail.com" userId="0de80bb987e31508" providerId="LiveId" clId="{D7BF9AB9-808F-4825-9A8C-C4C3F51434DC}" dt="2023-04-12T23:15:20.728" v="75"/>
            <ac:spMkLst>
              <pc:docMk/>
              <pc:sldMasterMk cId="2706384288" sldId="2147483764"/>
              <pc:sldLayoutMk cId="1773942664" sldId="2147483769"/>
              <ac:spMk id="13" creationId="{84862F57-E5EA-624B-33D2-7DDEA7AE822B}"/>
            </ac:spMkLst>
          </pc:spChg>
          <pc:spChg chg="add">
            <ac:chgData name="nileshmaneshwar449@gmail.com" userId="0de80bb987e31508" providerId="LiveId" clId="{D7BF9AB9-808F-4825-9A8C-C4C3F51434DC}" dt="2023-04-12T23:15:20.728" v="75"/>
            <ac:spMkLst>
              <pc:docMk/>
              <pc:sldMasterMk cId="2706384288" sldId="2147483764"/>
              <pc:sldLayoutMk cId="1773942664" sldId="2147483769"/>
              <ac:spMk id="14" creationId="{5FDA3926-1F54-5AD3-04A6-0323FE5E07DD}"/>
            </ac:spMkLst>
          </pc:spChg>
          <pc:spChg chg="add">
            <ac:chgData name="nileshmaneshwar449@gmail.com" userId="0de80bb987e31508" providerId="LiveId" clId="{D7BF9AB9-808F-4825-9A8C-C4C3F51434DC}" dt="2023-04-12T23:15:20.728" v="75"/>
            <ac:spMkLst>
              <pc:docMk/>
              <pc:sldMasterMk cId="2706384288" sldId="2147483764"/>
              <pc:sldLayoutMk cId="1773942664" sldId="2147483769"/>
              <ac:spMk id="21" creationId="{6250DCED-BDA1-6CB8-2527-961AEAAE5F0C}"/>
            </ac:spMkLst>
          </pc:spChg>
          <pc:grpChg chg="add">
            <ac:chgData name="nileshmaneshwar449@gmail.com" userId="0de80bb987e31508" providerId="LiveId" clId="{D7BF9AB9-808F-4825-9A8C-C4C3F51434DC}" dt="2023-04-12T23:15:20.728" v="75"/>
            <ac:grpSpMkLst>
              <pc:docMk/>
              <pc:sldMasterMk cId="2706384288" sldId="2147483764"/>
              <pc:sldLayoutMk cId="1773942664" sldId="2147483769"/>
              <ac:grpSpMk id="15" creationId="{61D898BE-BF4F-408B-E7A8-55A7D9BCD717}"/>
            </ac:grpSpMkLst>
          </pc:grpChg>
          <pc:grpChg chg="add">
            <ac:chgData name="nileshmaneshwar449@gmail.com" userId="0de80bb987e31508" providerId="LiveId" clId="{D7BF9AB9-808F-4825-9A8C-C4C3F51434DC}" dt="2023-04-12T23:15:20.728" v="75"/>
            <ac:grpSpMkLst>
              <pc:docMk/>
              <pc:sldMasterMk cId="2706384288" sldId="2147483764"/>
              <pc:sldLayoutMk cId="1773942664" sldId="2147483769"/>
              <ac:grpSpMk id="18" creationId="{FDF84592-8BAF-EE60-6AC6-9B59CB164DE0}"/>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198499795" sldId="2147483770"/>
          </pc:sldLayoutMkLst>
          <pc:spChg chg="add">
            <ac:chgData name="nileshmaneshwar449@gmail.com" userId="0de80bb987e31508" providerId="LiveId" clId="{D7BF9AB9-808F-4825-9A8C-C4C3F51434DC}" dt="2023-04-12T23:15:20.728" v="75"/>
            <ac:spMkLst>
              <pc:docMk/>
              <pc:sldMasterMk cId="2706384288" sldId="2147483764"/>
              <pc:sldLayoutMk cId="198499795" sldId="2147483770"/>
              <ac:spMk id="6" creationId="{E4A7884D-3D2D-6D02-E903-6D13309135C2}"/>
            </ac:spMkLst>
          </pc:spChg>
          <pc:spChg chg="add">
            <ac:chgData name="nileshmaneshwar449@gmail.com" userId="0de80bb987e31508" providerId="LiveId" clId="{D7BF9AB9-808F-4825-9A8C-C4C3F51434DC}" dt="2023-04-12T23:15:20.728" v="75"/>
            <ac:spMkLst>
              <pc:docMk/>
              <pc:sldMasterMk cId="2706384288" sldId="2147483764"/>
              <pc:sldLayoutMk cId="198499795" sldId="2147483770"/>
              <ac:spMk id="7" creationId="{A764C640-1773-70B7-027C-CE8CF01B4549}"/>
            </ac:spMkLst>
          </pc:spChg>
          <pc:spChg chg="add">
            <ac:chgData name="nileshmaneshwar449@gmail.com" userId="0de80bb987e31508" providerId="LiveId" clId="{D7BF9AB9-808F-4825-9A8C-C4C3F51434DC}" dt="2023-04-12T23:15:20.728" v="75"/>
            <ac:spMkLst>
              <pc:docMk/>
              <pc:sldMasterMk cId="2706384288" sldId="2147483764"/>
              <pc:sldLayoutMk cId="198499795" sldId="2147483770"/>
              <ac:spMk id="8" creationId="{ACD346B6-FB63-141B-BD15-1FF1D474D342}"/>
            </ac:spMkLst>
          </pc:spChg>
          <pc:spChg chg="add">
            <ac:chgData name="nileshmaneshwar449@gmail.com" userId="0de80bb987e31508" providerId="LiveId" clId="{D7BF9AB9-808F-4825-9A8C-C4C3F51434DC}" dt="2023-04-12T23:15:20.728" v="75"/>
            <ac:spMkLst>
              <pc:docMk/>
              <pc:sldMasterMk cId="2706384288" sldId="2147483764"/>
              <pc:sldLayoutMk cId="198499795" sldId="2147483770"/>
              <ac:spMk id="9" creationId="{81DB0176-4D47-FA61-E8DA-A223DC8738BD}"/>
            </ac:spMkLst>
          </pc:spChg>
          <pc:spChg chg="add">
            <ac:chgData name="nileshmaneshwar449@gmail.com" userId="0de80bb987e31508" providerId="LiveId" clId="{D7BF9AB9-808F-4825-9A8C-C4C3F51434DC}" dt="2023-04-12T23:15:20.728" v="75"/>
            <ac:spMkLst>
              <pc:docMk/>
              <pc:sldMasterMk cId="2706384288" sldId="2147483764"/>
              <pc:sldLayoutMk cId="198499795" sldId="2147483770"/>
              <ac:spMk id="10" creationId="{AB975AFA-C88B-828E-C5CE-AEE6E89F3573}"/>
            </ac:spMkLst>
          </pc:spChg>
          <pc:spChg chg="add">
            <ac:chgData name="nileshmaneshwar449@gmail.com" userId="0de80bb987e31508" providerId="LiveId" clId="{D7BF9AB9-808F-4825-9A8C-C4C3F51434DC}" dt="2023-04-12T23:15:20.728" v="75"/>
            <ac:spMkLst>
              <pc:docMk/>
              <pc:sldMasterMk cId="2706384288" sldId="2147483764"/>
              <pc:sldLayoutMk cId="198499795" sldId="2147483770"/>
              <ac:spMk id="17" creationId="{5B1B8B2C-5B4C-4EBA-E3AB-6E59A2D5FE25}"/>
            </ac:spMkLst>
          </pc:spChg>
          <pc:grpChg chg="add">
            <ac:chgData name="nileshmaneshwar449@gmail.com" userId="0de80bb987e31508" providerId="LiveId" clId="{D7BF9AB9-808F-4825-9A8C-C4C3F51434DC}" dt="2023-04-12T23:15:20.728" v="75"/>
            <ac:grpSpMkLst>
              <pc:docMk/>
              <pc:sldMasterMk cId="2706384288" sldId="2147483764"/>
              <pc:sldLayoutMk cId="198499795" sldId="2147483770"/>
              <ac:grpSpMk id="11" creationId="{21AEEB7C-CACB-7051-BF24-FD927BB72E88}"/>
            </ac:grpSpMkLst>
          </pc:grpChg>
          <pc:grpChg chg="add">
            <ac:chgData name="nileshmaneshwar449@gmail.com" userId="0de80bb987e31508" providerId="LiveId" clId="{D7BF9AB9-808F-4825-9A8C-C4C3F51434DC}" dt="2023-04-12T23:15:20.728" v="75"/>
            <ac:grpSpMkLst>
              <pc:docMk/>
              <pc:sldMasterMk cId="2706384288" sldId="2147483764"/>
              <pc:sldLayoutMk cId="198499795" sldId="2147483770"/>
              <ac:grpSpMk id="14" creationId="{A640F9DA-AE5C-B1AC-30D7-B8D311818985}"/>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939094011" sldId="2147483771"/>
          </pc:sldLayoutMkLst>
          <pc:spChg chg="add">
            <ac:chgData name="nileshmaneshwar449@gmail.com" userId="0de80bb987e31508" providerId="LiveId" clId="{D7BF9AB9-808F-4825-9A8C-C4C3F51434DC}" dt="2023-04-12T23:15:20.728" v="75"/>
            <ac:spMkLst>
              <pc:docMk/>
              <pc:sldMasterMk cId="2706384288" sldId="2147483764"/>
              <pc:sldLayoutMk cId="939094011" sldId="2147483771"/>
              <ac:spMk id="5" creationId="{8C1C8FF8-8C7C-3731-A0CF-8AA8BA9ED926}"/>
            </ac:spMkLst>
          </pc:spChg>
          <pc:spChg chg="add">
            <ac:chgData name="nileshmaneshwar449@gmail.com" userId="0de80bb987e31508" providerId="LiveId" clId="{D7BF9AB9-808F-4825-9A8C-C4C3F51434DC}" dt="2023-04-12T23:15:20.728" v="75"/>
            <ac:spMkLst>
              <pc:docMk/>
              <pc:sldMasterMk cId="2706384288" sldId="2147483764"/>
              <pc:sldLayoutMk cId="939094011" sldId="2147483771"/>
              <ac:spMk id="6" creationId="{8A4F1260-793C-5E55-5DFC-D92E3764BD71}"/>
            </ac:spMkLst>
          </pc:spChg>
          <pc:spChg chg="add">
            <ac:chgData name="nileshmaneshwar449@gmail.com" userId="0de80bb987e31508" providerId="LiveId" clId="{D7BF9AB9-808F-4825-9A8C-C4C3F51434DC}" dt="2023-04-12T23:15:20.728" v="75"/>
            <ac:spMkLst>
              <pc:docMk/>
              <pc:sldMasterMk cId="2706384288" sldId="2147483764"/>
              <pc:sldLayoutMk cId="939094011" sldId="2147483771"/>
              <ac:spMk id="7" creationId="{78664928-432F-F716-6B3E-8A14C0C4CF8B}"/>
            </ac:spMkLst>
          </pc:spChg>
          <pc:spChg chg="add">
            <ac:chgData name="nileshmaneshwar449@gmail.com" userId="0de80bb987e31508" providerId="LiveId" clId="{D7BF9AB9-808F-4825-9A8C-C4C3F51434DC}" dt="2023-04-12T23:15:20.728" v="75"/>
            <ac:spMkLst>
              <pc:docMk/>
              <pc:sldMasterMk cId="2706384288" sldId="2147483764"/>
              <pc:sldLayoutMk cId="939094011" sldId="2147483771"/>
              <ac:spMk id="8" creationId="{D38ECEB2-9440-3733-157F-2784F8AB8F3F}"/>
            </ac:spMkLst>
          </pc:spChg>
          <pc:spChg chg="add">
            <ac:chgData name="nileshmaneshwar449@gmail.com" userId="0de80bb987e31508" providerId="LiveId" clId="{D7BF9AB9-808F-4825-9A8C-C4C3F51434DC}" dt="2023-04-12T23:15:20.728" v="75"/>
            <ac:spMkLst>
              <pc:docMk/>
              <pc:sldMasterMk cId="2706384288" sldId="2147483764"/>
              <pc:sldLayoutMk cId="939094011" sldId="2147483771"/>
              <ac:spMk id="9" creationId="{FC7F548F-C118-8131-2B6B-9B3FF455ADD9}"/>
            </ac:spMkLst>
          </pc:spChg>
          <pc:spChg chg="add">
            <ac:chgData name="nileshmaneshwar449@gmail.com" userId="0de80bb987e31508" providerId="LiveId" clId="{D7BF9AB9-808F-4825-9A8C-C4C3F51434DC}" dt="2023-04-12T23:15:20.728" v="75"/>
            <ac:spMkLst>
              <pc:docMk/>
              <pc:sldMasterMk cId="2706384288" sldId="2147483764"/>
              <pc:sldLayoutMk cId="939094011" sldId="2147483771"/>
              <ac:spMk id="13" creationId="{0D4C546C-F88E-2723-5439-6827382B7715}"/>
            </ac:spMkLst>
          </pc:spChg>
          <pc:grpChg chg="add">
            <ac:chgData name="nileshmaneshwar449@gmail.com" userId="0de80bb987e31508" providerId="LiveId" clId="{D7BF9AB9-808F-4825-9A8C-C4C3F51434DC}" dt="2023-04-12T23:15:20.728" v="75"/>
            <ac:grpSpMkLst>
              <pc:docMk/>
              <pc:sldMasterMk cId="2706384288" sldId="2147483764"/>
              <pc:sldLayoutMk cId="939094011" sldId="2147483771"/>
              <ac:grpSpMk id="10" creationId="{29F5F85E-7E50-C057-0963-51DAEDC26B59}"/>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3404891609" sldId="2147483772"/>
          </pc:sldLayoutMkLst>
          <pc:spChg chg="add">
            <ac:chgData name="nileshmaneshwar449@gmail.com" userId="0de80bb987e31508" providerId="LiveId" clId="{D7BF9AB9-808F-4825-9A8C-C4C3F51434DC}" dt="2023-04-12T23:15:20.728" v="75"/>
            <ac:spMkLst>
              <pc:docMk/>
              <pc:sldMasterMk cId="2706384288" sldId="2147483764"/>
              <pc:sldLayoutMk cId="3404891609" sldId="2147483772"/>
              <ac:spMk id="8" creationId="{C112C79F-CF5A-8101-E2CA-37B5E8050F54}"/>
            </ac:spMkLst>
          </pc:spChg>
          <pc:spChg chg="add">
            <ac:chgData name="nileshmaneshwar449@gmail.com" userId="0de80bb987e31508" providerId="LiveId" clId="{D7BF9AB9-808F-4825-9A8C-C4C3F51434DC}" dt="2023-04-12T23:15:20.728" v="75"/>
            <ac:spMkLst>
              <pc:docMk/>
              <pc:sldMasterMk cId="2706384288" sldId="2147483764"/>
              <pc:sldLayoutMk cId="3404891609" sldId="2147483772"/>
              <ac:spMk id="9" creationId="{B8ABC511-B12E-9804-BEDD-3D86D4CA6900}"/>
            </ac:spMkLst>
          </pc:spChg>
          <pc:spChg chg="add">
            <ac:chgData name="nileshmaneshwar449@gmail.com" userId="0de80bb987e31508" providerId="LiveId" clId="{D7BF9AB9-808F-4825-9A8C-C4C3F51434DC}" dt="2023-04-12T23:15:20.728" v="75"/>
            <ac:spMkLst>
              <pc:docMk/>
              <pc:sldMasterMk cId="2706384288" sldId="2147483764"/>
              <pc:sldLayoutMk cId="3404891609" sldId="2147483772"/>
              <ac:spMk id="10" creationId="{11E8A7CD-091F-4D22-95E9-33CC25B8E6EC}"/>
            </ac:spMkLst>
          </pc:spChg>
          <pc:spChg chg="add">
            <ac:chgData name="nileshmaneshwar449@gmail.com" userId="0de80bb987e31508" providerId="LiveId" clId="{D7BF9AB9-808F-4825-9A8C-C4C3F51434DC}" dt="2023-04-12T23:15:20.728" v="75"/>
            <ac:spMkLst>
              <pc:docMk/>
              <pc:sldMasterMk cId="2706384288" sldId="2147483764"/>
              <pc:sldLayoutMk cId="3404891609" sldId="2147483772"/>
              <ac:spMk id="11" creationId="{9B85F344-7643-788A-0E20-2242DECDA3B4}"/>
            </ac:spMkLst>
          </pc:spChg>
          <pc:spChg chg="add">
            <ac:chgData name="nileshmaneshwar449@gmail.com" userId="0de80bb987e31508" providerId="LiveId" clId="{D7BF9AB9-808F-4825-9A8C-C4C3F51434DC}" dt="2023-04-12T23:15:20.728" v="75"/>
            <ac:spMkLst>
              <pc:docMk/>
              <pc:sldMasterMk cId="2706384288" sldId="2147483764"/>
              <pc:sldLayoutMk cId="3404891609" sldId="2147483772"/>
              <ac:spMk id="12" creationId="{2F773969-0FB8-FF4B-486B-507FF1C7CCF2}"/>
            </ac:spMkLst>
          </pc:spChg>
          <pc:spChg chg="add">
            <ac:chgData name="nileshmaneshwar449@gmail.com" userId="0de80bb987e31508" providerId="LiveId" clId="{D7BF9AB9-808F-4825-9A8C-C4C3F51434DC}" dt="2023-04-12T23:15:20.728" v="75"/>
            <ac:spMkLst>
              <pc:docMk/>
              <pc:sldMasterMk cId="2706384288" sldId="2147483764"/>
              <pc:sldLayoutMk cId="3404891609" sldId="2147483772"/>
              <ac:spMk id="19" creationId="{2A186890-844D-2EAA-64A3-3BDB21BB70C5}"/>
            </ac:spMkLst>
          </pc:spChg>
          <pc:grpChg chg="add">
            <ac:chgData name="nileshmaneshwar449@gmail.com" userId="0de80bb987e31508" providerId="LiveId" clId="{D7BF9AB9-808F-4825-9A8C-C4C3F51434DC}" dt="2023-04-12T23:15:20.728" v="75"/>
            <ac:grpSpMkLst>
              <pc:docMk/>
              <pc:sldMasterMk cId="2706384288" sldId="2147483764"/>
              <pc:sldLayoutMk cId="3404891609" sldId="2147483772"/>
              <ac:grpSpMk id="13" creationId="{58F50EEF-8F57-4DC8-50BC-A4C188B5CE45}"/>
            </ac:grpSpMkLst>
          </pc:grpChg>
          <pc:grpChg chg="add">
            <ac:chgData name="nileshmaneshwar449@gmail.com" userId="0de80bb987e31508" providerId="LiveId" clId="{D7BF9AB9-808F-4825-9A8C-C4C3F51434DC}" dt="2023-04-12T23:15:20.728" v="75"/>
            <ac:grpSpMkLst>
              <pc:docMk/>
              <pc:sldMasterMk cId="2706384288" sldId="2147483764"/>
              <pc:sldLayoutMk cId="3404891609" sldId="2147483772"/>
              <ac:grpSpMk id="16" creationId="{7F803BA9-C5AD-1376-06F2-C78B6D5989A4}"/>
            </ac:grpSpMkLst>
          </pc:grpChg>
        </pc:sldLayoutChg>
        <pc:sldLayoutChg chg="addSp">
          <pc:chgData name="nileshmaneshwar449@gmail.com" userId="0de80bb987e31508" providerId="LiveId" clId="{D7BF9AB9-808F-4825-9A8C-C4C3F51434DC}" dt="2023-04-12T23:15:20.728" v="75"/>
          <pc:sldLayoutMkLst>
            <pc:docMk/>
            <pc:sldMasterMk cId="2706384288" sldId="2147483764"/>
            <pc:sldLayoutMk cId="109429724" sldId="2147483773"/>
          </pc:sldLayoutMkLst>
          <pc:spChg chg="add">
            <ac:chgData name="nileshmaneshwar449@gmail.com" userId="0de80bb987e31508" providerId="LiveId" clId="{D7BF9AB9-808F-4825-9A8C-C4C3F51434DC}" dt="2023-04-12T23:15:20.728" v="75"/>
            <ac:spMkLst>
              <pc:docMk/>
              <pc:sldMasterMk cId="2706384288" sldId="2147483764"/>
              <pc:sldLayoutMk cId="109429724" sldId="2147483773"/>
              <ac:spMk id="8" creationId="{3104CFCA-2B4E-54CD-291E-126A87F58483}"/>
            </ac:spMkLst>
          </pc:spChg>
          <pc:spChg chg="add">
            <ac:chgData name="nileshmaneshwar449@gmail.com" userId="0de80bb987e31508" providerId="LiveId" clId="{D7BF9AB9-808F-4825-9A8C-C4C3F51434DC}" dt="2023-04-12T23:15:20.728" v="75"/>
            <ac:spMkLst>
              <pc:docMk/>
              <pc:sldMasterMk cId="2706384288" sldId="2147483764"/>
              <pc:sldLayoutMk cId="109429724" sldId="2147483773"/>
              <ac:spMk id="9" creationId="{84428954-2EA4-150B-8AB1-736898653F08}"/>
            </ac:spMkLst>
          </pc:spChg>
          <pc:spChg chg="add">
            <ac:chgData name="nileshmaneshwar449@gmail.com" userId="0de80bb987e31508" providerId="LiveId" clId="{D7BF9AB9-808F-4825-9A8C-C4C3F51434DC}" dt="2023-04-12T23:15:20.728" v="75"/>
            <ac:spMkLst>
              <pc:docMk/>
              <pc:sldMasterMk cId="2706384288" sldId="2147483764"/>
              <pc:sldLayoutMk cId="109429724" sldId="2147483773"/>
              <ac:spMk id="10" creationId="{0E8630D6-1B16-CF2E-D050-D6D5E6D5E3DE}"/>
            </ac:spMkLst>
          </pc:spChg>
          <pc:spChg chg="add">
            <ac:chgData name="nileshmaneshwar449@gmail.com" userId="0de80bb987e31508" providerId="LiveId" clId="{D7BF9AB9-808F-4825-9A8C-C4C3F51434DC}" dt="2023-04-12T23:15:20.728" v="75"/>
            <ac:spMkLst>
              <pc:docMk/>
              <pc:sldMasterMk cId="2706384288" sldId="2147483764"/>
              <pc:sldLayoutMk cId="109429724" sldId="2147483773"/>
              <ac:spMk id="11" creationId="{A3037C94-5AB6-EA02-DA6F-BF9E7A111F7E}"/>
            </ac:spMkLst>
          </pc:spChg>
          <pc:spChg chg="add">
            <ac:chgData name="nileshmaneshwar449@gmail.com" userId="0de80bb987e31508" providerId="LiveId" clId="{D7BF9AB9-808F-4825-9A8C-C4C3F51434DC}" dt="2023-04-12T23:15:20.728" v="75"/>
            <ac:spMkLst>
              <pc:docMk/>
              <pc:sldMasterMk cId="2706384288" sldId="2147483764"/>
              <pc:sldLayoutMk cId="109429724" sldId="2147483773"/>
              <ac:spMk id="12" creationId="{42DDAFDC-85F5-74A0-D529-EA3BB8454A9F}"/>
            </ac:spMkLst>
          </pc:spChg>
          <pc:spChg chg="add">
            <ac:chgData name="nileshmaneshwar449@gmail.com" userId="0de80bb987e31508" providerId="LiveId" clId="{D7BF9AB9-808F-4825-9A8C-C4C3F51434DC}" dt="2023-04-12T23:15:20.728" v="75"/>
            <ac:spMkLst>
              <pc:docMk/>
              <pc:sldMasterMk cId="2706384288" sldId="2147483764"/>
              <pc:sldLayoutMk cId="109429724" sldId="2147483773"/>
              <ac:spMk id="19" creationId="{219497F8-03A7-A228-75A1-E060FED375DB}"/>
            </ac:spMkLst>
          </pc:spChg>
          <pc:grpChg chg="add">
            <ac:chgData name="nileshmaneshwar449@gmail.com" userId="0de80bb987e31508" providerId="LiveId" clId="{D7BF9AB9-808F-4825-9A8C-C4C3F51434DC}" dt="2023-04-12T23:15:20.728" v="75"/>
            <ac:grpSpMkLst>
              <pc:docMk/>
              <pc:sldMasterMk cId="2706384288" sldId="2147483764"/>
              <pc:sldLayoutMk cId="109429724" sldId="2147483773"/>
              <ac:grpSpMk id="13" creationId="{F07C1CB2-0912-6747-1BC6-5A259C09BA2D}"/>
            </ac:grpSpMkLst>
          </pc:grpChg>
          <pc:grpChg chg="add">
            <ac:chgData name="nileshmaneshwar449@gmail.com" userId="0de80bb987e31508" providerId="LiveId" clId="{D7BF9AB9-808F-4825-9A8C-C4C3F51434DC}" dt="2023-04-12T23:15:20.728" v="75"/>
            <ac:grpSpMkLst>
              <pc:docMk/>
              <pc:sldMasterMk cId="2706384288" sldId="2147483764"/>
              <pc:sldLayoutMk cId="109429724" sldId="2147483773"/>
              <ac:grpSpMk id="16" creationId="{2DD46981-7116-1B43-D8F5-1F6122A41834}"/>
            </ac:grpSpMkLst>
          </pc:grpChg>
        </pc:sldLayoutChg>
      </pc:sldMasterChg>
      <pc:sldMasterChg chg="addSp modSldLayout">
        <pc:chgData name="nileshmaneshwar449@gmail.com" userId="0de80bb987e31508" providerId="LiveId" clId="{D7BF9AB9-808F-4825-9A8C-C4C3F51434DC}" dt="2023-04-12T23:15:23.137" v="79"/>
        <pc:sldMasterMkLst>
          <pc:docMk/>
          <pc:sldMasterMk cId="3027112710" sldId="2147483781"/>
        </pc:sldMasterMkLst>
        <pc:spChg chg="add">
          <ac:chgData name="nileshmaneshwar449@gmail.com" userId="0de80bb987e31508" providerId="LiveId" clId="{D7BF9AB9-808F-4825-9A8C-C4C3F51434DC}" dt="2023-04-12T23:15:23.137" v="79"/>
          <ac:spMkLst>
            <pc:docMk/>
            <pc:sldMasterMk cId="3027112710" sldId="2147483781"/>
            <ac:spMk id="8" creationId="{86A0EF85-B583-A37A-A893-2730E893DA58}"/>
          </ac:spMkLst>
        </pc:spChg>
        <pc:spChg chg="add">
          <ac:chgData name="nileshmaneshwar449@gmail.com" userId="0de80bb987e31508" providerId="LiveId" clId="{D7BF9AB9-808F-4825-9A8C-C4C3F51434DC}" dt="2023-04-12T23:15:23.137" v="79"/>
          <ac:spMkLst>
            <pc:docMk/>
            <pc:sldMasterMk cId="3027112710" sldId="2147483781"/>
            <ac:spMk id="9" creationId="{EBE91F3E-F9ED-A559-FCD6-0F331EC3A9DF}"/>
          </ac:spMkLst>
        </pc:spChg>
        <pc:spChg chg="add">
          <ac:chgData name="nileshmaneshwar449@gmail.com" userId="0de80bb987e31508" providerId="LiveId" clId="{D7BF9AB9-808F-4825-9A8C-C4C3F51434DC}" dt="2023-04-12T23:15:23.137" v="79"/>
          <ac:spMkLst>
            <pc:docMk/>
            <pc:sldMasterMk cId="3027112710" sldId="2147483781"/>
            <ac:spMk id="10" creationId="{D2F75C4C-D4F4-BEBA-CFE8-C856A3EDD872}"/>
          </ac:spMkLst>
        </pc:spChg>
        <pc:spChg chg="add">
          <ac:chgData name="nileshmaneshwar449@gmail.com" userId="0de80bb987e31508" providerId="LiveId" clId="{D7BF9AB9-808F-4825-9A8C-C4C3F51434DC}" dt="2023-04-12T23:15:23.137" v="79"/>
          <ac:spMkLst>
            <pc:docMk/>
            <pc:sldMasterMk cId="3027112710" sldId="2147483781"/>
            <ac:spMk id="11" creationId="{074D461B-2880-5AF4-FF10-35A879991B39}"/>
          </ac:spMkLst>
        </pc:spChg>
        <pc:spChg chg="add">
          <ac:chgData name="nileshmaneshwar449@gmail.com" userId="0de80bb987e31508" providerId="LiveId" clId="{D7BF9AB9-808F-4825-9A8C-C4C3F51434DC}" dt="2023-04-12T23:15:23.137" v="79"/>
          <ac:spMkLst>
            <pc:docMk/>
            <pc:sldMasterMk cId="3027112710" sldId="2147483781"/>
            <ac:spMk id="12" creationId="{5FAEA95E-C348-2026-A3F8-C243A402DCC5}"/>
          </ac:spMkLst>
        </pc:spChg>
        <pc:spChg chg="add">
          <ac:chgData name="nileshmaneshwar449@gmail.com" userId="0de80bb987e31508" providerId="LiveId" clId="{D7BF9AB9-808F-4825-9A8C-C4C3F51434DC}" dt="2023-04-12T23:15:23.137" v="79"/>
          <ac:spMkLst>
            <pc:docMk/>
            <pc:sldMasterMk cId="3027112710" sldId="2147483781"/>
            <ac:spMk id="13" creationId="{B74634C5-2B06-FC85-8772-F8FC6D26DD2A}"/>
          </ac:spMkLst>
        </pc:spChg>
        <pc:spChg chg="add">
          <ac:chgData name="nileshmaneshwar449@gmail.com" userId="0de80bb987e31508" providerId="LiveId" clId="{D7BF9AB9-808F-4825-9A8C-C4C3F51434DC}" dt="2023-04-12T23:15:23.137" v="79"/>
          <ac:spMkLst>
            <pc:docMk/>
            <pc:sldMasterMk cId="3027112710" sldId="2147483781"/>
            <ac:spMk id="30" creationId="{27ABC615-DE3B-55D2-4F45-549047B81C50}"/>
          </ac:spMkLst>
        </pc:spChg>
        <pc:spChg chg="add">
          <ac:chgData name="nileshmaneshwar449@gmail.com" userId="0de80bb987e31508" providerId="LiveId" clId="{D7BF9AB9-808F-4825-9A8C-C4C3F51434DC}" dt="2023-04-12T23:15:23.137" v="79"/>
          <ac:spMkLst>
            <pc:docMk/>
            <pc:sldMasterMk cId="3027112710" sldId="2147483781"/>
            <ac:spMk id="31" creationId="{4B5030C4-CD3B-E633-FFA7-3B088EF43AE0}"/>
          </ac:spMkLst>
        </pc:spChg>
        <pc:grpChg chg="add">
          <ac:chgData name="nileshmaneshwar449@gmail.com" userId="0de80bb987e31508" providerId="LiveId" clId="{D7BF9AB9-808F-4825-9A8C-C4C3F51434DC}" dt="2023-04-12T23:15:23.137" v="79"/>
          <ac:grpSpMkLst>
            <pc:docMk/>
            <pc:sldMasterMk cId="3027112710" sldId="2147483781"/>
            <ac:grpSpMk id="14" creationId="{A631DCEC-D33D-4DE4-C507-BA0ECCB0BE19}"/>
          </ac:grpSpMkLst>
        </pc:grpChg>
        <pc:grpChg chg="add">
          <ac:chgData name="nileshmaneshwar449@gmail.com" userId="0de80bb987e31508" providerId="LiveId" clId="{D7BF9AB9-808F-4825-9A8C-C4C3F51434DC}" dt="2023-04-12T23:15:23.137" v="79"/>
          <ac:grpSpMkLst>
            <pc:docMk/>
            <pc:sldMasterMk cId="3027112710" sldId="2147483781"/>
            <ac:grpSpMk id="17" creationId="{FA95CDB0-479E-B9E1-F273-F8FEC5C26DB2}"/>
          </ac:grpSpMkLst>
        </pc:grpChg>
        <pc:sldLayoutChg chg="addSp">
          <pc:chgData name="nileshmaneshwar449@gmail.com" userId="0de80bb987e31508" providerId="LiveId" clId="{D7BF9AB9-808F-4825-9A8C-C4C3F51434DC}" dt="2023-04-12T23:15:23.137" v="79"/>
          <pc:sldLayoutMkLst>
            <pc:docMk/>
            <pc:sldMasterMk cId="3027112710" sldId="2147483781"/>
            <pc:sldLayoutMk cId="1711221571" sldId="2147483782"/>
          </pc:sldLayoutMkLst>
          <pc:spChg chg="add">
            <ac:chgData name="nileshmaneshwar449@gmail.com" userId="0de80bb987e31508" providerId="LiveId" clId="{D7BF9AB9-808F-4825-9A8C-C4C3F51434DC}" dt="2023-04-12T23:15:23.137" v="79"/>
            <ac:spMkLst>
              <pc:docMk/>
              <pc:sldMasterMk cId="3027112710" sldId="2147483781"/>
              <pc:sldLayoutMk cId="1711221571" sldId="2147483782"/>
              <ac:spMk id="8" creationId="{749EE629-A97B-F7C3-7A9C-07554963C4EC}"/>
            </ac:spMkLst>
          </pc:spChg>
          <pc:grpChg chg="add">
            <ac:chgData name="nileshmaneshwar449@gmail.com" userId="0de80bb987e31508" providerId="LiveId" clId="{D7BF9AB9-808F-4825-9A8C-C4C3F51434DC}" dt="2023-04-12T23:15:23.137" v="79"/>
            <ac:grpSpMkLst>
              <pc:docMk/>
              <pc:sldMasterMk cId="3027112710" sldId="2147483781"/>
              <pc:sldLayoutMk cId="1711221571" sldId="2147483782"/>
              <ac:grpSpMk id="9" creationId="{7221C250-A0C7-92DD-26AD-E31949099FE3}"/>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3282240019" sldId="2147483783"/>
          </pc:sldLayoutMkLst>
          <pc:spChg chg="add">
            <ac:chgData name="nileshmaneshwar449@gmail.com" userId="0de80bb987e31508" providerId="LiveId" clId="{D7BF9AB9-808F-4825-9A8C-C4C3F51434DC}" dt="2023-04-12T23:15:23.137" v="79"/>
            <ac:spMkLst>
              <pc:docMk/>
              <pc:sldMasterMk cId="3027112710" sldId="2147483781"/>
              <pc:sldLayoutMk cId="3282240019" sldId="2147483783"/>
              <ac:spMk id="7" creationId="{52E77A1D-7A2D-F668-D01C-74DF640BF31D}"/>
            </ac:spMkLst>
          </pc:spChg>
          <pc:spChg chg="add">
            <ac:chgData name="nileshmaneshwar449@gmail.com" userId="0de80bb987e31508" providerId="LiveId" clId="{D7BF9AB9-808F-4825-9A8C-C4C3F51434DC}" dt="2023-04-12T23:15:23.137" v="79"/>
            <ac:spMkLst>
              <pc:docMk/>
              <pc:sldMasterMk cId="3027112710" sldId="2147483781"/>
              <pc:sldLayoutMk cId="3282240019" sldId="2147483783"/>
              <ac:spMk id="8" creationId="{9E14222F-92A0-5F11-8E20-3791CAAE6895}"/>
            </ac:spMkLst>
          </pc:spChg>
          <pc:spChg chg="add">
            <ac:chgData name="nileshmaneshwar449@gmail.com" userId="0de80bb987e31508" providerId="LiveId" clId="{D7BF9AB9-808F-4825-9A8C-C4C3F51434DC}" dt="2023-04-12T23:15:23.137" v="79"/>
            <ac:spMkLst>
              <pc:docMk/>
              <pc:sldMasterMk cId="3027112710" sldId="2147483781"/>
              <pc:sldLayoutMk cId="3282240019" sldId="2147483783"/>
              <ac:spMk id="9" creationId="{3294A11D-8885-A067-F5B8-93DB8FBF8B81}"/>
            </ac:spMkLst>
          </pc:spChg>
          <pc:spChg chg="add">
            <ac:chgData name="nileshmaneshwar449@gmail.com" userId="0de80bb987e31508" providerId="LiveId" clId="{D7BF9AB9-808F-4825-9A8C-C4C3F51434DC}" dt="2023-04-12T23:15:23.137" v="79"/>
            <ac:spMkLst>
              <pc:docMk/>
              <pc:sldMasterMk cId="3027112710" sldId="2147483781"/>
              <pc:sldLayoutMk cId="3282240019" sldId="2147483783"/>
              <ac:spMk id="10" creationId="{9CDDC106-B9B6-3F58-51B3-3C333C723BD9}"/>
            </ac:spMkLst>
          </pc:spChg>
          <pc:spChg chg="add">
            <ac:chgData name="nileshmaneshwar449@gmail.com" userId="0de80bb987e31508" providerId="LiveId" clId="{D7BF9AB9-808F-4825-9A8C-C4C3F51434DC}" dt="2023-04-12T23:15:23.137" v="79"/>
            <ac:spMkLst>
              <pc:docMk/>
              <pc:sldMasterMk cId="3027112710" sldId="2147483781"/>
              <pc:sldLayoutMk cId="3282240019" sldId="2147483783"/>
              <ac:spMk id="11" creationId="{67AFC14A-D770-B189-B374-12902400538D}"/>
            </ac:spMkLst>
          </pc:spChg>
          <pc:spChg chg="add">
            <ac:chgData name="nileshmaneshwar449@gmail.com" userId="0de80bb987e31508" providerId="LiveId" clId="{D7BF9AB9-808F-4825-9A8C-C4C3F51434DC}" dt="2023-04-12T23:15:23.137" v="79"/>
            <ac:spMkLst>
              <pc:docMk/>
              <pc:sldMasterMk cId="3027112710" sldId="2147483781"/>
              <pc:sldLayoutMk cId="3282240019" sldId="2147483783"/>
              <ac:spMk id="18" creationId="{E9324455-2332-4E2E-5138-7A7E62D455BA}"/>
            </ac:spMkLst>
          </pc:spChg>
          <pc:grpChg chg="add">
            <ac:chgData name="nileshmaneshwar449@gmail.com" userId="0de80bb987e31508" providerId="LiveId" clId="{D7BF9AB9-808F-4825-9A8C-C4C3F51434DC}" dt="2023-04-12T23:15:23.137" v="79"/>
            <ac:grpSpMkLst>
              <pc:docMk/>
              <pc:sldMasterMk cId="3027112710" sldId="2147483781"/>
              <pc:sldLayoutMk cId="3282240019" sldId="2147483783"/>
              <ac:grpSpMk id="12" creationId="{873A0346-5B3D-7F94-0BA8-AF839D1B3CCD}"/>
            </ac:grpSpMkLst>
          </pc:grpChg>
          <pc:grpChg chg="add">
            <ac:chgData name="nileshmaneshwar449@gmail.com" userId="0de80bb987e31508" providerId="LiveId" clId="{D7BF9AB9-808F-4825-9A8C-C4C3F51434DC}" dt="2023-04-12T23:15:23.137" v="79"/>
            <ac:grpSpMkLst>
              <pc:docMk/>
              <pc:sldMasterMk cId="3027112710" sldId="2147483781"/>
              <pc:sldLayoutMk cId="3282240019" sldId="2147483783"/>
              <ac:grpSpMk id="15" creationId="{49D89254-6129-1500-B945-E499D5E0530C}"/>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2605646644" sldId="2147483784"/>
          </pc:sldLayoutMkLst>
          <pc:spChg chg="add">
            <ac:chgData name="nileshmaneshwar449@gmail.com" userId="0de80bb987e31508" providerId="LiveId" clId="{D7BF9AB9-808F-4825-9A8C-C4C3F51434DC}" dt="2023-04-12T23:15:23.137" v="79"/>
            <ac:spMkLst>
              <pc:docMk/>
              <pc:sldMasterMk cId="3027112710" sldId="2147483781"/>
              <pc:sldLayoutMk cId="2605646644" sldId="2147483784"/>
              <ac:spMk id="7" creationId="{63CC7B27-CF0A-21B2-0026-2BF74FADA52C}"/>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8" creationId="{CC87A223-F3CC-2716-ABC5-269C8BAA5A13}"/>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9" creationId="{FDE0A0AA-449C-4433-E8F7-FB62623776BB}"/>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0" creationId="{F42C6D33-AA8F-9A23-9EEA-51E8B7D8F4DC}"/>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1" creationId="{35E6F21A-C0E9-2E6E-3038-7E6D70827A94}"/>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2" creationId="{D1BB069B-435C-BF22-D453-16EBC82D4574}"/>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3" creationId="{8D9D76D6-27E1-E7B5-5893-C4B62581F908}"/>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4" creationId="{9D388F0A-CD5E-D724-01D1-7DDC48065E9E}"/>
            </ac:spMkLst>
          </pc:spChg>
          <pc:spChg chg="add">
            <ac:chgData name="nileshmaneshwar449@gmail.com" userId="0de80bb987e31508" providerId="LiveId" clId="{D7BF9AB9-808F-4825-9A8C-C4C3F51434DC}" dt="2023-04-12T23:15:23.137" v="79"/>
            <ac:spMkLst>
              <pc:docMk/>
              <pc:sldMasterMk cId="3027112710" sldId="2147483781"/>
              <pc:sldLayoutMk cId="2605646644" sldId="2147483784"/>
              <ac:spMk id="15" creationId="{9D6A89FE-7753-6612-3C28-56C7DB562AE4}"/>
            </ac:spMkLst>
          </pc:spChg>
          <pc:grpChg chg="add">
            <ac:chgData name="nileshmaneshwar449@gmail.com" userId="0de80bb987e31508" providerId="LiveId" clId="{D7BF9AB9-808F-4825-9A8C-C4C3F51434DC}" dt="2023-04-12T23:15:23.137" v="79"/>
            <ac:grpSpMkLst>
              <pc:docMk/>
              <pc:sldMasterMk cId="3027112710" sldId="2147483781"/>
              <pc:sldLayoutMk cId="2605646644" sldId="2147483784"/>
              <ac:grpSpMk id="16" creationId="{0C4B2210-F044-4325-8317-134AA98ECA25}"/>
            </ac:grpSpMkLst>
          </pc:grpChg>
          <pc:grpChg chg="add">
            <ac:chgData name="nileshmaneshwar449@gmail.com" userId="0de80bb987e31508" providerId="LiveId" clId="{D7BF9AB9-808F-4825-9A8C-C4C3F51434DC}" dt="2023-04-12T23:15:23.137" v="79"/>
            <ac:grpSpMkLst>
              <pc:docMk/>
              <pc:sldMasterMk cId="3027112710" sldId="2147483781"/>
              <pc:sldLayoutMk cId="2605646644" sldId="2147483784"/>
              <ac:grpSpMk id="19" creationId="{86B3DFB9-AABC-B9FE-30AB-A99E8E2FB60C}"/>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2425149746" sldId="2147483785"/>
          </pc:sldLayoutMkLst>
          <pc:spChg chg="add">
            <ac:chgData name="nileshmaneshwar449@gmail.com" userId="0de80bb987e31508" providerId="LiveId" clId="{D7BF9AB9-808F-4825-9A8C-C4C3F51434DC}" dt="2023-04-12T23:15:23.137" v="79"/>
            <ac:spMkLst>
              <pc:docMk/>
              <pc:sldMasterMk cId="3027112710" sldId="2147483781"/>
              <pc:sldLayoutMk cId="2425149746" sldId="2147483785"/>
              <ac:spMk id="8" creationId="{02FBDED0-F956-698A-E22A-7471B791407B}"/>
            </ac:spMkLst>
          </pc:spChg>
          <pc:spChg chg="add">
            <ac:chgData name="nileshmaneshwar449@gmail.com" userId="0de80bb987e31508" providerId="LiveId" clId="{D7BF9AB9-808F-4825-9A8C-C4C3F51434DC}" dt="2023-04-12T23:15:23.137" v="79"/>
            <ac:spMkLst>
              <pc:docMk/>
              <pc:sldMasterMk cId="3027112710" sldId="2147483781"/>
              <pc:sldLayoutMk cId="2425149746" sldId="2147483785"/>
              <ac:spMk id="9" creationId="{061B63CB-6D75-7D72-C29D-F5F7167111E1}"/>
            </ac:spMkLst>
          </pc:spChg>
          <pc:spChg chg="add">
            <ac:chgData name="nileshmaneshwar449@gmail.com" userId="0de80bb987e31508" providerId="LiveId" clId="{D7BF9AB9-808F-4825-9A8C-C4C3F51434DC}" dt="2023-04-12T23:15:23.137" v="79"/>
            <ac:spMkLst>
              <pc:docMk/>
              <pc:sldMasterMk cId="3027112710" sldId="2147483781"/>
              <pc:sldLayoutMk cId="2425149746" sldId="2147483785"/>
              <ac:spMk id="10" creationId="{3420136B-5F0A-D441-6D5A-210A726B61FB}"/>
            </ac:spMkLst>
          </pc:spChg>
          <pc:spChg chg="add">
            <ac:chgData name="nileshmaneshwar449@gmail.com" userId="0de80bb987e31508" providerId="LiveId" clId="{D7BF9AB9-808F-4825-9A8C-C4C3F51434DC}" dt="2023-04-12T23:15:23.137" v="79"/>
            <ac:spMkLst>
              <pc:docMk/>
              <pc:sldMasterMk cId="3027112710" sldId="2147483781"/>
              <pc:sldLayoutMk cId="2425149746" sldId="2147483785"/>
              <ac:spMk id="11" creationId="{1F370859-0CF5-6999-C593-3C7CC572B399}"/>
            </ac:spMkLst>
          </pc:spChg>
          <pc:spChg chg="add">
            <ac:chgData name="nileshmaneshwar449@gmail.com" userId="0de80bb987e31508" providerId="LiveId" clId="{D7BF9AB9-808F-4825-9A8C-C4C3F51434DC}" dt="2023-04-12T23:15:23.137" v="79"/>
            <ac:spMkLst>
              <pc:docMk/>
              <pc:sldMasterMk cId="3027112710" sldId="2147483781"/>
              <pc:sldLayoutMk cId="2425149746" sldId="2147483785"/>
              <ac:spMk id="12" creationId="{AB50A784-B4E9-CBF8-1CC5-C7E86BDA5244}"/>
            </ac:spMkLst>
          </pc:spChg>
          <pc:spChg chg="add">
            <ac:chgData name="nileshmaneshwar449@gmail.com" userId="0de80bb987e31508" providerId="LiveId" clId="{D7BF9AB9-808F-4825-9A8C-C4C3F51434DC}" dt="2023-04-12T23:15:23.137" v="79"/>
            <ac:spMkLst>
              <pc:docMk/>
              <pc:sldMasterMk cId="3027112710" sldId="2147483781"/>
              <pc:sldLayoutMk cId="2425149746" sldId="2147483785"/>
              <ac:spMk id="19" creationId="{C70E4779-B7AC-A0FC-504C-FFC393AC31A5}"/>
            </ac:spMkLst>
          </pc:spChg>
          <pc:grpChg chg="add">
            <ac:chgData name="nileshmaneshwar449@gmail.com" userId="0de80bb987e31508" providerId="LiveId" clId="{D7BF9AB9-808F-4825-9A8C-C4C3F51434DC}" dt="2023-04-12T23:15:23.137" v="79"/>
            <ac:grpSpMkLst>
              <pc:docMk/>
              <pc:sldMasterMk cId="3027112710" sldId="2147483781"/>
              <pc:sldLayoutMk cId="2425149746" sldId="2147483785"/>
              <ac:grpSpMk id="13" creationId="{DFCCA987-86E7-2F7F-BB27-B6BF25C073A9}"/>
            </ac:grpSpMkLst>
          </pc:grpChg>
          <pc:grpChg chg="add">
            <ac:chgData name="nileshmaneshwar449@gmail.com" userId="0de80bb987e31508" providerId="LiveId" clId="{D7BF9AB9-808F-4825-9A8C-C4C3F51434DC}" dt="2023-04-12T23:15:23.137" v="79"/>
            <ac:grpSpMkLst>
              <pc:docMk/>
              <pc:sldMasterMk cId="3027112710" sldId="2147483781"/>
              <pc:sldLayoutMk cId="2425149746" sldId="2147483785"/>
              <ac:grpSpMk id="16" creationId="{BAED4D02-01BC-D2E5-7318-2F3D34E4BC77}"/>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4259527322" sldId="2147483786"/>
          </pc:sldLayoutMkLst>
          <pc:spChg chg="add">
            <ac:chgData name="nileshmaneshwar449@gmail.com" userId="0de80bb987e31508" providerId="LiveId" clId="{D7BF9AB9-808F-4825-9A8C-C4C3F51434DC}" dt="2023-04-12T23:15:23.137" v="79"/>
            <ac:spMkLst>
              <pc:docMk/>
              <pc:sldMasterMk cId="3027112710" sldId="2147483781"/>
              <pc:sldLayoutMk cId="4259527322" sldId="2147483786"/>
              <ac:spMk id="10" creationId="{B5187C08-AD2E-07A7-A0E6-C2631FC0A397}"/>
            </ac:spMkLst>
          </pc:spChg>
          <pc:spChg chg="add">
            <ac:chgData name="nileshmaneshwar449@gmail.com" userId="0de80bb987e31508" providerId="LiveId" clId="{D7BF9AB9-808F-4825-9A8C-C4C3F51434DC}" dt="2023-04-12T23:15:23.137" v="79"/>
            <ac:spMkLst>
              <pc:docMk/>
              <pc:sldMasterMk cId="3027112710" sldId="2147483781"/>
              <pc:sldLayoutMk cId="4259527322" sldId="2147483786"/>
              <ac:spMk id="11" creationId="{AF817777-6D09-8031-3616-D0DE521A60A9}"/>
            </ac:spMkLst>
          </pc:spChg>
          <pc:spChg chg="add">
            <ac:chgData name="nileshmaneshwar449@gmail.com" userId="0de80bb987e31508" providerId="LiveId" clId="{D7BF9AB9-808F-4825-9A8C-C4C3F51434DC}" dt="2023-04-12T23:15:23.137" v="79"/>
            <ac:spMkLst>
              <pc:docMk/>
              <pc:sldMasterMk cId="3027112710" sldId="2147483781"/>
              <pc:sldLayoutMk cId="4259527322" sldId="2147483786"/>
              <ac:spMk id="12" creationId="{12C4E52E-0ABE-6CB5-F73E-3EFBE2D87754}"/>
            </ac:spMkLst>
          </pc:spChg>
          <pc:spChg chg="add">
            <ac:chgData name="nileshmaneshwar449@gmail.com" userId="0de80bb987e31508" providerId="LiveId" clId="{D7BF9AB9-808F-4825-9A8C-C4C3F51434DC}" dt="2023-04-12T23:15:23.137" v="79"/>
            <ac:spMkLst>
              <pc:docMk/>
              <pc:sldMasterMk cId="3027112710" sldId="2147483781"/>
              <pc:sldLayoutMk cId="4259527322" sldId="2147483786"/>
              <ac:spMk id="13" creationId="{46F84916-C443-8FCC-F6D4-D8B941625B2E}"/>
            </ac:spMkLst>
          </pc:spChg>
          <pc:spChg chg="add">
            <ac:chgData name="nileshmaneshwar449@gmail.com" userId="0de80bb987e31508" providerId="LiveId" clId="{D7BF9AB9-808F-4825-9A8C-C4C3F51434DC}" dt="2023-04-12T23:15:23.137" v="79"/>
            <ac:spMkLst>
              <pc:docMk/>
              <pc:sldMasterMk cId="3027112710" sldId="2147483781"/>
              <pc:sldLayoutMk cId="4259527322" sldId="2147483786"/>
              <ac:spMk id="14" creationId="{07A8FD99-BA52-71A2-7E4D-1DD402BE9B80}"/>
            </ac:spMkLst>
          </pc:spChg>
          <pc:spChg chg="add">
            <ac:chgData name="nileshmaneshwar449@gmail.com" userId="0de80bb987e31508" providerId="LiveId" clId="{D7BF9AB9-808F-4825-9A8C-C4C3F51434DC}" dt="2023-04-12T23:15:23.137" v="79"/>
            <ac:spMkLst>
              <pc:docMk/>
              <pc:sldMasterMk cId="3027112710" sldId="2147483781"/>
              <pc:sldLayoutMk cId="4259527322" sldId="2147483786"/>
              <ac:spMk id="21" creationId="{4D7526A7-EFF5-9394-7A91-6EEAF4B49941}"/>
            </ac:spMkLst>
          </pc:spChg>
          <pc:grpChg chg="add">
            <ac:chgData name="nileshmaneshwar449@gmail.com" userId="0de80bb987e31508" providerId="LiveId" clId="{D7BF9AB9-808F-4825-9A8C-C4C3F51434DC}" dt="2023-04-12T23:15:23.137" v="79"/>
            <ac:grpSpMkLst>
              <pc:docMk/>
              <pc:sldMasterMk cId="3027112710" sldId="2147483781"/>
              <pc:sldLayoutMk cId="4259527322" sldId="2147483786"/>
              <ac:grpSpMk id="15" creationId="{52CC4B9C-6BAF-36AE-B9CA-ADB53CD0FA65}"/>
            </ac:grpSpMkLst>
          </pc:grpChg>
          <pc:grpChg chg="add">
            <ac:chgData name="nileshmaneshwar449@gmail.com" userId="0de80bb987e31508" providerId="LiveId" clId="{D7BF9AB9-808F-4825-9A8C-C4C3F51434DC}" dt="2023-04-12T23:15:23.137" v="79"/>
            <ac:grpSpMkLst>
              <pc:docMk/>
              <pc:sldMasterMk cId="3027112710" sldId="2147483781"/>
              <pc:sldLayoutMk cId="4259527322" sldId="2147483786"/>
              <ac:grpSpMk id="18" creationId="{353DE4F3-6DBA-0F87-F703-D3AFFD4DFB3B}"/>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2451443946" sldId="2147483787"/>
          </pc:sldLayoutMkLst>
          <pc:spChg chg="add">
            <ac:chgData name="nileshmaneshwar449@gmail.com" userId="0de80bb987e31508" providerId="LiveId" clId="{D7BF9AB9-808F-4825-9A8C-C4C3F51434DC}" dt="2023-04-12T23:15:23.137" v="79"/>
            <ac:spMkLst>
              <pc:docMk/>
              <pc:sldMasterMk cId="3027112710" sldId="2147483781"/>
              <pc:sldLayoutMk cId="2451443946" sldId="2147483787"/>
              <ac:spMk id="6" creationId="{05BD197E-9D74-77B7-4194-FB6EDA4E62D1}"/>
            </ac:spMkLst>
          </pc:spChg>
          <pc:spChg chg="add">
            <ac:chgData name="nileshmaneshwar449@gmail.com" userId="0de80bb987e31508" providerId="LiveId" clId="{D7BF9AB9-808F-4825-9A8C-C4C3F51434DC}" dt="2023-04-12T23:15:23.137" v="79"/>
            <ac:spMkLst>
              <pc:docMk/>
              <pc:sldMasterMk cId="3027112710" sldId="2147483781"/>
              <pc:sldLayoutMk cId="2451443946" sldId="2147483787"/>
              <ac:spMk id="7" creationId="{26CBC6D4-8BA3-F479-C708-A4FD98C24A56}"/>
            </ac:spMkLst>
          </pc:spChg>
          <pc:spChg chg="add">
            <ac:chgData name="nileshmaneshwar449@gmail.com" userId="0de80bb987e31508" providerId="LiveId" clId="{D7BF9AB9-808F-4825-9A8C-C4C3F51434DC}" dt="2023-04-12T23:15:23.137" v="79"/>
            <ac:spMkLst>
              <pc:docMk/>
              <pc:sldMasterMk cId="3027112710" sldId="2147483781"/>
              <pc:sldLayoutMk cId="2451443946" sldId="2147483787"/>
              <ac:spMk id="8" creationId="{59DDD8EB-E999-2D6B-1F95-569AF9BF5CF5}"/>
            </ac:spMkLst>
          </pc:spChg>
          <pc:spChg chg="add">
            <ac:chgData name="nileshmaneshwar449@gmail.com" userId="0de80bb987e31508" providerId="LiveId" clId="{D7BF9AB9-808F-4825-9A8C-C4C3F51434DC}" dt="2023-04-12T23:15:23.137" v="79"/>
            <ac:spMkLst>
              <pc:docMk/>
              <pc:sldMasterMk cId="3027112710" sldId="2147483781"/>
              <pc:sldLayoutMk cId="2451443946" sldId="2147483787"/>
              <ac:spMk id="9" creationId="{FA68033C-B9F7-2DFD-C0DD-5632F6591B1A}"/>
            </ac:spMkLst>
          </pc:spChg>
          <pc:spChg chg="add">
            <ac:chgData name="nileshmaneshwar449@gmail.com" userId="0de80bb987e31508" providerId="LiveId" clId="{D7BF9AB9-808F-4825-9A8C-C4C3F51434DC}" dt="2023-04-12T23:15:23.137" v="79"/>
            <ac:spMkLst>
              <pc:docMk/>
              <pc:sldMasterMk cId="3027112710" sldId="2147483781"/>
              <pc:sldLayoutMk cId="2451443946" sldId="2147483787"/>
              <ac:spMk id="10" creationId="{369601B4-E0F4-1D67-BBF4-9634E3ED4001}"/>
            </ac:spMkLst>
          </pc:spChg>
          <pc:spChg chg="add">
            <ac:chgData name="nileshmaneshwar449@gmail.com" userId="0de80bb987e31508" providerId="LiveId" clId="{D7BF9AB9-808F-4825-9A8C-C4C3F51434DC}" dt="2023-04-12T23:15:23.137" v="79"/>
            <ac:spMkLst>
              <pc:docMk/>
              <pc:sldMasterMk cId="3027112710" sldId="2147483781"/>
              <pc:sldLayoutMk cId="2451443946" sldId="2147483787"/>
              <ac:spMk id="17" creationId="{4DC1EA09-C9F9-F6DB-C024-A3AB1C4DAFFB}"/>
            </ac:spMkLst>
          </pc:spChg>
          <pc:grpChg chg="add">
            <ac:chgData name="nileshmaneshwar449@gmail.com" userId="0de80bb987e31508" providerId="LiveId" clId="{D7BF9AB9-808F-4825-9A8C-C4C3F51434DC}" dt="2023-04-12T23:15:23.137" v="79"/>
            <ac:grpSpMkLst>
              <pc:docMk/>
              <pc:sldMasterMk cId="3027112710" sldId="2147483781"/>
              <pc:sldLayoutMk cId="2451443946" sldId="2147483787"/>
              <ac:grpSpMk id="11" creationId="{D8E747B0-54DB-58A4-3AB2-9831D6D45298}"/>
            </ac:grpSpMkLst>
          </pc:grpChg>
          <pc:grpChg chg="add">
            <ac:chgData name="nileshmaneshwar449@gmail.com" userId="0de80bb987e31508" providerId="LiveId" clId="{D7BF9AB9-808F-4825-9A8C-C4C3F51434DC}" dt="2023-04-12T23:15:23.137" v="79"/>
            <ac:grpSpMkLst>
              <pc:docMk/>
              <pc:sldMasterMk cId="3027112710" sldId="2147483781"/>
              <pc:sldLayoutMk cId="2451443946" sldId="2147483787"/>
              <ac:grpSpMk id="14" creationId="{5487DE83-8FA0-F677-A01D-8986B9B689CA}"/>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1620869765" sldId="2147483788"/>
          </pc:sldLayoutMkLst>
          <pc:spChg chg="add">
            <ac:chgData name="nileshmaneshwar449@gmail.com" userId="0de80bb987e31508" providerId="LiveId" clId="{D7BF9AB9-808F-4825-9A8C-C4C3F51434DC}" dt="2023-04-12T23:15:23.137" v="79"/>
            <ac:spMkLst>
              <pc:docMk/>
              <pc:sldMasterMk cId="3027112710" sldId="2147483781"/>
              <pc:sldLayoutMk cId="1620869765" sldId="2147483788"/>
              <ac:spMk id="5" creationId="{9E75402B-2558-6FCC-7B77-C89354EA2BFD}"/>
            </ac:spMkLst>
          </pc:spChg>
          <pc:spChg chg="add">
            <ac:chgData name="nileshmaneshwar449@gmail.com" userId="0de80bb987e31508" providerId="LiveId" clId="{D7BF9AB9-808F-4825-9A8C-C4C3F51434DC}" dt="2023-04-12T23:15:23.137" v="79"/>
            <ac:spMkLst>
              <pc:docMk/>
              <pc:sldMasterMk cId="3027112710" sldId="2147483781"/>
              <pc:sldLayoutMk cId="1620869765" sldId="2147483788"/>
              <ac:spMk id="6" creationId="{1E412C22-0812-49D3-5550-5BCC177B4340}"/>
            </ac:spMkLst>
          </pc:spChg>
          <pc:spChg chg="add">
            <ac:chgData name="nileshmaneshwar449@gmail.com" userId="0de80bb987e31508" providerId="LiveId" clId="{D7BF9AB9-808F-4825-9A8C-C4C3F51434DC}" dt="2023-04-12T23:15:23.137" v="79"/>
            <ac:spMkLst>
              <pc:docMk/>
              <pc:sldMasterMk cId="3027112710" sldId="2147483781"/>
              <pc:sldLayoutMk cId="1620869765" sldId="2147483788"/>
              <ac:spMk id="7" creationId="{4174DC89-D177-0B04-A053-E6CC40D96670}"/>
            </ac:spMkLst>
          </pc:spChg>
          <pc:spChg chg="add">
            <ac:chgData name="nileshmaneshwar449@gmail.com" userId="0de80bb987e31508" providerId="LiveId" clId="{D7BF9AB9-808F-4825-9A8C-C4C3F51434DC}" dt="2023-04-12T23:15:23.137" v="79"/>
            <ac:spMkLst>
              <pc:docMk/>
              <pc:sldMasterMk cId="3027112710" sldId="2147483781"/>
              <pc:sldLayoutMk cId="1620869765" sldId="2147483788"/>
              <ac:spMk id="8" creationId="{96BB4680-807C-1A6D-EFE1-6F81170041AB}"/>
            </ac:spMkLst>
          </pc:spChg>
          <pc:spChg chg="add">
            <ac:chgData name="nileshmaneshwar449@gmail.com" userId="0de80bb987e31508" providerId="LiveId" clId="{D7BF9AB9-808F-4825-9A8C-C4C3F51434DC}" dt="2023-04-12T23:15:23.137" v="79"/>
            <ac:spMkLst>
              <pc:docMk/>
              <pc:sldMasterMk cId="3027112710" sldId="2147483781"/>
              <pc:sldLayoutMk cId="1620869765" sldId="2147483788"/>
              <ac:spMk id="9" creationId="{59D82D78-C175-0748-E214-A6C03AE06791}"/>
            </ac:spMkLst>
          </pc:spChg>
          <pc:spChg chg="add">
            <ac:chgData name="nileshmaneshwar449@gmail.com" userId="0de80bb987e31508" providerId="LiveId" clId="{D7BF9AB9-808F-4825-9A8C-C4C3F51434DC}" dt="2023-04-12T23:15:23.137" v="79"/>
            <ac:spMkLst>
              <pc:docMk/>
              <pc:sldMasterMk cId="3027112710" sldId="2147483781"/>
              <pc:sldLayoutMk cId="1620869765" sldId="2147483788"/>
              <ac:spMk id="13" creationId="{8E2DB698-508C-444D-B237-0B73F6F75FE7}"/>
            </ac:spMkLst>
          </pc:spChg>
          <pc:grpChg chg="add">
            <ac:chgData name="nileshmaneshwar449@gmail.com" userId="0de80bb987e31508" providerId="LiveId" clId="{D7BF9AB9-808F-4825-9A8C-C4C3F51434DC}" dt="2023-04-12T23:15:23.137" v="79"/>
            <ac:grpSpMkLst>
              <pc:docMk/>
              <pc:sldMasterMk cId="3027112710" sldId="2147483781"/>
              <pc:sldLayoutMk cId="1620869765" sldId="2147483788"/>
              <ac:grpSpMk id="10" creationId="{CB37E545-9715-081C-1677-6CC509813FCA}"/>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1539770016" sldId="2147483789"/>
          </pc:sldLayoutMkLst>
          <pc:spChg chg="add">
            <ac:chgData name="nileshmaneshwar449@gmail.com" userId="0de80bb987e31508" providerId="LiveId" clId="{D7BF9AB9-808F-4825-9A8C-C4C3F51434DC}" dt="2023-04-12T23:15:23.137" v="79"/>
            <ac:spMkLst>
              <pc:docMk/>
              <pc:sldMasterMk cId="3027112710" sldId="2147483781"/>
              <pc:sldLayoutMk cId="1539770016" sldId="2147483789"/>
              <ac:spMk id="8" creationId="{231986DD-3436-69F5-CE31-433F22C03008}"/>
            </ac:spMkLst>
          </pc:spChg>
          <pc:spChg chg="add">
            <ac:chgData name="nileshmaneshwar449@gmail.com" userId="0de80bb987e31508" providerId="LiveId" clId="{D7BF9AB9-808F-4825-9A8C-C4C3F51434DC}" dt="2023-04-12T23:15:23.137" v="79"/>
            <ac:spMkLst>
              <pc:docMk/>
              <pc:sldMasterMk cId="3027112710" sldId="2147483781"/>
              <pc:sldLayoutMk cId="1539770016" sldId="2147483789"/>
              <ac:spMk id="9" creationId="{5359492B-C093-8C29-C04C-3E7ADF260A5C}"/>
            </ac:spMkLst>
          </pc:spChg>
          <pc:spChg chg="add">
            <ac:chgData name="nileshmaneshwar449@gmail.com" userId="0de80bb987e31508" providerId="LiveId" clId="{D7BF9AB9-808F-4825-9A8C-C4C3F51434DC}" dt="2023-04-12T23:15:23.137" v="79"/>
            <ac:spMkLst>
              <pc:docMk/>
              <pc:sldMasterMk cId="3027112710" sldId="2147483781"/>
              <pc:sldLayoutMk cId="1539770016" sldId="2147483789"/>
              <ac:spMk id="10" creationId="{C1687874-0936-9234-6E09-5D9579319633}"/>
            </ac:spMkLst>
          </pc:spChg>
          <pc:spChg chg="add">
            <ac:chgData name="nileshmaneshwar449@gmail.com" userId="0de80bb987e31508" providerId="LiveId" clId="{D7BF9AB9-808F-4825-9A8C-C4C3F51434DC}" dt="2023-04-12T23:15:23.137" v="79"/>
            <ac:spMkLst>
              <pc:docMk/>
              <pc:sldMasterMk cId="3027112710" sldId="2147483781"/>
              <pc:sldLayoutMk cId="1539770016" sldId="2147483789"/>
              <ac:spMk id="11" creationId="{C7E42EE7-9D81-7311-9BBF-2BA1D1CE2A8C}"/>
            </ac:spMkLst>
          </pc:spChg>
          <pc:spChg chg="add">
            <ac:chgData name="nileshmaneshwar449@gmail.com" userId="0de80bb987e31508" providerId="LiveId" clId="{D7BF9AB9-808F-4825-9A8C-C4C3F51434DC}" dt="2023-04-12T23:15:23.137" v="79"/>
            <ac:spMkLst>
              <pc:docMk/>
              <pc:sldMasterMk cId="3027112710" sldId="2147483781"/>
              <pc:sldLayoutMk cId="1539770016" sldId="2147483789"/>
              <ac:spMk id="12" creationId="{BEDFB76B-BD78-ABDB-1BB7-BBB9CF33A5DD}"/>
            </ac:spMkLst>
          </pc:spChg>
          <pc:spChg chg="add">
            <ac:chgData name="nileshmaneshwar449@gmail.com" userId="0de80bb987e31508" providerId="LiveId" clId="{D7BF9AB9-808F-4825-9A8C-C4C3F51434DC}" dt="2023-04-12T23:15:23.137" v="79"/>
            <ac:spMkLst>
              <pc:docMk/>
              <pc:sldMasterMk cId="3027112710" sldId="2147483781"/>
              <pc:sldLayoutMk cId="1539770016" sldId="2147483789"/>
              <ac:spMk id="19" creationId="{2B04A27F-A7F5-5E2B-50B4-3646DEF4C9BF}"/>
            </ac:spMkLst>
          </pc:spChg>
          <pc:grpChg chg="add">
            <ac:chgData name="nileshmaneshwar449@gmail.com" userId="0de80bb987e31508" providerId="LiveId" clId="{D7BF9AB9-808F-4825-9A8C-C4C3F51434DC}" dt="2023-04-12T23:15:23.137" v="79"/>
            <ac:grpSpMkLst>
              <pc:docMk/>
              <pc:sldMasterMk cId="3027112710" sldId="2147483781"/>
              <pc:sldLayoutMk cId="1539770016" sldId="2147483789"/>
              <ac:grpSpMk id="13" creationId="{DB112B33-88CA-E20E-5F15-91DE611298C0}"/>
            </ac:grpSpMkLst>
          </pc:grpChg>
          <pc:grpChg chg="add">
            <ac:chgData name="nileshmaneshwar449@gmail.com" userId="0de80bb987e31508" providerId="LiveId" clId="{D7BF9AB9-808F-4825-9A8C-C4C3F51434DC}" dt="2023-04-12T23:15:23.137" v="79"/>
            <ac:grpSpMkLst>
              <pc:docMk/>
              <pc:sldMasterMk cId="3027112710" sldId="2147483781"/>
              <pc:sldLayoutMk cId="1539770016" sldId="2147483789"/>
              <ac:grpSpMk id="16" creationId="{F294D5F6-1EEE-3199-7C5B-919CA32C24AB}"/>
            </ac:grpSpMkLst>
          </pc:grpChg>
        </pc:sldLayoutChg>
        <pc:sldLayoutChg chg="addSp">
          <pc:chgData name="nileshmaneshwar449@gmail.com" userId="0de80bb987e31508" providerId="LiveId" clId="{D7BF9AB9-808F-4825-9A8C-C4C3F51434DC}" dt="2023-04-12T23:15:23.137" v="79"/>
          <pc:sldLayoutMkLst>
            <pc:docMk/>
            <pc:sldMasterMk cId="3027112710" sldId="2147483781"/>
            <pc:sldLayoutMk cId="4000834401" sldId="2147483790"/>
          </pc:sldLayoutMkLst>
          <pc:spChg chg="add">
            <ac:chgData name="nileshmaneshwar449@gmail.com" userId="0de80bb987e31508" providerId="LiveId" clId="{D7BF9AB9-808F-4825-9A8C-C4C3F51434DC}" dt="2023-04-12T23:15:23.137" v="79"/>
            <ac:spMkLst>
              <pc:docMk/>
              <pc:sldMasterMk cId="3027112710" sldId="2147483781"/>
              <pc:sldLayoutMk cId="4000834401" sldId="2147483790"/>
              <ac:spMk id="8" creationId="{B3EB2D24-E383-FB8B-ED5F-BFF42DEF489A}"/>
            </ac:spMkLst>
          </pc:spChg>
          <pc:spChg chg="add">
            <ac:chgData name="nileshmaneshwar449@gmail.com" userId="0de80bb987e31508" providerId="LiveId" clId="{D7BF9AB9-808F-4825-9A8C-C4C3F51434DC}" dt="2023-04-12T23:15:23.137" v="79"/>
            <ac:spMkLst>
              <pc:docMk/>
              <pc:sldMasterMk cId="3027112710" sldId="2147483781"/>
              <pc:sldLayoutMk cId="4000834401" sldId="2147483790"/>
              <ac:spMk id="9" creationId="{C109C7B0-A33D-DE0D-83E9-B9E09BA4E7D8}"/>
            </ac:spMkLst>
          </pc:spChg>
          <pc:spChg chg="add">
            <ac:chgData name="nileshmaneshwar449@gmail.com" userId="0de80bb987e31508" providerId="LiveId" clId="{D7BF9AB9-808F-4825-9A8C-C4C3F51434DC}" dt="2023-04-12T23:15:23.137" v="79"/>
            <ac:spMkLst>
              <pc:docMk/>
              <pc:sldMasterMk cId="3027112710" sldId="2147483781"/>
              <pc:sldLayoutMk cId="4000834401" sldId="2147483790"/>
              <ac:spMk id="10" creationId="{3D248E97-55C9-1518-4721-4C0712E44E08}"/>
            </ac:spMkLst>
          </pc:spChg>
          <pc:spChg chg="add">
            <ac:chgData name="nileshmaneshwar449@gmail.com" userId="0de80bb987e31508" providerId="LiveId" clId="{D7BF9AB9-808F-4825-9A8C-C4C3F51434DC}" dt="2023-04-12T23:15:23.137" v="79"/>
            <ac:spMkLst>
              <pc:docMk/>
              <pc:sldMasterMk cId="3027112710" sldId="2147483781"/>
              <pc:sldLayoutMk cId="4000834401" sldId="2147483790"/>
              <ac:spMk id="11" creationId="{E1180DB4-D074-9F96-0AF8-8075D049A986}"/>
            </ac:spMkLst>
          </pc:spChg>
          <pc:spChg chg="add">
            <ac:chgData name="nileshmaneshwar449@gmail.com" userId="0de80bb987e31508" providerId="LiveId" clId="{D7BF9AB9-808F-4825-9A8C-C4C3F51434DC}" dt="2023-04-12T23:15:23.137" v="79"/>
            <ac:spMkLst>
              <pc:docMk/>
              <pc:sldMasterMk cId="3027112710" sldId="2147483781"/>
              <pc:sldLayoutMk cId="4000834401" sldId="2147483790"/>
              <ac:spMk id="12" creationId="{E28F1418-8598-C96F-876D-CF8DCB534316}"/>
            </ac:spMkLst>
          </pc:spChg>
          <pc:spChg chg="add">
            <ac:chgData name="nileshmaneshwar449@gmail.com" userId="0de80bb987e31508" providerId="LiveId" clId="{D7BF9AB9-808F-4825-9A8C-C4C3F51434DC}" dt="2023-04-12T23:15:23.137" v="79"/>
            <ac:spMkLst>
              <pc:docMk/>
              <pc:sldMasterMk cId="3027112710" sldId="2147483781"/>
              <pc:sldLayoutMk cId="4000834401" sldId="2147483790"/>
              <ac:spMk id="19" creationId="{94007417-BDFD-8868-23A8-EA6AF26D49D0}"/>
            </ac:spMkLst>
          </pc:spChg>
          <pc:grpChg chg="add">
            <ac:chgData name="nileshmaneshwar449@gmail.com" userId="0de80bb987e31508" providerId="LiveId" clId="{D7BF9AB9-808F-4825-9A8C-C4C3F51434DC}" dt="2023-04-12T23:15:23.137" v="79"/>
            <ac:grpSpMkLst>
              <pc:docMk/>
              <pc:sldMasterMk cId="3027112710" sldId="2147483781"/>
              <pc:sldLayoutMk cId="4000834401" sldId="2147483790"/>
              <ac:grpSpMk id="13" creationId="{1A528089-D67B-55A0-5B25-5A4777E5FBD2}"/>
            </ac:grpSpMkLst>
          </pc:grpChg>
          <pc:grpChg chg="add">
            <ac:chgData name="nileshmaneshwar449@gmail.com" userId="0de80bb987e31508" providerId="LiveId" clId="{D7BF9AB9-808F-4825-9A8C-C4C3F51434DC}" dt="2023-04-12T23:15:23.137" v="79"/>
            <ac:grpSpMkLst>
              <pc:docMk/>
              <pc:sldMasterMk cId="3027112710" sldId="2147483781"/>
              <pc:sldLayoutMk cId="4000834401" sldId="2147483790"/>
              <ac:grpSpMk id="16" creationId="{39A1B5D5-74E9-DB2E-91B1-38BF1C55EFC6}"/>
            </ac:grpSpMkLst>
          </pc:grpChg>
        </pc:sldLayoutChg>
      </pc:sldMasterChg>
      <pc:sldMasterChg chg="addSp modSldLayout">
        <pc:chgData name="nileshmaneshwar449@gmail.com" userId="0de80bb987e31508" providerId="LiveId" clId="{D7BF9AB9-808F-4825-9A8C-C4C3F51434DC}" dt="2023-04-12T23:15:24.923" v="83"/>
        <pc:sldMasterMkLst>
          <pc:docMk/>
          <pc:sldMasterMk cId="2439313753" sldId="2147483803"/>
        </pc:sldMasterMkLst>
        <pc:spChg chg="add">
          <ac:chgData name="nileshmaneshwar449@gmail.com" userId="0de80bb987e31508" providerId="LiveId" clId="{D7BF9AB9-808F-4825-9A8C-C4C3F51434DC}" dt="2023-04-12T23:15:24.923" v="83"/>
          <ac:spMkLst>
            <pc:docMk/>
            <pc:sldMasterMk cId="2439313753" sldId="2147483803"/>
            <ac:spMk id="7" creationId="{EF32650A-F46C-25CD-D403-BB4BD26245F3}"/>
          </ac:spMkLst>
        </pc:spChg>
        <pc:spChg chg="add">
          <ac:chgData name="nileshmaneshwar449@gmail.com" userId="0de80bb987e31508" providerId="LiveId" clId="{D7BF9AB9-808F-4825-9A8C-C4C3F51434DC}" dt="2023-04-12T23:15:24.923" v="83"/>
          <ac:spMkLst>
            <pc:docMk/>
            <pc:sldMasterMk cId="2439313753" sldId="2147483803"/>
            <ac:spMk id="8" creationId="{A00CC554-95FA-8BEA-B027-9C572A00DCDB}"/>
          </ac:spMkLst>
        </pc:spChg>
        <pc:spChg chg="add">
          <ac:chgData name="nileshmaneshwar449@gmail.com" userId="0de80bb987e31508" providerId="LiveId" clId="{D7BF9AB9-808F-4825-9A8C-C4C3F51434DC}" dt="2023-04-12T23:15:24.923" v="83"/>
          <ac:spMkLst>
            <pc:docMk/>
            <pc:sldMasterMk cId="2439313753" sldId="2147483803"/>
            <ac:spMk id="9" creationId="{C927D2F4-C013-3B80-58A4-292C299BB827}"/>
          </ac:spMkLst>
        </pc:spChg>
        <pc:spChg chg="add">
          <ac:chgData name="nileshmaneshwar449@gmail.com" userId="0de80bb987e31508" providerId="LiveId" clId="{D7BF9AB9-808F-4825-9A8C-C4C3F51434DC}" dt="2023-04-12T23:15:24.923" v="83"/>
          <ac:spMkLst>
            <pc:docMk/>
            <pc:sldMasterMk cId="2439313753" sldId="2147483803"/>
            <ac:spMk id="10" creationId="{79C574F7-9485-EF22-CE57-6BA4B8F83134}"/>
          </ac:spMkLst>
        </pc:spChg>
        <pc:spChg chg="add">
          <ac:chgData name="nileshmaneshwar449@gmail.com" userId="0de80bb987e31508" providerId="LiveId" clId="{D7BF9AB9-808F-4825-9A8C-C4C3F51434DC}" dt="2023-04-12T23:15:24.923" v="83"/>
          <ac:spMkLst>
            <pc:docMk/>
            <pc:sldMasterMk cId="2439313753" sldId="2147483803"/>
            <ac:spMk id="11" creationId="{56239288-E756-211A-BC33-4FA5761D690B}"/>
          </ac:spMkLst>
        </pc:spChg>
        <pc:spChg chg="add">
          <ac:chgData name="nileshmaneshwar449@gmail.com" userId="0de80bb987e31508" providerId="LiveId" clId="{D7BF9AB9-808F-4825-9A8C-C4C3F51434DC}" dt="2023-04-12T23:15:24.923" v="83"/>
          <ac:spMkLst>
            <pc:docMk/>
            <pc:sldMasterMk cId="2439313753" sldId="2147483803"/>
            <ac:spMk id="12" creationId="{390C224B-E9AC-B368-31AC-C5DDE4A3CB95}"/>
          </ac:spMkLst>
        </pc:spChg>
        <pc:spChg chg="add">
          <ac:chgData name="nileshmaneshwar449@gmail.com" userId="0de80bb987e31508" providerId="LiveId" clId="{D7BF9AB9-808F-4825-9A8C-C4C3F51434DC}" dt="2023-04-12T23:15:24.923" v="83"/>
          <ac:spMkLst>
            <pc:docMk/>
            <pc:sldMasterMk cId="2439313753" sldId="2147483803"/>
            <ac:spMk id="19" creationId="{91081956-395D-378C-752D-193BC8264D7E}"/>
          </ac:spMkLst>
        </pc:spChg>
        <pc:spChg chg="add">
          <ac:chgData name="nileshmaneshwar449@gmail.com" userId="0de80bb987e31508" providerId="LiveId" clId="{D7BF9AB9-808F-4825-9A8C-C4C3F51434DC}" dt="2023-04-12T23:15:24.923" v="83"/>
          <ac:spMkLst>
            <pc:docMk/>
            <pc:sldMasterMk cId="2439313753" sldId="2147483803"/>
            <ac:spMk id="20" creationId="{6E22A85F-290E-DDB2-8619-C667C7E09350}"/>
          </ac:spMkLst>
        </pc:spChg>
        <pc:grpChg chg="add">
          <ac:chgData name="nileshmaneshwar449@gmail.com" userId="0de80bb987e31508" providerId="LiveId" clId="{D7BF9AB9-808F-4825-9A8C-C4C3F51434DC}" dt="2023-04-12T23:15:24.923" v="83"/>
          <ac:grpSpMkLst>
            <pc:docMk/>
            <pc:sldMasterMk cId="2439313753" sldId="2147483803"/>
            <ac:grpSpMk id="13" creationId="{03785D2E-FA80-1B9B-03E9-89CADD0683C5}"/>
          </ac:grpSpMkLst>
        </pc:grpChg>
        <pc:grpChg chg="add">
          <ac:chgData name="nileshmaneshwar449@gmail.com" userId="0de80bb987e31508" providerId="LiveId" clId="{D7BF9AB9-808F-4825-9A8C-C4C3F51434DC}" dt="2023-04-12T23:15:24.923" v="83"/>
          <ac:grpSpMkLst>
            <pc:docMk/>
            <pc:sldMasterMk cId="2439313753" sldId="2147483803"/>
            <ac:grpSpMk id="16" creationId="{E94CA9F6-FC0F-711A-DFAA-8D3660F79C9E}"/>
          </ac:grpSpMkLst>
        </pc:grpChg>
        <pc:sldLayoutChg chg="addSp">
          <pc:chgData name="nileshmaneshwar449@gmail.com" userId="0de80bb987e31508" providerId="LiveId" clId="{D7BF9AB9-808F-4825-9A8C-C4C3F51434DC}" dt="2023-04-12T23:15:24.923" v="83"/>
          <pc:sldLayoutMkLst>
            <pc:docMk/>
            <pc:sldMasterMk cId="2439313753" sldId="2147483803"/>
            <pc:sldLayoutMk cId="58475354" sldId="2147483804"/>
          </pc:sldLayoutMkLst>
          <pc:spChg chg="add">
            <ac:chgData name="nileshmaneshwar449@gmail.com" userId="0de80bb987e31508" providerId="LiveId" clId="{D7BF9AB9-808F-4825-9A8C-C4C3F51434DC}" dt="2023-04-12T23:15:24.923" v="83"/>
            <ac:spMkLst>
              <pc:docMk/>
              <pc:sldMasterMk cId="2439313753" sldId="2147483803"/>
              <pc:sldLayoutMk cId="58475354" sldId="2147483804"/>
              <ac:spMk id="7" creationId="{94637ACD-0CEB-381D-5367-2C68072AEDA2}"/>
            </ac:spMkLst>
          </pc:spChg>
          <pc:grpChg chg="add">
            <ac:chgData name="nileshmaneshwar449@gmail.com" userId="0de80bb987e31508" providerId="LiveId" clId="{D7BF9AB9-808F-4825-9A8C-C4C3F51434DC}" dt="2023-04-12T23:15:24.923" v="83"/>
            <ac:grpSpMkLst>
              <pc:docMk/>
              <pc:sldMasterMk cId="2439313753" sldId="2147483803"/>
              <pc:sldLayoutMk cId="58475354" sldId="2147483804"/>
              <ac:grpSpMk id="8" creationId="{7F180652-A4A9-AC67-7CF7-1465C2D25230}"/>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2600087102" sldId="2147483805"/>
          </pc:sldLayoutMkLst>
          <pc:spChg chg="add">
            <ac:chgData name="nileshmaneshwar449@gmail.com" userId="0de80bb987e31508" providerId="LiveId" clId="{D7BF9AB9-808F-4825-9A8C-C4C3F51434DC}" dt="2023-04-12T23:15:24.923" v="83"/>
            <ac:spMkLst>
              <pc:docMk/>
              <pc:sldMasterMk cId="2439313753" sldId="2147483803"/>
              <pc:sldLayoutMk cId="2600087102" sldId="2147483805"/>
              <ac:spMk id="7" creationId="{DBB1432C-D42A-8F7B-564E-0982AFD48AF6}"/>
            </ac:spMkLst>
          </pc:spChg>
          <pc:spChg chg="add">
            <ac:chgData name="nileshmaneshwar449@gmail.com" userId="0de80bb987e31508" providerId="LiveId" clId="{D7BF9AB9-808F-4825-9A8C-C4C3F51434DC}" dt="2023-04-12T23:15:24.923" v="83"/>
            <ac:spMkLst>
              <pc:docMk/>
              <pc:sldMasterMk cId="2439313753" sldId="2147483803"/>
              <pc:sldLayoutMk cId="2600087102" sldId="2147483805"/>
              <ac:spMk id="8" creationId="{296F73C9-7A98-E763-442A-331185121DA1}"/>
            </ac:spMkLst>
          </pc:spChg>
          <pc:spChg chg="add">
            <ac:chgData name="nileshmaneshwar449@gmail.com" userId="0de80bb987e31508" providerId="LiveId" clId="{D7BF9AB9-808F-4825-9A8C-C4C3F51434DC}" dt="2023-04-12T23:15:24.923" v="83"/>
            <ac:spMkLst>
              <pc:docMk/>
              <pc:sldMasterMk cId="2439313753" sldId="2147483803"/>
              <pc:sldLayoutMk cId="2600087102" sldId="2147483805"/>
              <ac:spMk id="9" creationId="{5A952150-111C-41A6-60C9-A13995CBB40E}"/>
            </ac:spMkLst>
          </pc:spChg>
          <pc:spChg chg="add">
            <ac:chgData name="nileshmaneshwar449@gmail.com" userId="0de80bb987e31508" providerId="LiveId" clId="{D7BF9AB9-808F-4825-9A8C-C4C3F51434DC}" dt="2023-04-12T23:15:24.923" v="83"/>
            <ac:spMkLst>
              <pc:docMk/>
              <pc:sldMasterMk cId="2439313753" sldId="2147483803"/>
              <pc:sldLayoutMk cId="2600087102" sldId="2147483805"/>
              <ac:spMk id="10" creationId="{A0B58176-1FF6-16B5-5D07-C1A15D2E95D7}"/>
            </ac:spMkLst>
          </pc:spChg>
          <pc:spChg chg="add">
            <ac:chgData name="nileshmaneshwar449@gmail.com" userId="0de80bb987e31508" providerId="LiveId" clId="{D7BF9AB9-808F-4825-9A8C-C4C3F51434DC}" dt="2023-04-12T23:15:24.923" v="83"/>
            <ac:spMkLst>
              <pc:docMk/>
              <pc:sldMasterMk cId="2439313753" sldId="2147483803"/>
              <pc:sldLayoutMk cId="2600087102" sldId="2147483805"/>
              <ac:spMk id="11" creationId="{295AFF47-34F8-80B3-809C-46742F5D3A98}"/>
            </ac:spMkLst>
          </pc:spChg>
          <pc:spChg chg="add">
            <ac:chgData name="nileshmaneshwar449@gmail.com" userId="0de80bb987e31508" providerId="LiveId" clId="{D7BF9AB9-808F-4825-9A8C-C4C3F51434DC}" dt="2023-04-12T23:15:24.923" v="83"/>
            <ac:spMkLst>
              <pc:docMk/>
              <pc:sldMasterMk cId="2439313753" sldId="2147483803"/>
              <pc:sldLayoutMk cId="2600087102" sldId="2147483805"/>
              <ac:spMk id="18" creationId="{C16C82D9-7325-56B4-FF1E-F379C58B5A0B}"/>
            </ac:spMkLst>
          </pc:spChg>
          <pc:grpChg chg="add">
            <ac:chgData name="nileshmaneshwar449@gmail.com" userId="0de80bb987e31508" providerId="LiveId" clId="{D7BF9AB9-808F-4825-9A8C-C4C3F51434DC}" dt="2023-04-12T23:15:24.923" v="83"/>
            <ac:grpSpMkLst>
              <pc:docMk/>
              <pc:sldMasterMk cId="2439313753" sldId="2147483803"/>
              <pc:sldLayoutMk cId="2600087102" sldId="2147483805"/>
              <ac:grpSpMk id="12" creationId="{0FE480A6-E44C-28BA-B145-368B924B7DF9}"/>
            </ac:grpSpMkLst>
          </pc:grpChg>
          <pc:grpChg chg="add">
            <ac:chgData name="nileshmaneshwar449@gmail.com" userId="0de80bb987e31508" providerId="LiveId" clId="{D7BF9AB9-808F-4825-9A8C-C4C3F51434DC}" dt="2023-04-12T23:15:24.923" v="83"/>
            <ac:grpSpMkLst>
              <pc:docMk/>
              <pc:sldMasterMk cId="2439313753" sldId="2147483803"/>
              <pc:sldLayoutMk cId="2600087102" sldId="2147483805"/>
              <ac:grpSpMk id="15" creationId="{55FD9285-4E58-83AF-F67B-8AD9A09930FF}"/>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2411339831" sldId="2147483806"/>
          </pc:sldLayoutMkLst>
          <pc:spChg chg="add">
            <ac:chgData name="nileshmaneshwar449@gmail.com" userId="0de80bb987e31508" providerId="LiveId" clId="{D7BF9AB9-808F-4825-9A8C-C4C3F51434DC}" dt="2023-04-12T23:15:24.923" v="83"/>
            <ac:spMkLst>
              <pc:docMk/>
              <pc:sldMasterMk cId="2439313753" sldId="2147483803"/>
              <pc:sldLayoutMk cId="2411339831" sldId="2147483806"/>
              <ac:spMk id="7" creationId="{1C0B91E4-7722-F4DF-33F2-25311DC10A41}"/>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8" creationId="{92CC1E25-0CF1-D961-0814-F815FD4EA3A7}"/>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9" creationId="{2E0355D3-898F-69EC-B5BF-D53E847C31F4}"/>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0" creationId="{23A34C30-8002-CCAD-AA0C-151D5A46CA33}"/>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1" creationId="{6DA463F1-52FA-39CD-30B6-C3436A532D45}"/>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2" creationId="{B81FEAF8-AA94-DAD2-E0DF-4B7F15F21E1A}"/>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3" creationId="{07EFB331-9FC8-E2A8-56DF-5AF425125F74}"/>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4" creationId="{F5A25C2A-D2ED-997F-CFF2-4E9BFA7CD5DA}"/>
            </ac:spMkLst>
          </pc:spChg>
          <pc:spChg chg="add">
            <ac:chgData name="nileshmaneshwar449@gmail.com" userId="0de80bb987e31508" providerId="LiveId" clId="{D7BF9AB9-808F-4825-9A8C-C4C3F51434DC}" dt="2023-04-12T23:15:24.923" v="83"/>
            <ac:spMkLst>
              <pc:docMk/>
              <pc:sldMasterMk cId="2439313753" sldId="2147483803"/>
              <pc:sldLayoutMk cId="2411339831" sldId="2147483806"/>
              <ac:spMk id="15" creationId="{57BE4225-C3DF-3556-6C2E-6401AF2E903E}"/>
            </ac:spMkLst>
          </pc:spChg>
          <pc:grpChg chg="add">
            <ac:chgData name="nileshmaneshwar449@gmail.com" userId="0de80bb987e31508" providerId="LiveId" clId="{D7BF9AB9-808F-4825-9A8C-C4C3F51434DC}" dt="2023-04-12T23:15:24.923" v="83"/>
            <ac:grpSpMkLst>
              <pc:docMk/>
              <pc:sldMasterMk cId="2439313753" sldId="2147483803"/>
              <pc:sldLayoutMk cId="2411339831" sldId="2147483806"/>
              <ac:grpSpMk id="16" creationId="{8580ED30-631E-D617-7328-9F46534833E9}"/>
            </ac:grpSpMkLst>
          </pc:grpChg>
          <pc:grpChg chg="add">
            <ac:chgData name="nileshmaneshwar449@gmail.com" userId="0de80bb987e31508" providerId="LiveId" clId="{D7BF9AB9-808F-4825-9A8C-C4C3F51434DC}" dt="2023-04-12T23:15:24.923" v="83"/>
            <ac:grpSpMkLst>
              <pc:docMk/>
              <pc:sldMasterMk cId="2439313753" sldId="2147483803"/>
              <pc:sldLayoutMk cId="2411339831" sldId="2147483806"/>
              <ac:grpSpMk id="19" creationId="{4482B117-B0D4-B0DB-E82B-B3A2A264E603}"/>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633126953" sldId="2147483807"/>
          </pc:sldLayoutMkLst>
          <pc:spChg chg="add">
            <ac:chgData name="nileshmaneshwar449@gmail.com" userId="0de80bb987e31508" providerId="LiveId" clId="{D7BF9AB9-808F-4825-9A8C-C4C3F51434DC}" dt="2023-04-12T23:15:24.923" v="83"/>
            <ac:spMkLst>
              <pc:docMk/>
              <pc:sldMasterMk cId="2439313753" sldId="2147483803"/>
              <pc:sldLayoutMk cId="633126953" sldId="2147483807"/>
              <ac:spMk id="8" creationId="{444472FC-8616-4F00-9D6E-1CB7548FB1C8}"/>
            </ac:spMkLst>
          </pc:spChg>
          <pc:spChg chg="add">
            <ac:chgData name="nileshmaneshwar449@gmail.com" userId="0de80bb987e31508" providerId="LiveId" clId="{D7BF9AB9-808F-4825-9A8C-C4C3F51434DC}" dt="2023-04-12T23:15:24.923" v="83"/>
            <ac:spMkLst>
              <pc:docMk/>
              <pc:sldMasterMk cId="2439313753" sldId="2147483803"/>
              <pc:sldLayoutMk cId="633126953" sldId="2147483807"/>
              <ac:spMk id="9" creationId="{58DAB5AE-59D7-263B-EEC5-4808D086773A}"/>
            </ac:spMkLst>
          </pc:spChg>
          <pc:spChg chg="add">
            <ac:chgData name="nileshmaneshwar449@gmail.com" userId="0de80bb987e31508" providerId="LiveId" clId="{D7BF9AB9-808F-4825-9A8C-C4C3F51434DC}" dt="2023-04-12T23:15:24.923" v="83"/>
            <ac:spMkLst>
              <pc:docMk/>
              <pc:sldMasterMk cId="2439313753" sldId="2147483803"/>
              <pc:sldLayoutMk cId="633126953" sldId="2147483807"/>
              <ac:spMk id="10" creationId="{1112E896-DA34-5FF4-13D5-7106419E8986}"/>
            </ac:spMkLst>
          </pc:spChg>
          <pc:spChg chg="add">
            <ac:chgData name="nileshmaneshwar449@gmail.com" userId="0de80bb987e31508" providerId="LiveId" clId="{D7BF9AB9-808F-4825-9A8C-C4C3F51434DC}" dt="2023-04-12T23:15:24.923" v="83"/>
            <ac:spMkLst>
              <pc:docMk/>
              <pc:sldMasterMk cId="2439313753" sldId="2147483803"/>
              <pc:sldLayoutMk cId="633126953" sldId="2147483807"/>
              <ac:spMk id="11" creationId="{B4C742EE-3991-EAA9-B03A-A07A6ED2E089}"/>
            </ac:spMkLst>
          </pc:spChg>
          <pc:spChg chg="add">
            <ac:chgData name="nileshmaneshwar449@gmail.com" userId="0de80bb987e31508" providerId="LiveId" clId="{D7BF9AB9-808F-4825-9A8C-C4C3F51434DC}" dt="2023-04-12T23:15:24.923" v="83"/>
            <ac:spMkLst>
              <pc:docMk/>
              <pc:sldMasterMk cId="2439313753" sldId="2147483803"/>
              <pc:sldLayoutMk cId="633126953" sldId="2147483807"/>
              <ac:spMk id="12" creationId="{7A0224DF-5C2C-F355-AD3C-A7E76C4FE31F}"/>
            </ac:spMkLst>
          </pc:spChg>
          <pc:spChg chg="add">
            <ac:chgData name="nileshmaneshwar449@gmail.com" userId="0de80bb987e31508" providerId="LiveId" clId="{D7BF9AB9-808F-4825-9A8C-C4C3F51434DC}" dt="2023-04-12T23:15:24.923" v="83"/>
            <ac:spMkLst>
              <pc:docMk/>
              <pc:sldMasterMk cId="2439313753" sldId="2147483803"/>
              <pc:sldLayoutMk cId="633126953" sldId="2147483807"/>
              <ac:spMk id="19" creationId="{815E67E8-CE7D-174A-5439-192CCD9D4590}"/>
            </ac:spMkLst>
          </pc:spChg>
          <pc:grpChg chg="add">
            <ac:chgData name="nileshmaneshwar449@gmail.com" userId="0de80bb987e31508" providerId="LiveId" clId="{D7BF9AB9-808F-4825-9A8C-C4C3F51434DC}" dt="2023-04-12T23:15:24.923" v="83"/>
            <ac:grpSpMkLst>
              <pc:docMk/>
              <pc:sldMasterMk cId="2439313753" sldId="2147483803"/>
              <pc:sldLayoutMk cId="633126953" sldId="2147483807"/>
              <ac:grpSpMk id="13" creationId="{7CA2B5D6-2A71-D047-1C1C-6EE729C245CF}"/>
            </ac:grpSpMkLst>
          </pc:grpChg>
          <pc:grpChg chg="add">
            <ac:chgData name="nileshmaneshwar449@gmail.com" userId="0de80bb987e31508" providerId="LiveId" clId="{D7BF9AB9-808F-4825-9A8C-C4C3F51434DC}" dt="2023-04-12T23:15:24.923" v="83"/>
            <ac:grpSpMkLst>
              <pc:docMk/>
              <pc:sldMasterMk cId="2439313753" sldId="2147483803"/>
              <pc:sldLayoutMk cId="633126953" sldId="2147483807"/>
              <ac:grpSpMk id="16" creationId="{F59CFBC2-3D3B-4F90-BF2C-3561D8CBB59B}"/>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596985003" sldId="2147483808"/>
          </pc:sldLayoutMkLst>
          <pc:spChg chg="add">
            <ac:chgData name="nileshmaneshwar449@gmail.com" userId="0de80bb987e31508" providerId="LiveId" clId="{D7BF9AB9-808F-4825-9A8C-C4C3F51434DC}" dt="2023-04-12T23:15:24.923" v="83"/>
            <ac:spMkLst>
              <pc:docMk/>
              <pc:sldMasterMk cId="2439313753" sldId="2147483803"/>
              <pc:sldLayoutMk cId="596985003" sldId="2147483808"/>
              <ac:spMk id="10" creationId="{D0D72306-BE7F-42B2-259B-44A0AFAB335A}"/>
            </ac:spMkLst>
          </pc:spChg>
          <pc:spChg chg="add">
            <ac:chgData name="nileshmaneshwar449@gmail.com" userId="0de80bb987e31508" providerId="LiveId" clId="{D7BF9AB9-808F-4825-9A8C-C4C3F51434DC}" dt="2023-04-12T23:15:24.923" v="83"/>
            <ac:spMkLst>
              <pc:docMk/>
              <pc:sldMasterMk cId="2439313753" sldId="2147483803"/>
              <pc:sldLayoutMk cId="596985003" sldId="2147483808"/>
              <ac:spMk id="11" creationId="{48D3A623-62BC-7700-F848-E9D3EEC97CDA}"/>
            </ac:spMkLst>
          </pc:spChg>
          <pc:spChg chg="add">
            <ac:chgData name="nileshmaneshwar449@gmail.com" userId="0de80bb987e31508" providerId="LiveId" clId="{D7BF9AB9-808F-4825-9A8C-C4C3F51434DC}" dt="2023-04-12T23:15:24.923" v="83"/>
            <ac:spMkLst>
              <pc:docMk/>
              <pc:sldMasterMk cId="2439313753" sldId="2147483803"/>
              <pc:sldLayoutMk cId="596985003" sldId="2147483808"/>
              <ac:spMk id="12" creationId="{9734352B-4CBE-1171-30EE-E40F0E85ED78}"/>
            </ac:spMkLst>
          </pc:spChg>
          <pc:spChg chg="add">
            <ac:chgData name="nileshmaneshwar449@gmail.com" userId="0de80bb987e31508" providerId="LiveId" clId="{D7BF9AB9-808F-4825-9A8C-C4C3F51434DC}" dt="2023-04-12T23:15:24.923" v="83"/>
            <ac:spMkLst>
              <pc:docMk/>
              <pc:sldMasterMk cId="2439313753" sldId="2147483803"/>
              <pc:sldLayoutMk cId="596985003" sldId="2147483808"/>
              <ac:spMk id="13" creationId="{2580F0F2-3CB0-4BD4-5A5D-52F4E26E0444}"/>
            </ac:spMkLst>
          </pc:spChg>
          <pc:spChg chg="add">
            <ac:chgData name="nileshmaneshwar449@gmail.com" userId="0de80bb987e31508" providerId="LiveId" clId="{D7BF9AB9-808F-4825-9A8C-C4C3F51434DC}" dt="2023-04-12T23:15:24.923" v="83"/>
            <ac:spMkLst>
              <pc:docMk/>
              <pc:sldMasterMk cId="2439313753" sldId="2147483803"/>
              <pc:sldLayoutMk cId="596985003" sldId="2147483808"/>
              <ac:spMk id="14" creationId="{BF332198-6F2F-AC73-E5FD-D7790A9DFF1E}"/>
            </ac:spMkLst>
          </pc:spChg>
          <pc:spChg chg="add">
            <ac:chgData name="nileshmaneshwar449@gmail.com" userId="0de80bb987e31508" providerId="LiveId" clId="{D7BF9AB9-808F-4825-9A8C-C4C3F51434DC}" dt="2023-04-12T23:15:24.923" v="83"/>
            <ac:spMkLst>
              <pc:docMk/>
              <pc:sldMasterMk cId="2439313753" sldId="2147483803"/>
              <pc:sldLayoutMk cId="596985003" sldId="2147483808"/>
              <ac:spMk id="21" creationId="{19C27E06-CEC3-0793-DA87-F2551F48C67E}"/>
            </ac:spMkLst>
          </pc:spChg>
          <pc:grpChg chg="add">
            <ac:chgData name="nileshmaneshwar449@gmail.com" userId="0de80bb987e31508" providerId="LiveId" clId="{D7BF9AB9-808F-4825-9A8C-C4C3F51434DC}" dt="2023-04-12T23:15:24.923" v="83"/>
            <ac:grpSpMkLst>
              <pc:docMk/>
              <pc:sldMasterMk cId="2439313753" sldId="2147483803"/>
              <pc:sldLayoutMk cId="596985003" sldId="2147483808"/>
              <ac:grpSpMk id="15" creationId="{666793F6-B128-9960-32A8-3E4CF5A548DB}"/>
            </ac:grpSpMkLst>
          </pc:grpChg>
          <pc:grpChg chg="add">
            <ac:chgData name="nileshmaneshwar449@gmail.com" userId="0de80bb987e31508" providerId="LiveId" clId="{D7BF9AB9-808F-4825-9A8C-C4C3F51434DC}" dt="2023-04-12T23:15:24.923" v="83"/>
            <ac:grpSpMkLst>
              <pc:docMk/>
              <pc:sldMasterMk cId="2439313753" sldId="2147483803"/>
              <pc:sldLayoutMk cId="596985003" sldId="2147483808"/>
              <ac:grpSpMk id="18" creationId="{4B12C248-2094-CA01-B76A-D45179D33A7C}"/>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2429319502" sldId="2147483809"/>
          </pc:sldLayoutMkLst>
          <pc:spChg chg="add">
            <ac:chgData name="nileshmaneshwar449@gmail.com" userId="0de80bb987e31508" providerId="LiveId" clId="{D7BF9AB9-808F-4825-9A8C-C4C3F51434DC}" dt="2023-04-12T23:15:24.923" v="83"/>
            <ac:spMkLst>
              <pc:docMk/>
              <pc:sldMasterMk cId="2439313753" sldId="2147483803"/>
              <pc:sldLayoutMk cId="2429319502" sldId="2147483809"/>
              <ac:spMk id="6" creationId="{B37A973D-29B2-5A7F-854C-C60813408A49}"/>
            </ac:spMkLst>
          </pc:spChg>
          <pc:spChg chg="add">
            <ac:chgData name="nileshmaneshwar449@gmail.com" userId="0de80bb987e31508" providerId="LiveId" clId="{D7BF9AB9-808F-4825-9A8C-C4C3F51434DC}" dt="2023-04-12T23:15:24.923" v="83"/>
            <ac:spMkLst>
              <pc:docMk/>
              <pc:sldMasterMk cId="2439313753" sldId="2147483803"/>
              <pc:sldLayoutMk cId="2429319502" sldId="2147483809"/>
              <ac:spMk id="7" creationId="{770A7CC1-CE9A-3322-3B8F-A23F1B1BC924}"/>
            </ac:spMkLst>
          </pc:spChg>
          <pc:spChg chg="add">
            <ac:chgData name="nileshmaneshwar449@gmail.com" userId="0de80bb987e31508" providerId="LiveId" clId="{D7BF9AB9-808F-4825-9A8C-C4C3F51434DC}" dt="2023-04-12T23:15:24.923" v="83"/>
            <ac:spMkLst>
              <pc:docMk/>
              <pc:sldMasterMk cId="2439313753" sldId="2147483803"/>
              <pc:sldLayoutMk cId="2429319502" sldId="2147483809"/>
              <ac:spMk id="8" creationId="{9E8EFF2D-B611-FA81-B618-69231F59509C}"/>
            </ac:spMkLst>
          </pc:spChg>
          <pc:spChg chg="add">
            <ac:chgData name="nileshmaneshwar449@gmail.com" userId="0de80bb987e31508" providerId="LiveId" clId="{D7BF9AB9-808F-4825-9A8C-C4C3F51434DC}" dt="2023-04-12T23:15:24.923" v="83"/>
            <ac:spMkLst>
              <pc:docMk/>
              <pc:sldMasterMk cId="2439313753" sldId="2147483803"/>
              <pc:sldLayoutMk cId="2429319502" sldId="2147483809"/>
              <ac:spMk id="9" creationId="{CD63039C-DC88-895E-B528-DED1D1D43BAC}"/>
            </ac:spMkLst>
          </pc:spChg>
          <pc:spChg chg="add">
            <ac:chgData name="nileshmaneshwar449@gmail.com" userId="0de80bb987e31508" providerId="LiveId" clId="{D7BF9AB9-808F-4825-9A8C-C4C3F51434DC}" dt="2023-04-12T23:15:24.923" v="83"/>
            <ac:spMkLst>
              <pc:docMk/>
              <pc:sldMasterMk cId="2439313753" sldId="2147483803"/>
              <pc:sldLayoutMk cId="2429319502" sldId="2147483809"/>
              <ac:spMk id="10" creationId="{25BBEFC9-3357-0A0C-B440-ED640E36B4D3}"/>
            </ac:spMkLst>
          </pc:spChg>
          <pc:spChg chg="add">
            <ac:chgData name="nileshmaneshwar449@gmail.com" userId="0de80bb987e31508" providerId="LiveId" clId="{D7BF9AB9-808F-4825-9A8C-C4C3F51434DC}" dt="2023-04-12T23:15:24.923" v="83"/>
            <ac:spMkLst>
              <pc:docMk/>
              <pc:sldMasterMk cId="2439313753" sldId="2147483803"/>
              <pc:sldLayoutMk cId="2429319502" sldId="2147483809"/>
              <ac:spMk id="17" creationId="{17AF66EE-E409-1C4B-B02C-B95F3426D39E}"/>
            </ac:spMkLst>
          </pc:spChg>
          <pc:grpChg chg="add">
            <ac:chgData name="nileshmaneshwar449@gmail.com" userId="0de80bb987e31508" providerId="LiveId" clId="{D7BF9AB9-808F-4825-9A8C-C4C3F51434DC}" dt="2023-04-12T23:15:24.923" v="83"/>
            <ac:grpSpMkLst>
              <pc:docMk/>
              <pc:sldMasterMk cId="2439313753" sldId="2147483803"/>
              <pc:sldLayoutMk cId="2429319502" sldId="2147483809"/>
              <ac:grpSpMk id="11" creationId="{CF8258C8-4BBC-8403-232F-F6DD94296C97}"/>
            </ac:grpSpMkLst>
          </pc:grpChg>
          <pc:grpChg chg="add">
            <ac:chgData name="nileshmaneshwar449@gmail.com" userId="0de80bb987e31508" providerId="LiveId" clId="{D7BF9AB9-808F-4825-9A8C-C4C3F51434DC}" dt="2023-04-12T23:15:24.923" v="83"/>
            <ac:grpSpMkLst>
              <pc:docMk/>
              <pc:sldMasterMk cId="2439313753" sldId="2147483803"/>
              <pc:sldLayoutMk cId="2429319502" sldId="2147483809"/>
              <ac:grpSpMk id="14" creationId="{0A24AE91-9E1A-255F-AFB9-7B5A7F6D2FB2}"/>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3944974246" sldId="2147483810"/>
          </pc:sldLayoutMkLst>
          <pc:spChg chg="add">
            <ac:chgData name="nileshmaneshwar449@gmail.com" userId="0de80bb987e31508" providerId="LiveId" clId="{D7BF9AB9-808F-4825-9A8C-C4C3F51434DC}" dt="2023-04-12T23:15:24.923" v="83"/>
            <ac:spMkLst>
              <pc:docMk/>
              <pc:sldMasterMk cId="2439313753" sldId="2147483803"/>
              <pc:sldLayoutMk cId="3944974246" sldId="2147483810"/>
              <ac:spMk id="5" creationId="{5851B732-1BF9-D02A-5744-0FAEEB34BF96}"/>
            </ac:spMkLst>
          </pc:spChg>
          <pc:spChg chg="add">
            <ac:chgData name="nileshmaneshwar449@gmail.com" userId="0de80bb987e31508" providerId="LiveId" clId="{D7BF9AB9-808F-4825-9A8C-C4C3F51434DC}" dt="2023-04-12T23:15:24.923" v="83"/>
            <ac:spMkLst>
              <pc:docMk/>
              <pc:sldMasterMk cId="2439313753" sldId="2147483803"/>
              <pc:sldLayoutMk cId="3944974246" sldId="2147483810"/>
              <ac:spMk id="6" creationId="{D449B099-4C9E-DCAC-20A3-68CC8DD7AEB1}"/>
            </ac:spMkLst>
          </pc:spChg>
          <pc:spChg chg="add">
            <ac:chgData name="nileshmaneshwar449@gmail.com" userId="0de80bb987e31508" providerId="LiveId" clId="{D7BF9AB9-808F-4825-9A8C-C4C3F51434DC}" dt="2023-04-12T23:15:24.923" v="83"/>
            <ac:spMkLst>
              <pc:docMk/>
              <pc:sldMasterMk cId="2439313753" sldId="2147483803"/>
              <pc:sldLayoutMk cId="3944974246" sldId="2147483810"/>
              <ac:spMk id="7" creationId="{2D33FC09-1D80-BFC5-2F57-C2DBE55C934B}"/>
            </ac:spMkLst>
          </pc:spChg>
          <pc:spChg chg="add">
            <ac:chgData name="nileshmaneshwar449@gmail.com" userId="0de80bb987e31508" providerId="LiveId" clId="{D7BF9AB9-808F-4825-9A8C-C4C3F51434DC}" dt="2023-04-12T23:15:24.923" v="83"/>
            <ac:spMkLst>
              <pc:docMk/>
              <pc:sldMasterMk cId="2439313753" sldId="2147483803"/>
              <pc:sldLayoutMk cId="3944974246" sldId="2147483810"/>
              <ac:spMk id="8" creationId="{A821BDDD-EC75-28F1-6956-406577EC5012}"/>
            </ac:spMkLst>
          </pc:spChg>
          <pc:spChg chg="add">
            <ac:chgData name="nileshmaneshwar449@gmail.com" userId="0de80bb987e31508" providerId="LiveId" clId="{D7BF9AB9-808F-4825-9A8C-C4C3F51434DC}" dt="2023-04-12T23:15:24.923" v="83"/>
            <ac:spMkLst>
              <pc:docMk/>
              <pc:sldMasterMk cId="2439313753" sldId="2147483803"/>
              <pc:sldLayoutMk cId="3944974246" sldId="2147483810"/>
              <ac:spMk id="9" creationId="{1F848B91-C8C5-2AEB-25D9-B4C3569608D7}"/>
            </ac:spMkLst>
          </pc:spChg>
          <pc:spChg chg="add">
            <ac:chgData name="nileshmaneshwar449@gmail.com" userId="0de80bb987e31508" providerId="LiveId" clId="{D7BF9AB9-808F-4825-9A8C-C4C3F51434DC}" dt="2023-04-12T23:15:24.923" v="83"/>
            <ac:spMkLst>
              <pc:docMk/>
              <pc:sldMasterMk cId="2439313753" sldId="2147483803"/>
              <pc:sldLayoutMk cId="3944974246" sldId="2147483810"/>
              <ac:spMk id="13" creationId="{9AE4596D-8E81-E319-168B-1F68EB8F2ED4}"/>
            </ac:spMkLst>
          </pc:spChg>
          <pc:grpChg chg="add">
            <ac:chgData name="nileshmaneshwar449@gmail.com" userId="0de80bb987e31508" providerId="LiveId" clId="{D7BF9AB9-808F-4825-9A8C-C4C3F51434DC}" dt="2023-04-12T23:15:24.923" v="83"/>
            <ac:grpSpMkLst>
              <pc:docMk/>
              <pc:sldMasterMk cId="2439313753" sldId="2147483803"/>
              <pc:sldLayoutMk cId="3944974246" sldId="2147483810"/>
              <ac:grpSpMk id="10" creationId="{645FAA07-6D5B-840E-30F8-BE55FEB9A6A2}"/>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3085521502" sldId="2147483811"/>
          </pc:sldLayoutMkLst>
          <pc:spChg chg="add">
            <ac:chgData name="nileshmaneshwar449@gmail.com" userId="0de80bb987e31508" providerId="LiveId" clId="{D7BF9AB9-808F-4825-9A8C-C4C3F51434DC}" dt="2023-04-12T23:15:24.923" v="83"/>
            <ac:spMkLst>
              <pc:docMk/>
              <pc:sldMasterMk cId="2439313753" sldId="2147483803"/>
              <pc:sldLayoutMk cId="3085521502" sldId="2147483811"/>
              <ac:spMk id="8" creationId="{A47F9241-6F1D-3D74-8F11-6C79A3DDE05E}"/>
            </ac:spMkLst>
          </pc:spChg>
          <pc:spChg chg="add">
            <ac:chgData name="nileshmaneshwar449@gmail.com" userId="0de80bb987e31508" providerId="LiveId" clId="{D7BF9AB9-808F-4825-9A8C-C4C3F51434DC}" dt="2023-04-12T23:15:24.923" v="83"/>
            <ac:spMkLst>
              <pc:docMk/>
              <pc:sldMasterMk cId="2439313753" sldId="2147483803"/>
              <pc:sldLayoutMk cId="3085521502" sldId="2147483811"/>
              <ac:spMk id="9" creationId="{35AB74CB-5B5F-01E2-73BB-0A2CE84212C2}"/>
            </ac:spMkLst>
          </pc:spChg>
          <pc:spChg chg="add">
            <ac:chgData name="nileshmaneshwar449@gmail.com" userId="0de80bb987e31508" providerId="LiveId" clId="{D7BF9AB9-808F-4825-9A8C-C4C3F51434DC}" dt="2023-04-12T23:15:24.923" v="83"/>
            <ac:spMkLst>
              <pc:docMk/>
              <pc:sldMasterMk cId="2439313753" sldId="2147483803"/>
              <pc:sldLayoutMk cId="3085521502" sldId="2147483811"/>
              <ac:spMk id="10" creationId="{1A1B0C17-8AC3-8DC6-44D2-4085DC6F568B}"/>
            </ac:spMkLst>
          </pc:spChg>
          <pc:spChg chg="add">
            <ac:chgData name="nileshmaneshwar449@gmail.com" userId="0de80bb987e31508" providerId="LiveId" clId="{D7BF9AB9-808F-4825-9A8C-C4C3F51434DC}" dt="2023-04-12T23:15:24.923" v="83"/>
            <ac:spMkLst>
              <pc:docMk/>
              <pc:sldMasterMk cId="2439313753" sldId="2147483803"/>
              <pc:sldLayoutMk cId="3085521502" sldId="2147483811"/>
              <ac:spMk id="11" creationId="{FDC5616C-194E-9DB7-A151-423144C84076}"/>
            </ac:spMkLst>
          </pc:spChg>
          <pc:spChg chg="add">
            <ac:chgData name="nileshmaneshwar449@gmail.com" userId="0de80bb987e31508" providerId="LiveId" clId="{D7BF9AB9-808F-4825-9A8C-C4C3F51434DC}" dt="2023-04-12T23:15:24.923" v="83"/>
            <ac:spMkLst>
              <pc:docMk/>
              <pc:sldMasterMk cId="2439313753" sldId="2147483803"/>
              <pc:sldLayoutMk cId="3085521502" sldId="2147483811"/>
              <ac:spMk id="12" creationId="{E5AE2B94-18FC-27BB-FD25-3B04DE353D5E}"/>
            </ac:spMkLst>
          </pc:spChg>
          <pc:spChg chg="add">
            <ac:chgData name="nileshmaneshwar449@gmail.com" userId="0de80bb987e31508" providerId="LiveId" clId="{D7BF9AB9-808F-4825-9A8C-C4C3F51434DC}" dt="2023-04-12T23:15:24.923" v="83"/>
            <ac:spMkLst>
              <pc:docMk/>
              <pc:sldMasterMk cId="2439313753" sldId="2147483803"/>
              <pc:sldLayoutMk cId="3085521502" sldId="2147483811"/>
              <ac:spMk id="19" creationId="{282BAE76-E032-7915-A86A-313AE1589D3B}"/>
            </ac:spMkLst>
          </pc:spChg>
          <pc:grpChg chg="add">
            <ac:chgData name="nileshmaneshwar449@gmail.com" userId="0de80bb987e31508" providerId="LiveId" clId="{D7BF9AB9-808F-4825-9A8C-C4C3F51434DC}" dt="2023-04-12T23:15:24.923" v="83"/>
            <ac:grpSpMkLst>
              <pc:docMk/>
              <pc:sldMasterMk cId="2439313753" sldId="2147483803"/>
              <pc:sldLayoutMk cId="3085521502" sldId="2147483811"/>
              <ac:grpSpMk id="13" creationId="{EC4A79AE-5584-EAFF-8B6C-C9B40B59C744}"/>
            </ac:grpSpMkLst>
          </pc:grpChg>
          <pc:grpChg chg="add">
            <ac:chgData name="nileshmaneshwar449@gmail.com" userId="0de80bb987e31508" providerId="LiveId" clId="{D7BF9AB9-808F-4825-9A8C-C4C3F51434DC}" dt="2023-04-12T23:15:24.923" v="83"/>
            <ac:grpSpMkLst>
              <pc:docMk/>
              <pc:sldMasterMk cId="2439313753" sldId="2147483803"/>
              <pc:sldLayoutMk cId="3085521502" sldId="2147483811"/>
              <ac:grpSpMk id="16" creationId="{C65D5D95-5E4C-65D7-8B30-B79DF47CC16D}"/>
            </ac:grpSpMkLst>
          </pc:grpChg>
        </pc:sldLayoutChg>
        <pc:sldLayoutChg chg="addSp">
          <pc:chgData name="nileshmaneshwar449@gmail.com" userId="0de80bb987e31508" providerId="LiveId" clId="{D7BF9AB9-808F-4825-9A8C-C4C3F51434DC}" dt="2023-04-12T23:15:24.923" v="83"/>
          <pc:sldLayoutMkLst>
            <pc:docMk/>
            <pc:sldMasterMk cId="2439313753" sldId="2147483803"/>
            <pc:sldLayoutMk cId="3925910097" sldId="2147483812"/>
          </pc:sldLayoutMkLst>
          <pc:spChg chg="add">
            <ac:chgData name="nileshmaneshwar449@gmail.com" userId="0de80bb987e31508" providerId="LiveId" clId="{D7BF9AB9-808F-4825-9A8C-C4C3F51434DC}" dt="2023-04-12T23:15:24.923" v="83"/>
            <ac:spMkLst>
              <pc:docMk/>
              <pc:sldMasterMk cId="2439313753" sldId="2147483803"/>
              <pc:sldLayoutMk cId="3925910097" sldId="2147483812"/>
              <ac:spMk id="8" creationId="{8B58D0A1-0E78-44BC-31A1-4AABBBE9B7C6}"/>
            </ac:spMkLst>
          </pc:spChg>
          <pc:spChg chg="add">
            <ac:chgData name="nileshmaneshwar449@gmail.com" userId="0de80bb987e31508" providerId="LiveId" clId="{D7BF9AB9-808F-4825-9A8C-C4C3F51434DC}" dt="2023-04-12T23:15:24.923" v="83"/>
            <ac:spMkLst>
              <pc:docMk/>
              <pc:sldMasterMk cId="2439313753" sldId="2147483803"/>
              <pc:sldLayoutMk cId="3925910097" sldId="2147483812"/>
              <ac:spMk id="9" creationId="{620F53E7-B3FC-7686-2CB5-AFB2F2B62D46}"/>
            </ac:spMkLst>
          </pc:spChg>
          <pc:spChg chg="add">
            <ac:chgData name="nileshmaneshwar449@gmail.com" userId="0de80bb987e31508" providerId="LiveId" clId="{D7BF9AB9-808F-4825-9A8C-C4C3F51434DC}" dt="2023-04-12T23:15:24.923" v="83"/>
            <ac:spMkLst>
              <pc:docMk/>
              <pc:sldMasterMk cId="2439313753" sldId="2147483803"/>
              <pc:sldLayoutMk cId="3925910097" sldId="2147483812"/>
              <ac:spMk id="10" creationId="{CF982F1B-C20E-C2A3-D305-8869BBB8AE07}"/>
            </ac:spMkLst>
          </pc:spChg>
          <pc:spChg chg="add">
            <ac:chgData name="nileshmaneshwar449@gmail.com" userId="0de80bb987e31508" providerId="LiveId" clId="{D7BF9AB9-808F-4825-9A8C-C4C3F51434DC}" dt="2023-04-12T23:15:24.923" v="83"/>
            <ac:spMkLst>
              <pc:docMk/>
              <pc:sldMasterMk cId="2439313753" sldId="2147483803"/>
              <pc:sldLayoutMk cId="3925910097" sldId="2147483812"/>
              <ac:spMk id="11" creationId="{1DF9B172-EBD9-4798-BB97-E3EE8751F043}"/>
            </ac:spMkLst>
          </pc:spChg>
          <pc:spChg chg="add">
            <ac:chgData name="nileshmaneshwar449@gmail.com" userId="0de80bb987e31508" providerId="LiveId" clId="{D7BF9AB9-808F-4825-9A8C-C4C3F51434DC}" dt="2023-04-12T23:15:24.923" v="83"/>
            <ac:spMkLst>
              <pc:docMk/>
              <pc:sldMasterMk cId="2439313753" sldId="2147483803"/>
              <pc:sldLayoutMk cId="3925910097" sldId="2147483812"/>
              <ac:spMk id="12" creationId="{B73B67CB-7379-8907-79FE-0D8AECD85A6E}"/>
            </ac:spMkLst>
          </pc:spChg>
          <pc:spChg chg="add">
            <ac:chgData name="nileshmaneshwar449@gmail.com" userId="0de80bb987e31508" providerId="LiveId" clId="{D7BF9AB9-808F-4825-9A8C-C4C3F51434DC}" dt="2023-04-12T23:15:24.923" v="83"/>
            <ac:spMkLst>
              <pc:docMk/>
              <pc:sldMasterMk cId="2439313753" sldId="2147483803"/>
              <pc:sldLayoutMk cId="3925910097" sldId="2147483812"/>
              <ac:spMk id="19" creationId="{77F553B0-F4C7-57C9-6FC7-8BDC07240E1B}"/>
            </ac:spMkLst>
          </pc:spChg>
          <pc:grpChg chg="add">
            <ac:chgData name="nileshmaneshwar449@gmail.com" userId="0de80bb987e31508" providerId="LiveId" clId="{D7BF9AB9-808F-4825-9A8C-C4C3F51434DC}" dt="2023-04-12T23:15:24.923" v="83"/>
            <ac:grpSpMkLst>
              <pc:docMk/>
              <pc:sldMasterMk cId="2439313753" sldId="2147483803"/>
              <pc:sldLayoutMk cId="3925910097" sldId="2147483812"/>
              <ac:grpSpMk id="13" creationId="{8D30AB80-8FFD-758F-5F55-4144858BEBDE}"/>
            </ac:grpSpMkLst>
          </pc:grpChg>
          <pc:grpChg chg="add">
            <ac:chgData name="nileshmaneshwar449@gmail.com" userId="0de80bb987e31508" providerId="LiveId" clId="{D7BF9AB9-808F-4825-9A8C-C4C3F51434DC}" dt="2023-04-12T23:15:24.923" v="83"/>
            <ac:grpSpMkLst>
              <pc:docMk/>
              <pc:sldMasterMk cId="2439313753" sldId="2147483803"/>
              <pc:sldLayoutMk cId="3925910097" sldId="2147483812"/>
              <ac:grpSpMk id="16" creationId="{04DE61A9-D793-8E7F-B74F-2BE2BE32D2E6}"/>
            </ac:grpSpMkLst>
          </pc:grpChg>
        </pc:sldLayoutChg>
      </pc:sldMasterChg>
      <pc:sldMasterChg chg="addSp modSldLayout">
        <pc:chgData name="nileshmaneshwar449@gmail.com" userId="0de80bb987e31508" providerId="LiveId" clId="{D7BF9AB9-808F-4825-9A8C-C4C3F51434DC}" dt="2023-04-12T23:17:17.761" v="87"/>
        <pc:sldMasterMkLst>
          <pc:docMk/>
          <pc:sldMasterMk cId="4276922999" sldId="2147483820"/>
        </pc:sldMasterMkLst>
        <pc:spChg chg="add">
          <ac:chgData name="nileshmaneshwar449@gmail.com" userId="0de80bb987e31508" providerId="LiveId" clId="{D7BF9AB9-808F-4825-9A8C-C4C3F51434DC}" dt="2023-04-12T23:17:17.761" v="87"/>
          <ac:spMkLst>
            <pc:docMk/>
            <pc:sldMasterMk cId="4276922999" sldId="2147483820"/>
            <ac:spMk id="7" creationId="{56634E91-22F6-A22B-35CD-181B1F63C21F}"/>
          </ac:spMkLst>
        </pc:spChg>
        <pc:spChg chg="add">
          <ac:chgData name="nileshmaneshwar449@gmail.com" userId="0de80bb987e31508" providerId="LiveId" clId="{D7BF9AB9-808F-4825-9A8C-C4C3F51434DC}" dt="2023-04-12T23:17:17.761" v="87"/>
          <ac:spMkLst>
            <pc:docMk/>
            <pc:sldMasterMk cId="4276922999" sldId="2147483820"/>
            <ac:spMk id="8" creationId="{E78753DB-03C6-A865-47D1-B37217F5020D}"/>
          </ac:spMkLst>
        </pc:spChg>
        <pc:spChg chg="add">
          <ac:chgData name="nileshmaneshwar449@gmail.com" userId="0de80bb987e31508" providerId="LiveId" clId="{D7BF9AB9-808F-4825-9A8C-C4C3F51434DC}" dt="2023-04-12T23:17:17.761" v="87"/>
          <ac:spMkLst>
            <pc:docMk/>
            <pc:sldMasterMk cId="4276922999" sldId="2147483820"/>
            <ac:spMk id="9" creationId="{6F3DCBAA-A7C4-05D9-E72A-725F805EF62A}"/>
          </ac:spMkLst>
        </pc:spChg>
        <pc:spChg chg="add">
          <ac:chgData name="nileshmaneshwar449@gmail.com" userId="0de80bb987e31508" providerId="LiveId" clId="{D7BF9AB9-808F-4825-9A8C-C4C3F51434DC}" dt="2023-04-12T23:17:17.761" v="87"/>
          <ac:spMkLst>
            <pc:docMk/>
            <pc:sldMasterMk cId="4276922999" sldId="2147483820"/>
            <ac:spMk id="10" creationId="{A8A2172E-6EA0-1BB7-790E-58A2B40C418D}"/>
          </ac:spMkLst>
        </pc:spChg>
        <pc:spChg chg="add">
          <ac:chgData name="nileshmaneshwar449@gmail.com" userId="0de80bb987e31508" providerId="LiveId" clId="{D7BF9AB9-808F-4825-9A8C-C4C3F51434DC}" dt="2023-04-12T23:17:17.761" v="87"/>
          <ac:spMkLst>
            <pc:docMk/>
            <pc:sldMasterMk cId="4276922999" sldId="2147483820"/>
            <ac:spMk id="11" creationId="{F96A1AC5-BF16-AA06-5C5B-2B4241ED67D1}"/>
          </ac:spMkLst>
        </pc:spChg>
        <pc:spChg chg="add">
          <ac:chgData name="nileshmaneshwar449@gmail.com" userId="0de80bb987e31508" providerId="LiveId" clId="{D7BF9AB9-808F-4825-9A8C-C4C3F51434DC}" dt="2023-04-12T23:17:17.761" v="87"/>
          <ac:spMkLst>
            <pc:docMk/>
            <pc:sldMasterMk cId="4276922999" sldId="2147483820"/>
            <ac:spMk id="12" creationId="{2D6F97FF-C0C6-9579-69CE-BA0F6165AA73}"/>
          </ac:spMkLst>
        </pc:spChg>
        <pc:spChg chg="add">
          <ac:chgData name="nileshmaneshwar449@gmail.com" userId="0de80bb987e31508" providerId="LiveId" clId="{D7BF9AB9-808F-4825-9A8C-C4C3F51434DC}" dt="2023-04-12T23:17:17.761" v="87"/>
          <ac:spMkLst>
            <pc:docMk/>
            <pc:sldMasterMk cId="4276922999" sldId="2147483820"/>
            <ac:spMk id="19" creationId="{9018F8F5-35D3-5BFF-F68E-CEFBFAEDC1DC}"/>
          </ac:spMkLst>
        </pc:spChg>
        <pc:spChg chg="add">
          <ac:chgData name="nileshmaneshwar449@gmail.com" userId="0de80bb987e31508" providerId="LiveId" clId="{D7BF9AB9-808F-4825-9A8C-C4C3F51434DC}" dt="2023-04-12T23:17:17.761" v="87"/>
          <ac:spMkLst>
            <pc:docMk/>
            <pc:sldMasterMk cId="4276922999" sldId="2147483820"/>
            <ac:spMk id="20" creationId="{BE7EDC2E-CC5C-0FEB-5AC9-01C20D848740}"/>
          </ac:spMkLst>
        </pc:spChg>
        <pc:grpChg chg="add">
          <ac:chgData name="nileshmaneshwar449@gmail.com" userId="0de80bb987e31508" providerId="LiveId" clId="{D7BF9AB9-808F-4825-9A8C-C4C3F51434DC}" dt="2023-04-12T23:17:17.761" v="87"/>
          <ac:grpSpMkLst>
            <pc:docMk/>
            <pc:sldMasterMk cId="4276922999" sldId="2147483820"/>
            <ac:grpSpMk id="13" creationId="{E2D3D0F7-5B0A-C7CC-CF64-DA1769E5771D}"/>
          </ac:grpSpMkLst>
        </pc:grpChg>
        <pc:grpChg chg="add">
          <ac:chgData name="nileshmaneshwar449@gmail.com" userId="0de80bb987e31508" providerId="LiveId" clId="{D7BF9AB9-808F-4825-9A8C-C4C3F51434DC}" dt="2023-04-12T23:17:17.761" v="87"/>
          <ac:grpSpMkLst>
            <pc:docMk/>
            <pc:sldMasterMk cId="4276922999" sldId="2147483820"/>
            <ac:grpSpMk id="16" creationId="{404F4ECA-01CE-7D80-1A4D-D5ECBD66B7DA}"/>
          </ac:grpSpMkLst>
        </pc:grpChg>
        <pc:sldLayoutChg chg="addSp">
          <pc:chgData name="nileshmaneshwar449@gmail.com" userId="0de80bb987e31508" providerId="LiveId" clId="{D7BF9AB9-808F-4825-9A8C-C4C3F51434DC}" dt="2023-04-12T23:17:17.761" v="87"/>
          <pc:sldLayoutMkLst>
            <pc:docMk/>
            <pc:sldMasterMk cId="4276922999" sldId="2147483820"/>
            <pc:sldLayoutMk cId="55426429" sldId="2147483821"/>
          </pc:sldLayoutMkLst>
          <pc:spChg chg="add">
            <ac:chgData name="nileshmaneshwar449@gmail.com" userId="0de80bb987e31508" providerId="LiveId" clId="{D7BF9AB9-808F-4825-9A8C-C4C3F51434DC}" dt="2023-04-12T23:17:17.761" v="87"/>
            <ac:spMkLst>
              <pc:docMk/>
              <pc:sldMasterMk cId="4276922999" sldId="2147483820"/>
              <pc:sldLayoutMk cId="55426429" sldId="2147483821"/>
              <ac:spMk id="7" creationId="{6A0EEEA2-20D1-C842-D370-EF2A03519647}"/>
            </ac:spMkLst>
          </pc:spChg>
          <pc:grpChg chg="add">
            <ac:chgData name="nileshmaneshwar449@gmail.com" userId="0de80bb987e31508" providerId="LiveId" clId="{D7BF9AB9-808F-4825-9A8C-C4C3F51434DC}" dt="2023-04-12T23:17:17.761" v="87"/>
            <ac:grpSpMkLst>
              <pc:docMk/>
              <pc:sldMasterMk cId="4276922999" sldId="2147483820"/>
              <pc:sldLayoutMk cId="55426429" sldId="2147483821"/>
              <ac:grpSpMk id="8" creationId="{CACD07C5-A163-58E6-E331-F3E4C88896AF}"/>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2092497696" sldId="2147483822"/>
          </pc:sldLayoutMkLst>
          <pc:spChg chg="add">
            <ac:chgData name="nileshmaneshwar449@gmail.com" userId="0de80bb987e31508" providerId="LiveId" clId="{D7BF9AB9-808F-4825-9A8C-C4C3F51434DC}" dt="2023-04-12T23:17:17.761" v="87"/>
            <ac:spMkLst>
              <pc:docMk/>
              <pc:sldMasterMk cId="4276922999" sldId="2147483820"/>
              <pc:sldLayoutMk cId="2092497696" sldId="2147483822"/>
              <ac:spMk id="7" creationId="{024970EA-5A63-C936-FE0F-33BC93E1BC07}"/>
            </ac:spMkLst>
          </pc:spChg>
          <pc:spChg chg="add">
            <ac:chgData name="nileshmaneshwar449@gmail.com" userId="0de80bb987e31508" providerId="LiveId" clId="{D7BF9AB9-808F-4825-9A8C-C4C3F51434DC}" dt="2023-04-12T23:17:17.761" v="87"/>
            <ac:spMkLst>
              <pc:docMk/>
              <pc:sldMasterMk cId="4276922999" sldId="2147483820"/>
              <pc:sldLayoutMk cId="2092497696" sldId="2147483822"/>
              <ac:spMk id="8" creationId="{BB0A0A59-53A5-BA26-EA13-2683D20A3C1D}"/>
            </ac:spMkLst>
          </pc:spChg>
          <pc:spChg chg="add">
            <ac:chgData name="nileshmaneshwar449@gmail.com" userId="0de80bb987e31508" providerId="LiveId" clId="{D7BF9AB9-808F-4825-9A8C-C4C3F51434DC}" dt="2023-04-12T23:17:17.761" v="87"/>
            <ac:spMkLst>
              <pc:docMk/>
              <pc:sldMasterMk cId="4276922999" sldId="2147483820"/>
              <pc:sldLayoutMk cId="2092497696" sldId="2147483822"/>
              <ac:spMk id="9" creationId="{D858C90F-1B54-58D1-9E1E-2DF83C787F98}"/>
            </ac:spMkLst>
          </pc:spChg>
          <pc:spChg chg="add">
            <ac:chgData name="nileshmaneshwar449@gmail.com" userId="0de80bb987e31508" providerId="LiveId" clId="{D7BF9AB9-808F-4825-9A8C-C4C3F51434DC}" dt="2023-04-12T23:17:17.761" v="87"/>
            <ac:spMkLst>
              <pc:docMk/>
              <pc:sldMasterMk cId="4276922999" sldId="2147483820"/>
              <pc:sldLayoutMk cId="2092497696" sldId="2147483822"/>
              <ac:spMk id="10" creationId="{1533436D-9EF3-D82E-4544-DF81BADC5BEF}"/>
            </ac:spMkLst>
          </pc:spChg>
          <pc:spChg chg="add">
            <ac:chgData name="nileshmaneshwar449@gmail.com" userId="0de80bb987e31508" providerId="LiveId" clId="{D7BF9AB9-808F-4825-9A8C-C4C3F51434DC}" dt="2023-04-12T23:17:17.761" v="87"/>
            <ac:spMkLst>
              <pc:docMk/>
              <pc:sldMasterMk cId="4276922999" sldId="2147483820"/>
              <pc:sldLayoutMk cId="2092497696" sldId="2147483822"/>
              <ac:spMk id="11" creationId="{ED2CE026-0C41-5011-6F53-EC2FF465F37A}"/>
            </ac:spMkLst>
          </pc:spChg>
          <pc:spChg chg="add">
            <ac:chgData name="nileshmaneshwar449@gmail.com" userId="0de80bb987e31508" providerId="LiveId" clId="{D7BF9AB9-808F-4825-9A8C-C4C3F51434DC}" dt="2023-04-12T23:17:17.761" v="87"/>
            <ac:spMkLst>
              <pc:docMk/>
              <pc:sldMasterMk cId="4276922999" sldId="2147483820"/>
              <pc:sldLayoutMk cId="2092497696" sldId="2147483822"/>
              <ac:spMk id="18" creationId="{A388DBC8-278E-BF86-6FB4-B42D83DDB286}"/>
            </ac:spMkLst>
          </pc:spChg>
          <pc:grpChg chg="add">
            <ac:chgData name="nileshmaneshwar449@gmail.com" userId="0de80bb987e31508" providerId="LiveId" clId="{D7BF9AB9-808F-4825-9A8C-C4C3F51434DC}" dt="2023-04-12T23:17:17.761" v="87"/>
            <ac:grpSpMkLst>
              <pc:docMk/>
              <pc:sldMasterMk cId="4276922999" sldId="2147483820"/>
              <pc:sldLayoutMk cId="2092497696" sldId="2147483822"/>
              <ac:grpSpMk id="12" creationId="{1012ABC0-CABF-26A1-DE8D-C0CE510C3E88}"/>
            </ac:grpSpMkLst>
          </pc:grpChg>
          <pc:grpChg chg="add">
            <ac:chgData name="nileshmaneshwar449@gmail.com" userId="0de80bb987e31508" providerId="LiveId" clId="{D7BF9AB9-808F-4825-9A8C-C4C3F51434DC}" dt="2023-04-12T23:17:17.761" v="87"/>
            <ac:grpSpMkLst>
              <pc:docMk/>
              <pc:sldMasterMk cId="4276922999" sldId="2147483820"/>
              <pc:sldLayoutMk cId="2092497696" sldId="2147483822"/>
              <ac:grpSpMk id="15" creationId="{0D3836F1-F3F1-3274-A4ED-D675E1B41341}"/>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48417344" sldId="2147483823"/>
          </pc:sldLayoutMkLst>
          <pc:spChg chg="add">
            <ac:chgData name="nileshmaneshwar449@gmail.com" userId="0de80bb987e31508" providerId="LiveId" clId="{D7BF9AB9-808F-4825-9A8C-C4C3F51434DC}" dt="2023-04-12T23:17:17.761" v="87"/>
            <ac:spMkLst>
              <pc:docMk/>
              <pc:sldMasterMk cId="4276922999" sldId="2147483820"/>
              <pc:sldLayoutMk cId="48417344" sldId="2147483823"/>
              <ac:spMk id="7" creationId="{6427130D-FF1C-D99E-D0AF-BF75C3708D28}"/>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8" creationId="{38B11224-CB40-E1BE-854B-A964DD45974D}"/>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9" creationId="{54E435B5-6E40-CBB7-802F-57C68E995A52}"/>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0" creationId="{A0C9DCA7-A2C4-98E4-3DE3-14E0DD0B625B}"/>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1" creationId="{64A1CB95-1BDF-AF35-D53B-9935F7EDDC72}"/>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2" creationId="{1B7CA11E-8916-F108-D171-4A0FB1F8E480}"/>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3" creationId="{3398A018-021F-E02D-2F47-5900292D5162}"/>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4" creationId="{994B0070-7975-541A-017B-7C3E8775FDEF}"/>
            </ac:spMkLst>
          </pc:spChg>
          <pc:spChg chg="add">
            <ac:chgData name="nileshmaneshwar449@gmail.com" userId="0de80bb987e31508" providerId="LiveId" clId="{D7BF9AB9-808F-4825-9A8C-C4C3F51434DC}" dt="2023-04-12T23:17:17.761" v="87"/>
            <ac:spMkLst>
              <pc:docMk/>
              <pc:sldMasterMk cId="4276922999" sldId="2147483820"/>
              <pc:sldLayoutMk cId="48417344" sldId="2147483823"/>
              <ac:spMk id="15" creationId="{492DE56F-7B94-0B0F-CBE5-8F920B2036DF}"/>
            </ac:spMkLst>
          </pc:spChg>
          <pc:grpChg chg="add">
            <ac:chgData name="nileshmaneshwar449@gmail.com" userId="0de80bb987e31508" providerId="LiveId" clId="{D7BF9AB9-808F-4825-9A8C-C4C3F51434DC}" dt="2023-04-12T23:17:17.761" v="87"/>
            <ac:grpSpMkLst>
              <pc:docMk/>
              <pc:sldMasterMk cId="4276922999" sldId="2147483820"/>
              <pc:sldLayoutMk cId="48417344" sldId="2147483823"/>
              <ac:grpSpMk id="16" creationId="{F2EA2AAB-BCF3-F480-DE6F-F6662AA15FF7}"/>
            </ac:grpSpMkLst>
          </pc:grpChg>
          <pc:grpChg chg="add">
            <ac:chgData name="nileshmaneshwar449@gmail.com" userId="0de80bb987e31508" providerId="LiveId" clId="{D7BF9AB9-808F-4825-9A8C-C4C3F51434DC}" dt="2023-04-12T23:17:17.761" v="87"/>
            <ac:grpSpMkLst>
              <pc:docMk/>
              <pc:sldMasterMk cId="4276922999" sldId="2147483820"/>
              <pc:sldLayoutMk cId="48417344" sldId="2147483823"/>
              <ac:grpSpMk id="19" creationId="{4AEE19A5-FA31-EFB0-657C-7BE82477DF69}"/>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1016508823" sldId="2147483824"/>
          </pc:sldLayoutMkLst>
          <pc:spChg chg="add">
            <ac:chgData name="nileshmaneshwar449@gmail.com" userId="0de80bb987e31508" providerId="LiveId" clId="{D7BF9AB9-808F-4825-9A8C-C4C3F51434DC}" dt="2023-04-12T23:17:17.761" v="87"/>
            <ac:spMkLst>
              <pc:docMk/>
              <pc:sldMasterMk cId="4276922999" sldId="2147483820"/>
              <pc:sldLayoutMk cId="1016508823" sldId="2147483824"/>
              <ac:spMk id="8" creationId="{89B344A0-9457-6AC2-6FDA-CBF6383A44C6}"/>
            </ac:spMkLst>
          </pc:spChg>
          <pc:spChg chg="add">
            <ac:chgData name="nileshmaneshwar449@gmail.com" userId="0de80bb987e31508" providerId="LiveId" clId="{D7BF9AB9-808F-4825-9A8C-C4C3F51434DC}" dt="2023-04-12T23:17:17.761" v="87"/>
            <ac:spMkLst>
              <pc:docMk/>
              <pc:sldMasterMk cId="4276922999" sldId="2147483820"/>
              <pc:sldLayoutMk cId="1016508823" sldId="2147483824"/>
              <ac:spMk id="9" creationId="{B51AF247-E57F-E0C3-02CE-A89E793334B0}"/>
            </ac:spMkLst>
          </pc:spChg>
          <pc:spChg chg="add">
            <ac:chgData name="nileshmaneshwar449@gmail.com" userId="0de80bb987e31508" providerId="LiveId" clId="{D7BF9AB9-808F-4825-9A8C-C4C3F51434DC}" dt="2023-04-12T23:17:17.761" v="87"/>
            <ac:spMkLst>
              <pc:docMk/>
              <pc:sldMasterMk cId="4276922999" sldId="2147483820"/>
              <pc:sldLayoutMk cId="1016508823" sldId="2147483824"/>
              <ac:spMk id="10" creationId="{1D5C071D-548D-19FA-66BD-3AA01837A599}"/>
            </ac:spMkLst>
          </pc:spChg>
          <pc:spChg chg="add">
            <ac:chgData name="nileshmaneshwar449@gmail.com" userId="0de80bb987e31508" providerId="LiveId" clId="{D7BF9AB9-808F-4825-9A8C-C4C3F51434DC}" dt="2023-04-12T23:17:17.761" v="87"/>
            <ac:spMkLst>
              <pc:docMk/>
              <pc:sldMasterMk cId="4276922999" sldId="2147483820"/>
              <pc:sldLayoutMk cId="1016508823" sldId="2147483824"/>
              <ac:spMk id="11" creationId="{7E113D28-7D39-6713-8FAD-188F67827F00}"/>
            </ac:spMkLst>
          </pc:spChg>
          <pc:spChg chg="add">
            <ac:chgData name="nileshmaneshwar449@gmail.com" userId="0de80bb987e31508" providerId="LiveId" clId="{D7BF9AB9-808F-4825-9A8C-C4C3F51434DC}" dt="2023-04-12T23:17:17.761" v="87"/>
            <ac:spMkLst>
              <pc:docMk/>
              <pc:sldMasterMk cId="4276922999" sldId="2147483820"/>
              <pc:sldLayoutMk cId="1016508823" sldId="2147483824"/>
              <ac:spMk id="12" creationId="{1BC4A1D0-FD09-0560-E40B-BCCF1D0E1B06}"/>
            </ac:spMkLst>
          </pc:spChg>
          <pc:spChg chg="add">
            <ac:chgData name="nileshmaneshwar449@gmail.com" userId="0de80bb987e31508" providerId="LiveId" clId="{D7BF9AB9-808F-4825-9A8C-C4C3F51434DC}" dt="2023-04-12T23:17:17.761" v="87"/>
            <ac:spMkLst>
              <pc:docMk/>
              <pc:sldMasterMk cId="4276922999" sldId="2147483820"/>
              <pc:sldLayoutMk cId="1016508823" sldId="2147483824"/>
              <ac:spMk id="19" creationId="{96AC7DEF-E1DB-086F-21E0-3B1FA9736D32}"/>
            </ac:spMkLst>
          </pc:spChg>
          <pc:grpChg chg="add">
            <ac:chgData name="nileshmaneshwar449@gmail.com" userId="0de80bb987e31508" providerId="LiveId" clId="{D7BF9AB9-808F-4825-9A8C-C4C3F51434DC}" dt="2023-04-12T23:17:17.761" v="87"/>
            <ac:grpSpMkLst>
              <pc:docMk/>
              <pc:sldMasterMk cId="4276922999" sldId="2147483820"/>
              <pc:sldLayoutMk cId="1016508823" sldId="2147483824"/>
              <ac:grpSpMk id="13" creationId="{B28271F6-7240-94FC-68F7-6491690D86E0}"/>
            </ac:grpSpMkLst>
          </pc:grpChg>
          <pc:grpChg chg="add">
            <ac:chgData name="nileshmaneshwar449@gmail.com" userId="0de80bb987e31508" providerId="LiveId" clId="{D7BF9AB9-808F-4825-9A8C-C4C3F51434DC}" dt="2023-04-12T23:17:17.761" v="87"/>
            <ac:grpSpMkLst>
              <pc:docMk/>
              <pc:sldMasterMk cId="4276922999" sldId="2147483820"/>
              <pc:sldLayoutMk cId="1016508823" sldId="2147483824"/>
              <ac:grpSpMk id="16" creationId="{A06F5B93-D83E-D9C8-DA38-E8D6CA1E6A97}"/>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1567162935" sldId="2147483825"/>
          </pc:sldLayoutMkLst>
          <pc:spChg chg="add">
            <ac:chgData name="nileshmaneshwar449@gmail.com" userId="0de80bb987e31508" providerId="LiveId" clId="{D7BF9AB9-808F-4825-9A8C-C4C3F51434DC}" dt="2023-04-12T23:17:17.761" v="87"/>
            <ac:spMkLst>
              <pc:docMk/>
              <pc:sldMasterMk cId="4276922999" sldId="2147483820"/>
              <pc:sldLayoutMk cId="1567162935" sldId="2147483825"/>
              <ac:spMk id="10" creationId="{6FBE9C52-C0CC-1A92-EA07-B6C8302BC489}"/>
            </ac:spMkLst>
          </pc:spChg>
          <pc:spChg chg="add">
            <ac:chgData name="nileshmaneshwar449@gmail.com" userId="0de80bb987e31508" providerId="LiveId" clId="{D7BF9AB9-808F-4825-9A8C-C4C3F51434DC}" dt="2023-04-12T23:17:17.761" v="87"/>
            <ac:spMkLst>
              <pc:docMk/>
              <pc:sldMasterMk cId="4276922999" sldId="2147483820"/>
              <pc:sldLayoutMk cId="1567162935" sldId="2147483825"/>
              <ac:spMk id="11" creationId="{DEF5D2E4-EBF3-3AF6-93FD-5212C0051A2E}"/>
            </ac:spMkLst>
          </pc:spChg>
          <pc:spChg chg="add">
            <ac:chgData name="nileshmaneshwar449@gmail.com" userId="0de80bb987e31508" providerId="LiveId" clId="{D7BF9AB9-808F-4825-9A8C-C4C3F51434DC}" dt="2023-04-12T23:17:17.761" v="87"/>
            <ac:spMkLst>
              <pc:docMk/>
              <pc:sldMasterMk cId="4276922999" sldId="2147483820"/>
              <pc:sldLayoutMk cId="1567162935" sldId="2147483825"/>
              <ac:spMk id="12" creationId="{7810E5B3-9791-AB86-AF56-7D6575A642C7}"/>
            </ac:spMkLst>
          </pc:spChg>
          <pc:spChg chg="add">
            <ac:chgData name="nileshmaneshwar449@gmail.com" userId="0de80bb987e31508" providerId="LiveId" clId="{D7BF9AB9-808F-4825-9A8C-C4C3F51434DC}" dt="2023-04-12T23:17:17.761" v="87"/>
            <ac:spMkLst>
              <pc:docMk/>
              <pc:sldMasterMk cId="4276922999" sldId="2147483820"/>
              <pc:sldLayoutMk cId="1567162935" sldId="2147483825"/>
              <ac:spMk id="13" creationId="{BABA6A50-CDD0-BB16-45BD-6D28544888E9}"/>
            </ac:spMkLst>
          </pc:spChg>
          <pc:spChg chg="add">
            <ac:chgData name="nileshmaneshwar449@gmail.com" userId="0de80bb987e31508" providerId="LiveId" clId="{D7BF9AB9-808F-4825-9A8C-C4C3F51434DC}" dt="2023-04-12T23:17:17.761" v="87"/>
            <ac:spMkLst>
              <pc:docMk/>
              <pc:sldMasterMk cId="4276922999" sldId="2147483820"/>
              <pc:sldLayoutMk cId="1567162935" sldId="2147483825"/>
              <ac:spMk id="14" creationId="{CEEEDC81-CB66-05A5-C43B-B7DA22420F33}"/>
            </ac:spMkLst>
          </pc:spChg>
          <pc:spChg chg="add">
            <ac:chgData name="nileshmaneshwar449@gmail.com" userId="0de80bb987e31508" providerId="LiveId" clId="{D7BF9AB9-808F-4825-9A8C-C4C3F51434DC}" dt="2023-04-12T23:17:17.761" v="87"/>
            <ac:spMkLst>
              <pc:docMk/>
              <pc:sldMasterMk cId="4276922999" sldId="2147483820"/>
              <pc:sldLayoutMk cId="1567162935" sldId="2147483825"/>
              <ac:spMk id="21" creationId="{92A0DC17-95C9-01A9-3C73-01E987FE316B}"/>
            </ac:spMkLst>
          </pc:spChg>
          <pc:grpChg chg="add">
            <ac:chgData name="nileshmaneshwar449@gmail.com" userId="0de80bb987e31508" providerId="LiveId" clId="{D7BF9AB9-808F-4825-9A8C-C4C3F51434DC}" dt="2023-04-12T23:17:17.761" v="87"/>
            <ac:grpSpMkLst>
              <pc:docMk/>
              <pc:sldMasterMk cId="4276922999" sldId="2147483820"/>
              <pc:sldLayoutMk cId="1567162935" sldId="2147483825"/>
              <ac:grpSpMk id="15" creationId="{8F0BC9D4-98DB-1BE3-2CEA-1DF27C051DC1}"/>
            </ac:grpSpMkLst>
          </pc:grpChg>
          <pc:grpChg chg="add">
            <ac:chgData name="nileshmaneshwar449@gmail.com" userId="0de80bb987e31508" providerId="LiveId" clId="{D7BF9AB9-808F-4825-9A8C-C4C3F51434DC}" dt="2023-04-12T23:17:17.761" v="87"/>
            <ac:grpSpMkLst>
              <pc:docMk/>
              <pc:sldMasterMk cId="4276922999" sldId="2147483820"/>
              <pc:sldLayoutMk cId="1567162935" sldId="2147483825"/>
              <ac:grpSpMk id="18" creationId="{A8FC193B-ABC1-1CEC-26F7-1AABF999C503}"/>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149549491" sldId="2147483826"/>
          </pc:sldLayoutMkLst>
          <pc:spChg chg="add">
            <ac:chgData name="nileshmaneshwar449@gmail.com" userId="0de80bb987e31508" providerId="LiveId" clId="{D7BF9AB9-808F-4825-9A8C-C4C3F51434DC}" dt="2023-04-12T23:17:17.761" v="87"/>
            <ac:spMkLst>
              <pc:docMk/>
              <pc:sldMasterMk cId="4276922999" sldId="2147483820"/>
              <pc:sldLayoutMk cId="149549491" sldId="2147483826"/>
              <ac:spMk id="6" creationId="{ADCFFE97-A4C9-DB77-2B9E-7892A7B28C9E}"/>
            </ac:spMkLst>
          </pc:spChg>
          <pc:spChg chg="add">
            <ac:chgData name="nileshmaneshwar449@gmail.com" userId="0de80bb987e31508" providerId="LiveId" clId="{D7BF9AB9-808F-4825-9A8C-C4C3F51434DC}" dt="2023-04-12T23:17:17.761" v="87"/>
            <ac:spMkLst>
              <pc:docMk/>
              <pc:sldMasterMk cId="4276922999" sldId="2147483820"/>
              <pc:sldLayoutMk cId="149549491" sldId="2147483826"/>
              <ac:spMk id="7" creationId="{C436F06B-69B7-B5C3-D294-554A56642701}"/>
            </ac:spMkLst>
          </pc:spChg>
          <pc:spChg chg="add">
            <ac:chgData name="nileshmaneshwar449@gmail.com" userId="0de80bb987e31508" providerId="LiveId" clId="{D7BF9AB9-808F-4825-9A8C-C4C3F51434DC}" dt="2023-04-12T23:17:17.761" v="87"/>
            <ac:spMkLst>
              <pc:docMk/>
              <pc:sldMasterMk cId="4276922999" sldId="2147483820"/>
              <pc:sldLayoutMk cId="149549491" sldId="2147483826"/>
              <ac:spMk id="8" creationId="{8C913525-BD6F-B419-CADF-6689089EBAC0}"/>
            </ac:spMkLst>
          </pc:spChg>
          <pc:spChg chg="add">
            <ac:chgData name="nileshmaneshwar449@gmail.com" userId="0de80bb987e31508" providerId="LiveId" clId="{D7BF9AB9-808F-4825-9A8C-C4C3F51434DC}" dt="2023-04-12T23:17:17.761" v="87"/>
            <ac:spMkLst>
              <pc:docMk/>
              <pc:sldMasterMk cId="4276922999" sldId="2147483820"/>
              <pc:sldLayoutMk cId="149549491" sldId="2147483826"/>
              <ac:spMk id="9" creationId="{CC1B8EC6-FF79-6CB3-6C7A-3AE5C0A71A78}"/>
            </ac:spMkLst>
          </pc:spChg>
          <pc:spChg chg="add">
            <ac:chgData name="nileshmaneshwar449@gmail.com" userId="0de80bb987e31508" providerId="LiveId" clId="{D7BF9AB9-808F-4825-9A8C-C4C3F51434DC}" dt="2023-04-12T23:17:17.761" v="87"/>
            <ac:spMkLst>
              <pc:docMk/>
              <pc:sldMasterMk cId="4276922999" sldId="2147483820"/>
              <pc:sldLayoutMk cId="149549491" sldId="2147483826"/>
              <ac:spMk id="10" creationId="{22F00C3E-973D-3E40-EBE2-EBA636622579}"/>
            </ac:spMkLst>
          </pc:spChg>
          <pc:spChg chg="add">
            <ac:chgData name="nileshmaneshwar449@gmail.com" userId="0de80bb987e31508" providerId="LiveId" clId="{D7BF9AB9-808F-4825-9A8C-C4C3F51434DC}" dt="2023-04-12T23:17:17.761" v="87"/>
            <ac:spMkLst>
              <pc:docMk/>
              <pc:sldMasterMk cId="4276922999" sldId="2147483820"/>
              <pc:sldLayoutMk cId="149549491" sldId="2147483826"/>
              <ac:spMk id="17" creationId="{577926B8-F5CD-C30C-B85E-49AB2D18546A}"/>
            </ac:spMkLst>
          </pc:spChg>
          <pc:grpChg chg="add">
            <ac:chgData name="nileshmaneshwar449@gmail.com" userId="0de80bb987e31508" providerId="LiveId" clId="{D7BF9AB9-808F-4825-9A8C-C4C3F51434DC}" dt="2023-04-12T23:17:17.761" v="87"/>
            <ac:grpSpMkLst>
              <pc:docMk/>
              <pc:sldMasterMk cId="4276922999" sldId="2147483820"/>
              <pc:sldLayoutMk cId="149549491" sldId="2147483826"/>
              <ac:grpSpMk id="11" creationId="{AE7F3974-7DF0-8DE1-A1DE-1909C4502EF5}"/>
            </ac:grpSpMkLst>
          </pc:grpChg>
          <pc:grpChg chg="add">
            <ac:chgData name="nileshmaneshwar449@gmail.com" userId="0de80bb987e31508" providerId="LiveId" clId="{D7BF9AB9-808F-4825-9A8C-C4C3F51434DC}" dt="2023-04-12T23:17:17.761" v="87"/>
            <ac:grpSpMkLst>
              <pc:docMk/>
              <pc:sldMasterMk cId="4276922999" sldId="2147483820"/>
              <pc:sldLayoutMk cId="149549491" sldId="2147483826"/>
              <ac:grpSpMk id="14" creationId="{1133BD2F-0B03-4E73-A139-EF68EADF0935}"/>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2385633239" sldId="2147483827"/>
          </pc:sldLayoutMkLst>
          <pc:spChg chg="add">
            <ac:chgData name="nileshmaneshwar449@gmail.com" userId="0de80bb987e31508" providerId="LiveId" clId="{D7BF9AB9-808F-4825-9A8C-C4C3F51434DC}" dt="2023-04-12T23:17:17.761" v="87"/>
            <ac:spMkLst>
              <pc:docMk/>
              <pc:sldMasterMk cId="4276922999" sldId="2147483820"/>
              <pc:sldLayoutMk cId="2385633239" sldId="2147483827"/>
              <ac:spMk id="5" creationId="{EBDD2F5D-189E-DE67-F24C-7EDCAAA3C50E}"/>
            </ac:spMkLst>
          </pc:spChg>
          <pc:spChg chg="add">
            <ac:chgData name="nileshmaneshwar449@gmail.com" userId="0de80bb987e31508" providerId="LiveId" clId="{D7BF9AB9-808F-4825-9A8C-C4C3F51434DC}" dt="2023-04-12T23:17:17.761" v="87"/>
            <ac:spMkLst>
              <pc:docMk/>
              <pc:sldMasterMk cId="4276922999" sldId="2147483820"/>
              <pc:sldLayoutMk cId="2385633239" sldId="2147483827"/>
              <ac:spMk id="6" creationId="{24D18FCA-0D8B-AB7B-61DB-404324DA1F3A}"/>
            </ac:spMkLst>
          </pc:spChg>
          <pc:spChg chg="add">
            <ac:chgData name="nileshmaneshwar449@gmail.com" userId="0de80bb987e31508" providerId="LiveId" clId="{D7BF9AB9-808F-4825-9A8C-C4C3F51434DC}" dt="2023-04-12T23:17:17.761" v="87"/>
            <ac:spMkLst>
              <pc:docMk/>
              <pc:sldMasterMk cId="4276922999" sldId="2147483820"/>
              <pc:sldLayoutMk cId="2385633239" sldId="2147483827"/>
              <ac:spMk id="7" creationId="{7FA8924E-5F30-8460-4F69-54C0B970C20A}"/>
            </ac:spMkLst>
          </pc:spChg>
          <pc:spChg chg="add">
            <ac:chgData name="nileshmaneshwar449@gmail.com" userId="0de80bb987e31508" providerId="LiveId" clId="{D7BF9AB9-808F-4825-9A8C-C4C3F51434DC}" dt="2023-04-12T23:17:17.761" v="87"/>
            <ac:spMkLst>
              <pc:docMk/>
              <pc:sldMasterMk cId="4276922999" sldId="2147483820"/>
              <pc:sldLayoutMk cId="2385633239" sldId="2147483827"/>
              <ac:spMk id="8" creationId="{F584BAE8-188B-9AC1-F24D-73975124DD09}"/>
            </ac:spMkLst>
          </pc:spChg>
          <pc:spChg chg="add">
            <ac:chgData name="nileshmaneshwar449@gmail.com" userId="0de80bb987e31508" providerId="LiveId" clId="{D7BF9AB9-808F-4825-9A8C-C4C3F51434DC}" dt="2023-04-12T23:17:17.761" v="87"/>
            <ac:spMkLst>
              <pc:docMk/>
              <pc:sldMasterMk cId="4276922999" sldId="2147483820"/>
              <pc:sldLayoutMk cId="2385633239" sldId="2147483827"/>
              <ac:spMk id="9" creationId="{2702C7C7-AD7F-A5CE-C157-DD5668807B3D}"/>
            </ac:spMkLst>
          </pc:spChg>
          <pc:spChg chg="add">
            <ac:chgData name="nileshmaneshwar449@gmail.com" userId="0de80bb987e31508" providerId="LiveId" clId="{D7BF9AB9-808F-4825-9A8C-C4C3F51434DC}" dt="2023-04-12T23:17:17.761" v="87"/>
            <ac:spMkLst>
              <pc:docMk/>
              <pc:sldMasterMk cId="4276922999" sldId="2147483820"/>
              <pc:sldLayoutMk cId="2385633239" sldId="2147483827"/>
              <ac:spMk id="13" creationId="{B31C9183-6784-7EA4-1AE6-F66122F3B261}"/>
            </ac:spMkLst>
          </pc:spChg>
          <pc:grpChg chg="add">
            <ac:chgData name="nileshmaneshwar449@gmail.com" userId="0de80bb987e31508" providerId="LiveId" clId="{D7BF9AB9-808F-4825-9A8C-C4C3F51434DC}" dt="2023-04-12T23:17:17.761" v="87"/>
            <ac:grpSpMkLst>
              <pc:docMk/>
              <pc:sldMasterMk cId="4276922999" sldId="2147483820"/>
              <pc:sldLayoutMk cId="2385633239" sldId="2147483827"/>
              <ac:grpSpMk id="10" creationId="{80C13021-62F8-CB44-9B2C-9EE3C7A6B24F}"/>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3267577056" sldId="2147483828"/>
          </pc:sldLayoutMkLst>
          <pc:spChg chg="add">
            <ac:chgData name="nileshmaneshwar449@gmail.com" userId="0de80bb987e31508" providerId="LiveId" clId="{D7BF9AB9-808F-4825-9A8C-C4C3F51434DC}" dt="2023-04-12T23:17:17.761" v="87"/>
            <ac:spMkLst>
              <pc:docMk/>
              <pc:sldMasterMk cId="4276922999" sldId="2147483820"/>
              <pc:sldLayoutMk cId="3267577056" sldId="2147483828"/>
              <ac:spMk id="8" creationId="{3C9DE5EE-069C-A1B5-FED7-80C28A4F0CA7}"/>
            </ac:spMkLst>
          </pc:spChg>
          <pc:spChg chg="add">
            <ac:chgData name="nileshmaneshwar449@gmail.com" userId="0de80bb987e31508" providerId="LiveId" clId="{D7BF9AB9-808F-4825-9A8C-C4C3F51434DC}" dt="2023-04-12T23:17:17.761" v="87"/>
            <ac:spMkLst>
              <pc:docMk/>
              <pc:sldMasterMk cId="4276922999" sldId="2147483820"/>
              <pc:sldLayoutMk cId="3267577056" sldId="2147483828"/>
              <ac:spMk id="9" creationId="{FCE0F03C-017F-17EA-DEA8-4703E4DE5179}"/>
            </ac:spMkLst>
          </pc:spChg>
          <pc:spChg chg="add">
            <ac:chgData name="nileshmaneshwar449@gmail.com" userId="0de80bb987e31508" providerId="LiveId" clId="{D7BF9AB9-808F-4825-9A8C-C4C3F51434DC}" dt="2023-04-12T23:17:17.761" v="87"/>
            <ac:spMkLst>
              <pc:docMk/>
              <pc:sldMasterMk cId="4276922999" sldId="2147483820"/>
              <pc:sldLayoutMk cId="3267577056" sldId="2147483828"/>
              <ac:spMk id="10" creationId="{6CD3CEED-FE31-3D37-313A-F23299D68511}"/>
            </ac:spMkLst>
          </pc:spChg>
          <pc:spChg chg="add">
            <ac:chgData name="nileshmaneshwar449@gmail.com" userId="0de80bb987e31508" providerId="LiveId" clId="{D7BF9AB9-808F-4825-9A8C-C4C3F51434DC}" dt="2023-04-12T23:17:17.761" v="87"/>
            <ac:spMkLst>
              <pc:docMk/>
              <pc:sldMasterMk cId="4276922999" sldId="2147483820"/>
              <pc:sldLayoutMk cId="3267577056" sldId="2147483828"/>
              <ac:spMk id="11" creationId="{5BEB1DD1-5743-2F76-D050-F8FE3436C57A}"/>
            </ac:spMkLst>
          </pc:spChg>
          <pc:spChg chg="add">
            <ac:chgData name="nileshmaneshwar449@gmail.com" userId="0de80bb987e31508" providerId="LiveId" clId="{D7BF9AB9-808F-4825-9A8C-C4C3F51434DC}" dt="2023-04-12T23:17:17.761" v="87"/>
            <ac:spMkLst>
              <pc:docMk/>
              <pc:sldMasterMk cId="4276922999" sldId="2147483820"/>
              <pc:sldLayoutMk cId="3267577056" sldId="2147483828"/>
              <ac:spMk id="12" creationId="{A0345785-18C6-1448-0FD1-A9E41835B8A7}"/>
            </ac:spMkLst>
          </pc:spChg>
          <pc:spChg chg="add">
            <ac:chgData name="nileshmaneshwar449@gmail.com" userId="0de80bb987e31508" providerId="LiveId" clId="{D7BF9AB9-808F-4825-9A8C-C4C3F51434DC}" dt="2023-04-12T23:17:17.761" v="87"/>
            <ac:spMkLst>
              <pc:docMk/>
              <pc:sldMasterMk cId="4276922999" sldId="2147483820"/>
              <pc:sldLayoutMk cId="3267577056" sldId="2147483828"/>
              <ac:spMk id="19" creationId="{0E7A4602-5519-3305-FE3C-AE739D736C73}"/>
            </ac:spMkLst>
          </pc:spChg>
          <pc:grpChg chg="add">
            <ac:chgData name="nileshmaneshwar449@gmail.com" userId="0de80bb987e31508" providerId="LiveId" clId="{D7BF9AB9-808F-4825-9A8C-C4C3F51434DC}" dt="2023-04-12T23:17:17.761" v="87"/>
            <ac:grpSpMkLst>
              <pc:docMk/>
              <pc:sldMasterMk cId="4276922999" sldId="2147483820"/>
              <pc:sldLayoutMk cId="3267577056" sldId="2147483828"/>
              <ac:grpSpMk id="13" creationId="{88C9C71F-0666-DE5C-0D8C-31A4E0573997}"/>
            </ac:grpSpMkLst>
          </pc:grpChg>
          <pc:grpChg chg="add">
            <ac:chgData name="nileshmaneshwar449@gmail.com" userId="0de80bb987e31508" providerId="LiveId" clId="{D7BF9AB9-808F-4825-9A8C-C4C3F51434DC}" dt="2023-04-12T23:17:17.761" v="87"/>
            <ac:grpSpMkLst>
              <pc:docMk/>
              <pc:sldMasterMk cId="4276922999" sldId="2147483820"/>
              <pc:sldLayoutMk cId="3267577056" sldId="2147483828"/>
              <ac:grpSpMk id="16" creationId="{9AABCF76-4C1E-91C6-F9F6-9AC848BD105E}"/>
            </ac:grpSpMkLst>
          </pc:grpChg>
        </pc:sldLayoutChg>
        <pc:sldLayoutChg chg="addSp">
          <pc:chgData name="nileshmaneshwar449@gmail.com" userId="0de80bb987e31508" providerId="LiveId" clId="{D7BF9AB9-808F-4825-9A8C-C4C3F51434DC}" dt="2023-04-12T23:17:17.761" v="87"/>
          <pc:sldLayoutMkLst>
            <pc:docMk/>
            <pc:sldMasterMk cId="4276922999" sldId="2147483820"/>
            <pc:sldLayoutMk cId="3869661652" sldId="2147483829"/>
          </pc:sldLayoutMkLst>
          <pc:spChg chg="add">
            <ac:chgData name="nileshmaneshwar449@gmail.com" userId="0de80bb987e31508" providerId="LiveId" clId="{D7BF9AB9-808F-4825-9A8C-C4C3F51434DC}" dt="2023-04-12T23:17:17.761" v="87"/>
            <ac:spMkLst>
              <pc:docMk/>
              <pc:sldMasterMk cId="4276922999" sldId="2147483820"/>
              <pc:sldLayoutMk cId="3869661652" sldId="2147483829"/>
              <ac:spMk id="8" creationId="{00C653AF-6CE0-424D-63D3-B7AAE537632A}"/>
            </ac:spMkLst>
          </pc:spChg>
          <pc:spChg chg="add">
            <ac:chgData name="nileshmaneshwar449@gmail.com" userId="0de80bb987e31508" providerId="LiveId" clId="{D7BF9AB9-808F-4825-9A8C-C4C3F51434DC}" dt="2023-04-12T23:17:17.761" v="87"/>
            <ac:spMkLst>
              <pc:docMk/>
              <pc:sldMasterMk cId="4276922999" sldId="2147483820"/>
              <pc:sldLayoutMk cId="3869661652" sldId="2147483829"/>
              <ac:spMk id="9" creationId="{8A653C91-3737-624F-AA93-3665150B1C7D}"/>
            </ac:spMkLst>
          </pc:spChg>
          <pc:spChg chg="add">
            <ac:chgData name="nileshmaneshwar449@gmail.com" userId="0de80bb987e31508" providerId="LiveId" clId="{D7BF9AB9-808F-4825-9A8C-C4C3F51434DC}" dt="2023-04-12T23:17:17.761" v="87"/>
            <ac:spMkLst>
              <pc:docMk/>
              <pc:sldMasterMk cId="4276922999" sldId="2147483820"/>
              <pc:sldLayoutMk cId="3869661652" sldId="2147483829"/>
              <ac:spMk id="10" creationId="{7405CE69-C712-227F-486D-17B15D04557D}"/>
            </ac:spMkLst>
          </pc:spChg>
          <pc:spChg chg="add">
            <ac:chgData name="nileshmaneshwar449@gmail.com" userId="0de80bb987e31508" providerId="LiveId" clId="{D7BF9AB9-808F-4825-9A8C-C4C3F51434DC}" dt="2023-04-12T23:17:17.761" v="87"/>
            <ac:spMkLst>
              <pc:docMk/>
              <pc:sldMasterMk cId="4276922999" sldId="2147483820"/>
              <pc:sldLayoutMk cId="3869661652" sldId="2147483829"/>
              <ac:spMk id="11" creationId="{4C2E3FED-9493-0E6C-2F6E-77E9B78A4B7D}"/>
            </ac:spMkLst>
          </pc:spChg>
          <pc:spChg chg="add">
            <ac:chgData name="nileshmaneshwar449@gmail.com" userId="0de80bb987e31508" providerId="LiveId" clId="{D7BF9AB9-808F-4825-9A8C-C4C3F51434DC}" dt="2023-04-12T23:17:17.761" v="87"/>
            <ac:spMkLst>
              <pc:docMk/>
              <pc:sldMasterMk cId="4276922999" sldId="2147483820"/>
              <pc:sldLayoutMk cId="3869661652" sldId="2147483829"/>
              <ac:spMk id="12" creationId="{95893A72-10C5-FCDB-05DF-0C9528555A3A}"/>
            </ac:spMkLst>
          </pc:spChg>
          <pc:spChg chg="add">
            <ac:chgData name="nileshmaneshwar449@gmail.com" userId="0de80bb987e31508" providerId="LiveId" clId="{D7BF9AB9-808F-4825-9A8C-C4C3F51434DC}" dt="2023-04-12T23:17:17.761" v="87"/>
            <ac:spMkLst>
              <pc:docMk/>
              <pc:sldMasterMk cId="4276922999" sldId="2147483820"/>
              <pc:sldLayoutMk cId="3869661652" sldId="2147483829"/>
              <ac:spMk id="19" creationId="{AB50249F-FA61-4836-9E67-0F1EEBBF5CFD}"/>
            </ac:spMkLst>
          </pc:spChg>
          <pc:grpChg chg="add">
            <ac:chgData name="nileshmaneshwar449@gmail.com" userId="0de80bb987e31508" providerId="LiveId" clId="{D7BF9AB9-808F-4825-9A8C-C4C3F51434DC}" dt="2023-04-12T23:17:17.761" v="87"/>
            <ac:grpSpMkLst>
              <pc:docMk/>
              <pc:sldMasterMk cId="4276922999" sldId="2147483820"/>
              <pc:sldLayoutMk cId="3869661652" sldId="2147483829"/>
              <ac:grpSpMk id="13" creationId="{97D310D4-6BDE-FA1D-ED93-3B47A682BFDA}"/>
            </ac:grpSpMkLst>
          </pc:grpChg>
          <pc:grpChg chg="add">
            <ac:chgData name="nileshmaneshwar449@gmail.com" userId="0de80bb987e31508" providerId="LiveId" clId="{D7BF9AB9-808F-4825-9A8C-C4C3F51434DC}" dt="2023-04-12T23:17:17.761" v="87"/>
            <ac:grpSpMkLst>
              <pc:docMk/>
              <pc:sldMasterMk cId="4276922999" sldId="2147483820"/>
              <pc:sldLayoutMk cId="3869661652" sldId="2147483829"/>
              <ac:grpSpMk id="16" creationId="{CF3B5388-555A-4263-A550-AAD98CA72709}"/>
            </ac:grpSpMkLst>
          </pc:grpChg>
        </pc:sldLayoutChg>
      </pc:sldMasterChg>
      <pc:sldMasterChg chg="addSp modSldLayout">
        <pc:chgData name="nileshmaneshwar449@gmail.com" userId="0de80bb987e31508" providerId="LiveId" clId="{D7BF9AB9-808F-4825-9A8C-C4C3F51434DC}" dt="2023-04-12T23:17:19.925" v="88"/>
        <pc:sldMasterMkLst>
          <pc:docMk/>
          <pc:sldMasterMk cId="4257758137" sldId="2147483837"/>
        </pc:sldMasterMkLst>
        <pc:spChg chg="add">
          <ac:chgData name="nileshmaneshwar449@gmail.com" userId="0de80bb987e31508" providerId="LiveId" clId="{D7BF9AB9-808F-4825-9A8C-C4C3F51434DC}" dt="2023-04-12T23:17:19.925" v="88"/>
          <ac:spMkLst>
            <pc:docMk/>
            <pc:sldMasterMk cId="4257758137" sldId="2147483837"/>
            <ac:spMk id="7" creationId="{41940A43-08D2-88B0-63E9-F4CE26616D82}"/>
          </ac:spMkLst>
        </pc:spChg>
        <pc:spChg chg="add">
          <ac:chgData name="nileshmaneshwar449@gmail.com" userId="0de80bb987e31508" providerId="LiveId" clId="{D7BF9AB9-808F-4825-9A8C-C4C3F51434DC}" dt="2023-04-12T23:17:19.925" v="88"/>
          <ac:spMkLst>
            <pc:docMk/>
            <pc:sldMasterMk cId="4257758137" sldId="2147483837"/>
            <ac:spMk id="8" creationId="{84E68530-287E-4DE4-AB71-4D342B04C16D}"/>
          </ac:spMkLst>
        </pc:spChg>
        <pc:spChg chg="add">
          <ac:chgData name="nileshmaneshwar449@gmail.com" userId="0de80bb987e31508" providerId="LiveId" clId="{D7BF9AB9-808F-4825-9A8C-C4C3F51434DC}" dt="2023-04-12T23:17:19.925" v="88"/>
          <ac:spMkLst>
            <pc:docMk/>
            <pc:sldMasterMk cId="4257758137" sldId="2147483837"/>
            <ac:spMk id="9" creationId="{F78CFFAB-EF2E-A083-62C1-3A1B313729AE}"/>
          </ac:spMkLst>
        </pc:spChg>
        <pc:spChg chg="add">
          <ac:chgData name="nileshmaneshwar449@gmail.com" userId="0de80bb987e31508" providerId="LiveId" clId="{D7BF9AB9-808F-4825-9A8C-C4C3F51434DC}" dt="2023-04-12T23:17:19.925" v="88"/>
          <ac:spMkLst>
            <pc:docMk/>
            <pc:sldMasterMk cId="4257758137" sldId="2147483837"/>
            <ac:spMk id="10" creationId="{A6723718-BDE0-193A-35F6-47840C9F91CC}"/>
          </ac:spMkLst>
        </pc:spChg>
        <pc:spChg chg="add">
          <ac:chgData name="nileshmaneshwar449@gmail.com" userId="0de80bb987e31508" providerId="LiveId" clId="{D7BF9AB9-808F-4825-9A8C-C4C3F51434DC}" dt="2023-04-12T23:17:19.925" v="88"/>
          <ac:spMkLst>
            <pc:docMk/>
            <pc:sldMasterMk cId="4257758137" sldId="2147483837"/>
            <ac:spMk id="11" creationId="{86DE0741-B19D-CB99-46A1-AAD31F02C7FA}"/>
          </ac:spMkLst>
        </pc:spChg>
        <pc:spChg chg="add">
          <ac:chgData name="nileshmaneshwar449@gmail.com" userId="0de80bb987e31508" providerId="LiveId" clId="{D7BF9AB9-808F-4825-9A8C-C4C3F51434DC}" dt="2023-04-12T23:17:19.925" v="88"/>
          <ac:spMkLst>
            <pc:docMk/>
            <pc:sldMasterMk cId="4257758137" sldId="2147483837"/>
            <ac:spMk id="12" creationId="{C947BEFC-B80C-9FD8-50F8-1B47E41EC95D}"/>
          </ac:spMkLst>
        </pc:spChg>
        <pc:spChg chg="add">
          <ac:chgData name="nileshmaneshwar449@gmail.com" userId="0de80bb987e31508" providerId="LiveId" clId="{D7BF9AB9-808F-4825-9A8C-C4C3F51434DC}" dt="2023-04-12T23:17:19.925" v="88"/>
          <ac:spMkLst>
            <pc:docMk/>
            <pc:sldMasterMk cId="4257758137" sldId="2147483837"/>
            <ac:spMk id="19" creationId="{6CB7369A-0FD9-89E3-17AD-86167EAF2F6C}"/>
          </ac:spMkLst>
        </pc:spChg>
        <pc:spChg chg="add">
          <ac:chgData name="nileshmaneshwar449@gmail.com" userId="0de80bb987e31508" providerId="LiveId" clId="{D7BF9AB9-808F-4825-9A8C-C4C3F51434DC}" dt="2023-04-12T23:17:19.925" v="88"/>
          <ac:spMkLst>
            <pc:docMk/>
            <pc:sldMasterMk cId="4257758137" sldId="2147483837"/>
            <ac:spMk id="20" creationId="{2329E1E2-7B6A-A690-B132-D1B1F4127FFB}"/>
          </ac:spMkLst>
        </pc:spChg>
        <pc:grpChg chg="add">
          <ac:chgData name="nileshmaneshwar449@gmail.com" userId="0de80bb987e31508" providerId="LiveId" clId="{D7BF9AB9-808F-4825-9A8C-C4C3F51434DC}" dt="2023-04-12T23:17:19.925" v="88"/>
          <ac:grpSpMkLst>
            <pc:docMk/>
            <pc:sldMasterMk cId="4257758137" sldId="2147483837"/>
            <ac:grpSpMk id="13" creationId="{0B0FEEF9-37D1-5B11-2B4D-047CD1D32D0B}"/>
          </ac:grpSpMkLst>
        </pc:grpChg>
        <pc:grpChg chg="add">
          <ac:chgData name="nileshmaneshwar449@gmail.com" userId="0de80bb987e31508" providerId="LiveId" clId="{D7BF9AB9-808F-4825-9A8C-C4C3F51434DC}" dt="2023-04-12T23:17:19.925" v="88"/>
          <ac:grpSpMkLst>
            <pc:docMk/>
            <pc:sldMasterMk cId="4257758137" sldId="2147483837"/>
            <ac:grpSpMk id="16" creationId="{416BA8DE-AB2F-7F3C-DC7E-619D9E823793}"/>
          </ac:grpSpMkLst>
        </pc:grpChg>
        <pc:sldLayoutChg chg="addSp">
          <pc:chgData name="nileshmaneshwar449@gmail.com" userId="0de80bb987e31508" providerId="LiveId" clId="{D7BF9AB9-808F-4825-9A8C-C4C3F51434DC}" dt="2023-04-12T23:17:19.925" v="88"/>
          <pc:sldLayoutMkLst>
            <pc:docMk/>
            <pc:sldMasterMk cId="4257758137" sldId="2147483837"/>
            <pc:sldLayoutMk cId="3843428273" sldId="2147483838"/>
          </pc:sldLayoutMkLst>
          <pc:spChg chg="add">
            <ac:chgData name="nileshmaneshwar449@gmail.com" userId="0de80bb987e31508" providerId="LiveId" clId="{D7BF9AB9-808F-4825-9A8C-C4C3F51434DC}" dt="2023-04-12T23:17:19.925" v="88"/>
            <ac:spMkLst>
              <pc:docMk/>
              <pc:sldMasterMk cId="4257758137" sldId="2147483837"/>
              <pc:sldLayoutMk cId="3843428273" sldId="2147483838"/>
              <ac:spMk id="7" creationId="{E9C96795-155B-7E7B-4F3C-F1A5D31A7356}"/>
            </ac:spMkLst>
          </pc:spChg>
          <pc:grpChg chg="add">
            <ac:chgData name="nileshmaneshwar449@gmail.com" userId="0de80bb987e31508" providerId="LiveId" clId="{D7BF9AB9-808F-4825-9A8C-C4C3F51434DC}" dt="2023-04-12T23:17:19.925" v="88"/>
            <ac:grpSpMkLst>
              <pc:docMk/>
              <pc:sldMasterMk cId="4257758137" sldId="2147483837"/>
              <pc:sldLayoutMk cId="3843428273" sldId="2147483838"/>
              <ac:grpSpMk id="8" creationId="{7CE84134-A3F3-5D02-1635-F0B7769007FD}"/>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1931695569" sldId="2147483839"/>
          </pc:sldLayoutMkLst>
          <pc:spChg chg="add">
            <ac:chgData name="nileshmaneshwar449@gmail.com" userId="0de80bb987e31508" providerId="LiveId" clId="{D7BF9AB9-808F-4825-9A8C-C4C3F51434DC}" dt="2023-04-12T23:17:19.925" v="88"/>
            <ac:spMkLst>
              <pc:docMk/>
              <pc:sldMasterMk cId="4257758137" sldId="2147483837"/>
              <pc:sldLayoutMk cId="1931695569" sldId="2147483839"/>
              <ac:spMk id="7" creationId="{1BCF5B07-982B-BA3D-764A-446E77EE32E1}"/>
            </ac:spMkLst>
          </pc:spChg>
          <pc:spChg chg="add">
            <ac:chgData name="nileshmaneshwar449@gmail.com" userId="0de80bb987e31508" providerId="LiveId" clId="{D7BF9AB9-808F-4825-9A8C-C4C3F51434DC}" dt="2023-04-12T23:17:19.925" v="88"/>
            <ac:spMkLst>
              <pc:docMk/>
              <pc:sldMasterMk cId="4257758137" sldId="2147483837"/>
              <pc:sldLayoutMk cId="1931695569" sldId="2147483839"/>
              <ac:spMk id="8" creationId="{2F7D212E-C14C-ECF7-C458-A3CFCB1B8B40}"/>
            </ac:spMkLst>
          </pc:spChg>
          <pc:spChg chg="add">
            <ac:chgData name="nileshmaneshwar449@gmail.com" userId="0de80bb987e31508" providerId="LiveId" clId="{D7BF9AB9-808F-4825-9A8C-C4C3F51434DC}" dt="2023-04-12T23:17:19.925" v="88"/>
            <ac:spMkLst>
              <pc:docMk/>
              <pc:sldMasterMk cId="4257758137" sldId="2147483837"/>
              <pc:sldLayoutMk cId="1931695569" sldId="2147483839"/>
              <ac:spMk id="9" creationId="{D7CB0FDF-2075-A454-2F39-ABE8DCD272E7}"/>
            </ac:spMkLst>
          </pc:spChg>
          <pc:spChg chg="add">
            <ac:chgData name="nileshmaneshwar449@gmail.com" userId="0de80bb987e31508" providerId="LiveId" clId="{D7BF9AB9-808F-4825-9A8C-C4C3F51434DC}" dt="2023-04-12T23:17:19.925" v="88"/>
            <ac:spMkLst>
              <pc:docMk/>
              <pc:sldMasterMk cId="4257758137" sldId="2147483837"/>
              <pc:sldLayoutMk cId="1931695569" sldId="2147483839"/>
              <ac:spMk id="10" creationId="{B78C4826-D9CF-9AD1-A0EB-F7DDBF3C7663}"/>
            </ac:spMkLst>
          </pc:spChg>
          <pc:spChg chg="add">
            <ac:chgData name="nileshmaneshwar449@gmail.com" userId="0de80bb987e31508" providerId="LiveId" clId="{D7BF9AB9-808F-4825-9A8C-C4C3F51434DC}" dt="2023-04-12T23:17:19.925" v="88"/>
            <ac:spMkLst>
              <pc:docMk/>
              <pc:sldMasterMk cId="4257758137" sldId="2147483837"/>
              <pc:sldLayoutMk cId="1931695569" sldId="2147483839"/>
              <ac:spMk id="11" creationId="{AB14BCA0-0396-01FC-E592-367F76C975B6}"/>
            </ac:spMkLst>
          </pc:spChg>
          <pc:spChg chg="add">
            <ac:chgData name="nileshmaneshwar449@gmail.com" userId="0de80bb987e31508" providerId="LiveId" clId="{D7BF9AB9-808F-4825-9A8C-C4C3F51434DC}" dt="2023-04-12T23:17:19.925" v="88"/>
            <ac:spMkLst>
              <pc:docMk/>
              <pc:sldMasterMk cId="4257758137" sldId="2147483837"/>
              <pc:sldLayoutMk cId="1931695569" sldId="2147483839"/>
              <ac:spMk id="18" creationId="{3ED67C35-63A2-3FBF-3F40-9C67DCB2AD8C}"/>
            </ac:spMkLst>
          </pc:spChg>
          <pc:grpChg chg="add">
            <ac:chgData name="nileshmaneshwar449@gmail.com" userId="0de80bb987e31508" providerId="LiveId" clId="{D7BF9AB9-808F-4825-9A8C-C4C3F51434DC}" dt="2023-04-12T23:17:19.925" v="88"/>
            <ac:grpSpMkLst>
              <pc:docMk/>
              <pc:sldMasterMk cId="4257758137" sldId="2147483837"/>
              <pc:sldLayoutMk cId="1931695569" sldId="2147483839"/>
              <ac:grpSpMk id="12" creationId="{3761563D-C8FB-1795-297B-9ED9B2BBC794}"/>
            </ac:grpSpMkLst>
          </pc:grpChg>
          <pc:grpChg chg="add">
            <ac:chgData name="nileshmaneshwar449@gmail.com" userId="0de80bb987e31508" providerId="LiveId" clId="{D7BF9AB9-808F-4825-9A8C-C4C3F51434DC}" dt="2023-04-12T23:17:19.925" v="88"/>
            <ac:grpSpMkLst>
              <pc:docMk/>
              <pc:sldMasterMk cId="4257758137" sldId="2147483837"/>
              <pc:sldLayoutMk cId="1931695569" sldId="2147483839"/>
              <ac:grpSpMk id="15" creationId="{2A7BEFF5-1716-167D-7B8C-3E13FD23B1B0}"/>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666929601" sldId="2147483840"/>
          </pc:sldLayoutMkLst>
          <pc:spChg chg="add">
            <ac:chgData name="nileshmaneshwar449@gmail.com" userId="0de80bb987e31508" providerId="LiveId" clId="{D7BF9AB9-808F-4825-9A8C-C4C3F51434DC}" dt="2023-04-12T23:17:19.925" v="88"/>
            <ac:spMkLst>
              <pc:docMk/>
              <pc:sldMasterMk cId="4257758137" sldId="2147483837"/>
              <pc:sldLayoutMk cId="3666929601" sldId="2147483840"/>
              <ac:spMk id="7" creationId="{2BDBED29-4229-C509-69D4-A633B87DBB01}"/>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8" creationId="{77F3AB24-A6FD-1934-1F9A-BCF16FC6D452}"/>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9" creationId="{533FFFD7-699A-3709-8BE2-BC3B528877D2}"/>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0" creationId="{15958D74-5F44-62DA-A4A4-A21290206968}"/>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1" creationId="{07AD6B05-FB5C-B794-39A4-CAFBCB78E37F}"/>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2" creationId="{A56FB3EB-6FAE-6196-284D-C30D4F711C9B}"/>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3" creationId="{DDA50CD2-A9C8-DF9A-8660-9CF43DCEF9DE}"/>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4" creationId="{8B820773-664F-C470-3036-256CFE19F916}"/>
            </ac:spMkLst>
          </pc:spChg>
          <pc:spChg chg="add">
            <ac:chgData name="nileshmaneshwar449@gmail.com" userId="0de80bb987e31508" providerId="LiveId" clId="{D7BF9AB9-808F-4825-9A8C-C4C3F51434DC}" dt="2023-04-12T23:17:19.925" v="88"/>
            <ac:spMkLst>
              <pc:docMk/>
              <pc:sldMasterMk cId="4257758137" sldId="2147483837"/>
              <pc:sldLayoutMk cId="3666929601" sldId="2147483840"/>
              <ac:spMk id="15" creationId="{DBA154F4-CC7C-6077-34A2-323246BAF37E}"/>
            </ac:spMkLst>
          </pc:spChg>
          <pc:grpChg chg="add">
            <ac:chgData name="nileshmaneshwar449@gmail.com" userId="0de80bb987e31508" providerId="LiveId" clId="{D7BF9AB9-808F-4825-9A8C-C4C3F51434DC}" dt="2023-04-12T23:17:19.925" v="88"/>
            <ac:grpSpMkLst>
              <pc:docMk/>
              <pc:sldMasterMk cId="4257758137" sldId="2147483837"/>
              <pc:sldLayoutMk cId="3666929601" sldId="2147483840"/>
              <ac:grpSpMk id="16" creationId="{D03B8B5A-2C43-DA90-ABE2-04544C5E70E1}"/>
            </ac:grpSpMkLst>
          </pc:grpChg>
          <pc:grpChg chg="add">
            <ac:chgData name="nileshmaneshwar449@gmail.com" userId="0de80bb987e31508" providerId="LiveId" clId="{D7BF9AB9-808F-4825-9A8C-C4C3F51434DC}" dt="2023-04-12T23:17:19.925" v="88"/>
            <ac:grpSpMkLst>
              <pc:docMk/>
              <pc:sldMasterMk cId="4257758137" sldId="2147483837"/>
              <pc:sldLayoutMk cId="3666929601" sldId="2147483840"/>
              <ac:grpSpMk id="19" creationId="{E171CB2B-AECB-BC5A-6492-546D17880F01}"/>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053838976" sldId="2147483841"/>
          </pc:sldLayoutMkLst>
          <pc:spChg chg="add">
            <ac:chgData name="nileshmaneshwar449@gmail.com" userId="0de80bb987e31508" providerId="LiveId" clId="{D7BF9AB9-808F-4825-9A8C-C4C3F51434DC}" dt="2023-04-12T23:17:19.925" v="88"/>
            <ac:spMkLst>
              <pc:docMk/>
              <pc:sldMasterMk cId="4257758137" sldId="2147483837"/>
              <pc:sldLayoutMk cId="3053838976" sldId="2147483841"/>
              <ac:spMk id="8" creationId="{5A3D88ED-4382-D65C-DB8A-90E0D134E298}"/>
            </ac:spMkLst>
          </pc:spChg>
          <pc:spChg chg="add">
            <ac:chgData name="nileshmaneshwar449@gmail.com" userId="0de80bb987e31508" providerId="LiveId" clId="{D7BF9AB9-808F-4825-9A8C-C4C3F51434DC}" dt="2023-04-12T23:17:19.925" v="88"/>
            <ac:spMkLst>
              <pc:docMk/>
              <pc:sldMasterMk cId="4257758137" sldId="2147483837"/>
              <pc:sldLayoutMk cId="3053838976" sldId="2147483841"/>
              <ac:spMk id="9" creationId="{F9D31F87-9E62-5F6A-1B48-AEA6D506AF11}"/>
            </ac:spMkLst>
          </pc:spChg>
          <pc:spChg chg="add">
            <ac:chgData name="nileshmaneshwar449@gmail.com" userId="0de80bb987e31508" providerId="LiveId" clId="{D7BF9AB9-808F-4825-9A8C-C4C3F51434DC}" dt="2023-04-12T23:17:19.925" v="88"/>
            <ac:spMkLst>
              <pc:docMk/>
              <pc:sldMasterMk cId="4257758137" sldId="2147483837"/>
              <pc:sldLayoutMk cId="3053838976" sldId="2147483841"/>
              <ac:spMk id="10" creationId="{CAD1591D-D131-ECCC-6874-1BB2C89F54EA}"/>
            </ac:spMkLst>
          </pc:spChg>
          <pc:spChg chg="add">
            <ac:chgData name="nileshmaneshwar449@gmail.com" userId="0de80bb987e31508" providerId="LiveId" clId="{D7BF9AB9-808F-4825-9A8C-C4C3F51434DC}" dt="2023-04-12T23:17:19.925" v="88"/>
            <ac:spMkLst>
              <pc:docMk/>
              <pc:sldMasterMk cId="4257758137" sldId="2147483837"/>
              <pc:sldLayoutMk cId="3053838976" sldId="2147483841"/>
              <ac:spMk id="11" creationId="{F936CC7F-BCC9-CCCA-A65F-7B39D1DC25CE}"/>
            </ac:spMkLst>
          </pc:spChg>
          <pc:spChg chg="add">
            <ac:chgData name="nileshmaneshwar449@gmail.com" userId="0de80bb987e31508" providerId="LiveId" clId="{D7BF9AB9-808F-4825-9A8C-C4C3F51434DC}" dt="2023-04-12T23:17:19.925" v="88"/>
            <ac:spMkLst>
              <pc:docMk/>
              <pc:sldMasterMk cId="4257758137" sldId="2147483837"/>
              <pc:sldLayoutMk cId="3053838976" sldId="2147483841"/>
              <ac:spMk id="12" creationId="{30E68BCD-02B1-702A-81DC-F26B3F52C345}"/>
            </ac:spMkLst>
          </pc:spChg>
          <pc:spChg chg="add">
            <ac:chgData name="nileshmaneshwar449@gmail.com" userId="0de80bb987e31508" providerId="LiveId" clId="{D7BF9AB9-808F-4825-9A8C-C4C3F51434DC}" dt="2023-04-12T23:17:19.925" v="88"/>
            <ac:spMkLst>
              <pc:docMk/>
              <pc:sldMasterMk cId="4257758137" sldId="2147483837"/>
              <pc:sldLayoutMk cId="3053838976" sldId="2147483841"/>
              <ac:spMk id="19" creationId="{07E3AC7C-1130-3032-2286-A1DFACD7B342}"/>
            </ac:spMkLst>
          </pc:spChg>
          <pc:grpChg chg="add">
            <ac:chgData name="nileshmaneshwar449@gmail.com" userId="0de80bb987e31508" providerId="LiveId" clId="{D7BF9AB9-808F-4825-9A8C-C4C3F51434DC}" dt="2023-04-12T23:17:19.925" v="88"/>
            <ac:grpSpMkLst>
              <pc:docMk/>
              <pc:sldMasterMk cId="4257758137" sldId="2147483837"/>
              <pc:sldLayoutMk cId="3053838976" sldId="2147483841"/>
              <ac:grpSpMk id="13" creationId="{28049B36-6091-53A5-3880-84C32D67ADD0}"/>
            </ac:grpSpMkLst>
          </pc:grpChg>
          <pc:grpChg chg="add">
            <ac:chgData name="nileshmaneshwar449@gmail.com" userId="0de80bb987e31508" providerId="LiveId" clId="{D7BF9AB9-808F-4825-9A8C-C4C3F51434DC}" dt="2023-04-12T23:17:19.925" v="88"/>
            <ac:grpSpMkLst>
              <pc:docMk/>
              <pc:sldMasterMk cId="4257758137" sldId="2147483837"/>
              <pc:sldLayoutMk cId="3053838976" sldId="2147483841"/>
              <ac:grpSpMk id="16" creationId="{17D06181-A155-AACF-E98F-45524F67B415}"/>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511694903" sldId="2147483842"/>
          </pc:sldLayoutMkLst>
          <pc:spChg chg="add">
            <ac:chgData name="nileshmaneshwar449@gmail.com" userId="0de80bb987e31508" providerId="LiveId" clId="{D7BF9AB9-808F-4825-9A8C-C4C3F51434DC}" dt="2023-04-12T23:17:19.925" v="88"/>
            <ac:spMkLst>
              <pc:docMk/>
              <pc:sldMasterMk cId="4257758137" sldId="2147483837"/>
              <pc:sldLayoutMk cId="3511694903" sldId="2147483842"/>
              <ac:spMk id="10" creationId="{A7BC3274-D99D-7342-F12C-E008E1129172}"/>
            </ac:spMkLst>
          </pc:spChg>
          <pc:spChg chg="add">
            <ac:chgData name="nileshmaneshwar449@gmail.com" userId="0de80bb987e31508" providerId="LiveId" clId="{D7BF9AB9-808F-4825-9A8C-C4C3F51434DC}" dt="2023-04-12T23:17:19.925" v="88"/>
            <ac:spMkLst>
              <pc:docMk/>
              <pc:sldMasterMk cId="4257758137" sldId="2147483837"/>
              <pc:sldLayoutMk cId="3511694903" sldId="2147483842"/>
              <ac:spMk id="11" creationId="{D363A0EA-F3C4-9DDA-D6D2-19E16993088F}"/>
            </ac:spMkLst>
          </pc:spChg>
          <pc:spChg chg="add">
            <ac:chgData name="nileshmaneshwar449@gmail.com" userId="0de80bb987e31508" providerId="LiveId" clId="{D7BF9AB9-808F-4825-9A8C-C4C3F51434DC}" dt="2023-04-12T23:17:19.925" v="88"/>
            <ac:spMkLst>
              <pc:docMk/>
              <pc:sldMasterMk cId="4257758137" sldId="2147483837"/>
              <pc:sldLayoutMk cId="3511694903" sldId="2147483842"/>
              <ac:spMk id="12" creationId="{2CE82D17-21F0-3ACC-D0DA-6FAC08AE8F21}"/>
            </ac:spMkLst>
          </pc:spChg>
          <pc:spChg chg="add">
            <ac:chgData name="nileshmaneshwar449@gmail.com" userId="0de80bb987e31508" providerId="LiveId" clId="{D7BF9AB9-808F-4825-9A8C-C4C3F51434DC}" dt="2023-04-12T23:17:19.925" v="88"/>
            <ac:spMkLst>
              <pc:docMk/>
              <pc:sldMasterMk cId="4257758137" sldId="2147483837"/>
              <pc:sldLayoutMk cId="3511694903" sldId="2147483842"/>
              <ac:spMk id="13" creationId="{16CA7405-A268-46FB-B6B3-F1A2D4A78F8C}"/>
            </ac:spMkLst>
          </pc:spChg>
          <pc:spChg chg="add">
            <ac:chgData name="nileshmaneshwar449@gmail.com" userId="0de80bb987e31508" providerId="LiveId" clId="{D7BF9AB9-808F-4825-9A8C-C4C3F51434DC}" dt="2023-04-12T23:17:19.925" v="88"/>
            <ac:spMkLst>
              <pc:docMk/>
              <pc:sldMasterMk cId="4257758137" sldId="2147483837"/>
              <pc:sldLayoutMk cId="3511694903" sldId="2147483842"/>
              <ac:spMk id="14" creationId="{E3113F4E-42A4-73CB-C360-0ECB9336918C}"/>
            </ac:spMkLst>
          </pc:spChg>
          <pc:spChg chg="add">
            <ac:chgData name="nileshmaneshwar449@gmail.com" userId="0de80bb987e31508" providerId="LiveId" clId="{D7BF9AB9-808F-4825-9A8C-C4C3F51434DC}" dt="2023-04-12T23:17:19.925" v="88"/>
            <ac:spMkLst>
              <pc:docMk/>
              <pc:sldMasterMk cId="4257758137" sldId="2147483837"/>
              <pc:sldLayoutMk cId="3511694903" sldId="2147483842"/>
              <ac:spMk id="21" creationId="{66C9C416-D912-D220-2C7B-8928EDC1AD91}"/>
            </ac:spMkLst>
          </pc:spChg>
          <pc:grpChg chg="add">
            <ac:chgData name="nileshmaneshwar449@gmail.com" userId="0de80bb987e31508" providerId="LiveId" clId="{D7BF9AB9-808F-4825-9A8C-C4C3F51434DC}" dt="2023-04-12T23:17:19.925" v="88"/>
            <ac:grpSpMkLst>
              <pc:docMk/>
              <pc:sldMasterMk cId="4257758137" sldId="2147483837"/>
              <pc:sldLayoutMk cId="3511694903" sldId="2147483842"/>
              <ac:grpSpMk id="15" creationId="{3357DB5E-04F9-3948-B5CA-CC2CF83C9D8B}"/>
            </ac:grpSpMkLst>
          </pc:grpChg>
          <pc:grpChg chg="add">
            <ac:chgData name="nileshmaneshwar449@gmail.com" userId="0de80bb987e31508" providerId="LiveId" clId="{D7BF9AB9-808F-4825-9A8C-C4C3F51434DC}" dt="2023-04-12T23:17:19.925" v="88"/>
            <ac:grpSpMkLst>
              <pc:docMk/>
              <pc:sldMasterMk cId="4257758137" sldId="2147483837"/>
              <pc:sldLayoutMk cId="3511694903" sldId="2147483842"/>
              <ac:grpSpMk id="18" creationId="{AD296370-D9C0-35EF-EAE2-612FAE594FC2}"/>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561403824" sldId="2147483843"/>
          </pc:sldLayoutMkLst>
          <pc:spChg chg="add">
            <ac:chgData name="nileshmaneshwar449@gmail.com" userId="0de80bb987e31508" providerId="LiveId" clId="{D7BF9AB9-808F-4825-9A8C-C4C3F51434DC}" dt="2023-04-12T23:17:19.925" v="88"/>
            <ac:spMkLst>
              <pc:docMk/>
              <pc:sldMasterMk cId="4257758137" sldId="2147483837"/>
              <pc:sldLayoutMk cId="3561403824" sldId="2147483843"/>
              <ac:spMk id="6" creationId="{82D30871-170B-D879-9331-9A32A442214F}"/>
            </ac:spMkLst>
          </pc:spChg>
          <pc:spChg chg="add">
            <ac:chgData name="nileshmaneshwar449@gmail.com" userId="0de80bb987e31508" providerId="LiveId" clId="{D7BF9AB9-808F-4825-9A8C-C4C3F51434DC}" dt="2023-04-12T23:17:19.925" v="88"/>
            <ac:spMkLst>
              <pc:docMk/>
              <pc:sldMasterMk cId="4257758137" sldId="2147483837"/>
              <pc:sldLayoutMk cId="3561403824" sldId="2147483843"/>
              <ac:spMk id="7" creationId="{98248F5F-471B-C701-C7E1-402AAB3C1267}"/>
            </ac:spMkLst>
          </pc:spChg>
          <pc:spChg chg="add">
            <ac:chgData name="nileshmaneshwar449@gmail.com" userId="0de80bb987e31508" providerId="LiveId" clId="{D7BF9AB9-808F-4825-9A8C-C4C3F51434DC}" dt="2023-04-12T23:17:19.925" v="88"/>
            <ac:spMkLst>
              <pc:docMk/>
              <pc:sldMasterMk cId="4257758137" sldId="2147483837"/>
              <pc:sldLayoutMk cId="3561403824" sldId="2147483843"/>
              <ac:spMk id="8" creationId="{37B99525-7D11-E953-324B-617622FEA22C}"/>
            </ac:spMkLst>
          </pc:spChg>
          <pc:spChg chg="add">
            <ac:chgData name="nileshmaneshwar449@gmail.com" userId="0de80bb987e31508" providerId="LiveId" clId="{D7BF9AB9-808F-4825-9A8C-C4C3F51434DC}" dt="2023-04-12T23:17:19.925" v="88"/>
            <ac:spMkLst>
              <pc:docMk/>
              <pc:sldMasterMk cId="4257758137" sldId="2147483837"/>
              <pc:sldLayoutMk cId="3561403824" sldId="2147483843"/>
              <ac:spMk id="9" creationId="{C7667030-AF57-1523-15DA-257A4CFF6E28}"/>
            </ac:spMkLst>
          </pc:spChg>
          <pc:spChg chg="add">
            <ac:chgData name="nileshmaneshwar449@gmail.com" userId="0de80bb987e31508" providerId="LiveId" clId="{D7BF9AB9-808F-4825-9A8C-C4C3F51434DC}" dt="2023-04-12T23:17:19.925" v="88"/>
            <ac:spMkLst>
              <pc:docMk/>
              <pc:sldMasterMk cId="4257758137" sldId="2147483837"/>
              <pc:sldLayoutMk cId="3561403824" sldId="2147483843"/>
              <ac:spMk id="10" creationId="{9CEAE4E6-2EC2-F216-42C5-8D05048F2B5F}"/>
            </ac:spMkLst>
          </pc:spChg>
          <pc:spChg chg="add">
            <ac:chgData name="nileshmaneshwar449@gmail.com" userId="0de80bb987e31508" providerId="LiveId" clId="{D7BF9AB9-808F-4825-9A8C-C4C3F51434DC}" dt="2023-04-12T23:17:19.925" v="88"/>
            <ac:spMkLst>
              <pc:docMk/>
              <pc:sldMasterMk cId="4257758137" sldId="2147483837"/>
              <pc:sldLayoutMk cId="3561403824" sldId="2147483843"/>
              <ac:spMk id="17" creationId="{AD5D688A-A683-843B-F113-802334B1C5FC}"/>
            </ac:spMkLst>
          </pc:spChg>
          <pc:grpChg chg="add">
            <ac:chgData name="nileshmaneshwar449@gmail.com" userId="0de80bb987e31508" providerId="LiveId" clId="{D7BF9AB9-808F-4825-9A8C-C4C3F51434DC}" dt="2023-04-12T23:17:19.925" v="88"/>
            <ac:grpSpMkLst>
              <pc:docMk/>
              <pc:sldMasterMk cId="4257758137" sldId="2147483837"/>
              <pc:sldLayoutMk cId="3561403824" sldId="2147483843"/>
              <ac:grpSpMk id="11" creationId="{365F0A9C-150F-15A1-2085-508AEE6B8D9B}"/>
            </ac:grpSpMkLst>
          </pc:grpChg>
          <pc:grpChg chg="add">
            <ac:chgData name="nileshmaneshwar449@gmail.com" userId="0de80bb987e31508" providerId="LiveId" clId="{D7BF9AB9-808F-4825-9A8C-C4C3F51434DC}" dt="2023-04-12T23:17:19.925" v="88"/>
            <ac:grpSpMkLst>
              <pc:docMk/>
              <pc:sldMasterMk cId="4257758137" sldId="2147483837"/>
              <pc:sldLayoutMk cId="3561403824" sldId="2147483843"/>
              <ac:grpSpMk id="14" creationId="{F75DB6A4-D78D-687D-54F2-DDF60F2C5A03}"/>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150652115" sldId="2147483844"/>
          </pc:sldLayoutMkLst>
          <pc:spChg chg="add">
            <ac:chgData name="nileshmaneshwar449@gmail.com" userId="0de80bb987e31508" providerId="LiveId" clId="{D7BF9AB9-808F-4825-9A8C-C4C3F51434DC}" dt="2023-04-12T23:17:19.925" v="88"/>
            <ac:spMkLst>
              <pc:docMk/>
              <pc:sldMasterMk cId="4257758137" sldId="2147483837"/>
              <pc:sldLayoutMk cId="3150652115" sldId="2147483844"/>
              <ac:spMk id="5" creationId="{3F765CE5-178A-ED9B-8DEE-243DD3B107A3}"/>
            </ac:spMkLst>
          </pc:spChg>
          <pc:spChg chg="add">
            <ac:chgData name="nileshmaneshwar449@gmail.com" userId="0de80bb987e31508" providerId="LiveId" clId="{D7BF9AB9-808F-4825-9A8C-C4C3F51434DC}" dt="2023-04-12T23:17:19.925" v="88"/>
            <ac:spMkLst>
              <pc:docMk/>
              <pc:sldMasterMk cId="4257758137" sldId="2147483837"/>
              <pc:sldLayoutMk cId="3150652115" sldId="2147483844"/>
              <ac:spMk id="6" creationId="{CFA937A6-75CB-318B-7AAF-E88CC1F5CC50}"/>
            </ac:spMkLst>
          </pc:spChg>
          <pc:spChg chg="add">
            <ac:chgData name="nileshmaneshwar449@gmail.com" userId="0de80bb987e31508" providerId="LiveId" clId="{D7BF9AB9-808F-4825-9A8C-C4C3F51434DC}" dt="2023-04-12T23:17:19.925" v="88"/>
            <ac:spMkLst>
              <pc:docMk/>
              <pc:sldMasterMk cId="4257758137" sldId="2147483837"/>
              <pc:sldLayoutMk cId="3150652115" sldId="2147483844"/>
              <ac:spMk id="7" creationId="{9CCDBB09-E8D8-E3F5-26DE-0AEB2598C6C2}"/>
            </ac:spMkLst>
          </pc:spChg>
          <pc:spChg chg="add">
            <ac:chgData name="nileshmaneshwar449@gmail.com" userId="0de80bb987e31508" providerId="LiveId" clId="{D7BF9AB9-808F-4825-9A8C-C4C3F51434DC}" dt="2023-04-12T23:17:19.925" v="88"/>
            <ac:spMkLst>
              <pc:docMk/>
              <pc:sldMasterMk cId="4257758137" sldId="2147483837"/>
              <pc:sldLayoutMk cId="3150652115" sldId="2147483844"/>
              <ac:spMk id="8" creationId="{4B6DC997-14B5-36B8-37DB-180B1C4A7F22}"/>
            </ac:spMkLst>
          </pc:spChg>
          <pc:spChg chg="add">
            <ac:chgData name="nileshmaneshwar449@gmail.com" userId="0de80bb987e31508" providerId="LiveId" clId="{D7BF9AB9-808F-4825-9A8C-C4C3F51434DC}" dt="2023-04-12T23:17:19.925" v="88"/>
            <ac:spMkLst>
              <pc:docMk/>
              <pc:sldMasterMk cId="4257758137" sldId="2147483837"/>
              <pc:sldLayoutMk cId="3150652115" sldId="2147483844"/>
              <ac:spMk id="9" creationId="{4F427ECC-3CE2-3FDA-A916-B302202B4BC0}"/>
            </ac:spMkLst>
          </pc:spChg>
          <pc:spChg chg="add">
            <ac:chgData name="nileshmaneshwar449@gmail.com" userId="0de80bb987e31508" providerId="LiveId" clId="{D7BF9AB9-808F-4825-9A8C-C4C3F51434DC}" dt="2023-04-12T23:17:19.925" v="88"/>
            <ac:spMkLst>
              <pc:docMk/>
              <pc:sldMasterMk cId="4257758137" sldId="2147483837"/>
              <pc:sldLayoutMk cId="3150652115" sldId="2147483844"/>
              <ac:spMk id="13" creationId="{C0F008B3-434D-AE6D-FF2A-367D6B908D6B}"/>
            </ac:spMkLst>
          </pc:spChg>
          <pc:grpChg chg="add">
            <ac:chgData name="nileshmaneshwar449@gmail.com" userId="0de80bb987e31508" providerId="LiveId" clId="{D7BF9AB9-808F-4825-9A8C-C4C3F51434DC}" dt="2023-04-12T23:17:19.925" v="88"/>
            <ac:grpSpMkLst>
              <pc:docMk/>
              <pc:sldMasterMk cId="4257758137" sldId="2147483837"/>
              <pc:sldLayoutMk cId="3150652115" sldId="2147483844"/>
              <ac:grpSpMk id="10" creationId="{AB5AA784-6CE6-4CFE-3600-FAF07BDB887C}"/>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3666024980" sldId="2147483845"/>
          </pc:sldLayoutMkLst>
          <pc:spChg chg="add">
            <ac:chgData name="nileshmaneshwar449@gmail.com" userId="0de80bb987e31508" providerId="LiveId" clId="{D7BF9AB9-808F-4825-9A8C-C4C3F51434DC}" dt="2023-04-12T23:17:19.925" v="88"/>
            <ac:spMkLst>
              <pc:docMk/>
              <pc:sldMasterMk cId="4257758137" sldId="2147483837"/>
              <pc:sldLayoutMk cId="3666024980" sldId="2147483845"/>
              <ac:spMk id="8" creationId="{00CD56D9-8525-8472-A8BF-064714CD59A4}"/>
            </ac:spMkLst>
          </pc:spChg>
          <pc:spChg chg="add">
            <ac:chgData name="nileshmaneshwar449@gmail.com" userId="0de80bb987e31508" providerId="LiveId" clId="{D7BF9AB9-808F-4825-9A8C-C4C3F51434DC}" dt="2023-04-12T23:17:19.925" v="88"/>
            <ac:spMkLst>
              <pc:docMk/>
              <pc:sldMasterMk cId="4257758137" sldId="2147483837"/>
              <pc:sldLayoutMk cId="3666024980" sldId="2147483845"/>
              <ac:spMk id="9" creationId="{AC9D43C8-E4A8-8180-750D-531C0D724F24}"/>
            </ac:spMkLst>
          </pc:spChg>
          <pc:spChg chg="add">
            <ac:chgData name="nileshmaneshwar449@gmail.com" userId="0de80bb987e31508" providerId="LiveId" clId="{D7BF9AB9-808F-4825-9A8C-C4C3F51434DC}" dt="2023-04-12T23:17:19.925" v="88"/>
            <ac:spMkLst>
              <pc:docMk/>
              <pc:sldMasterMk cId="4257758137" sldId="2147483837"/>
              <pc:sldLayoutMk cId="3666024980" sldId="2147483845"/>
              <ac:spMk id="10" creationId="{5B24D3AD-EC23-FD2F-3351-2144EF5ED5DC}"/>
            </ac:spMkLst>
          </pc:spChg>
          <pc:spChg chg="add">
            <ac:chgData name="nileshmaneshwar449@gmail.com" userId="0de80bb987e31508" providerId="LiveId" clId="{D7BF9AB9-808F-4825-9A8C-C4C3F51434DC}" dt="2023-04-12T23:17:19.925" v="88"/>
            <ac:spMkLst>
              <pc:docMk/>
              <pc:sldMasterMk cId="4257758137" sldId="2147483837"/>
              <pc:sldLayoutMk cId="3666024980" sldId="2147483845"/>
              <ac:spMk id="11" creationId="{7056C3C9-63A5-9578-7F6F-9D8EFE2681C5}"/>
            </ac:spMkLst>
          </pc:spChg>
          <pc:spChg chg="add">
            <ac:chgData name="nileshmaneshwar449@gmail.com" userId="0de80bb987e31508" providerId="LiveId" clId="{D7BF9AB9-808F-4825-9A8C-C4C3F51434DC}" dt="2023-04-12T23:17:19.925" v="88"/>
            <ac:spMkLst>
              <pc:docMk/>
              <pc:sldMasterMk cId="4257758137" sldId="2147483837"/>
              <pc:sldLayoutMk cId="3666024980" sldId="2147483845"/>
              <ac:spMk id="12" creationId="{2EF00AE4-C008-E322-4735-42E51DC3142E}"/>
            </ac:spMkLst>
          </pc:spChg>
          <pc:spChg chg="add">
            <ac:chgData name="nileshmaneshwar449@gmail.com" userId="0de80bb987e31508" providerId="LiveId" clId="{D7BF9AB9-808F-4825-9A8C-C4C3F51434DC}" dt="2023-04-12T23:17:19.925" v="88"/>
            <ac:spMkLst>
              <pc:docMk/>
              <pc:sldMasterMk cId="4257758137" sldId="2147483837"/>
              <pc:sldLayoutMk cId="3666024980" sldId="2147483845"/>
              <ac:spMk id="19" creationId="{D73F49C5-52E1-0060-81C7-98EBF6D11F27}"/>
            </ac:spMkLst>
          </pc:spChg>
          <pc:grpChg chg="add">
            <ac:chgData name="nileshmaneshwar449@gmail.com" userId="0de80bb987e31508" providerId="LiveId" clId="{D7BF9AB9-808F-4825-9A8C-C4C3F51434DC}" dt="2023-04-12T23:17:19.925" v="88"/>
            <ac:grpSpMkLst>
              <pc:docMk/>
              <pc:sldMasterMk cId="4257758137" sldId="2147483837"/>
              <pc:sldLayoutMk cId="3666024980" sldId="2147483845"/>
              <ac:grpSpMk id="13" creationId="{A510C5ED-559E-756B-5A52-0E0D6C628820}"/>
            </ac:grpSpMkLst>
          </pc:grpChg>
          <pc:grpChg chg="add">
            <ac:chgData name="nileshmaneshwar449@gmail.com" userId="0de80bb987e31508" providerId="LiveId" clId="{D7BF9AB9-808F-4825-9A8C-C4C3F51434DC}" dt="2023-04-12T23:17:19.925" v="88"/>
            <ac:grpSpMkLst>
              <pc:docMk/>
              <pc:sldMasterMk cId="4257758137" sldId="2147483837"/>
              <pc:sldLayoutMk cId="3666024980" sldId="2147483845"/>
              <ac:grpSpMk id="16" creationId="{A9A38ACE-FF47-FAA5-EB05-ECF185A9F407}"/>
            </ac:grpSpMkLst>
          </pc:grpChg>
        </pc:sldLayoutChg>
        <pc:sldLayoutChg chg="addSp">
          <pc:chgData name="nileshmaneshwar449@gmail.com" userId="0de80bb987e31508" providerId="LiveId" clId="{D7BF9AB9-808F-4825-9A8C-C4C3F51434DC}" dt="2023-04-12T23:17:19.925" v="88"/>
          <pc:sldLayoutMkLst>
            <pc:docMk/>
            <pc:sldMasterMk cId="4257758137" sldId="2147483837"/>
            <pc:sldLayoutMk cId="203808277" sldId="2147483846"/>
          </pc:sldLayoutMkLst>
          <pc:spChg chg="add">
            <ac:chgData name="nileshmaneshwar449@gmail.com" userId="0de80bb987e31508" providerId="LiveId" clId="{D7BF9AB9-808F-4825-9A8C-C4C3F51434DC}" dt="2023-04-12T23:17:19.925" v="88"/>
            <ac:spMkLst>
              <pc:docMk/>
              <pc:sldMasterMk cId="4257758137" sldId="2147483837"/>
              <pc:sldLayoutMk cId="203808277" sldId="2147483846"/>
              <ac:spMk id="8" creationId="{71DFD0FC-DC62-775A-A708-B62F57A1EDF4}"/>
            </ac:spMkLst>
          </pc:spChg>
          <pc:spChg chg="add">
            <ac:chgData name="nileshmaneshwar449@gmail.com" userId="0de80bb987e31508" providerId="LiveId" clId="{D7BF9AB9-808F-4825-9A8C-C4C3F51434DC}" dt="2023-04-12T23:17:19.925" v="88"/>
            <ac:spMkLst>
              <pc:docMk/>
              <pc:sldMasterMk cId="4257758137" sldId="2147483837"/>
              <pc:sldLayoutMk cId="203808277" sldId="2147483846"/>
              <ac:spMk id="9" creationId="{005A1892-8CC9-0289-6BD0-EAAE67DF8A4B}"/>
            </ac:spMkLst>
          </pc:spChg>
          <pc:spChg chg="add">
            <ac:chgData name="nileshmaneshwar449@gmail.com" userId="0de80bb987e31508" providerId="LiveId" clId="{D7BF9AB9-808F-4825-9A8C-C4C3F51434DC}" dt="2023-04-12T23:17:19.925" v="88"/>
            <ac:spMkLst>
              <pc:docMk/>
              <pc:sldMasterMk cId="4257758137" sldId="2147483837"/>
              <pc:sldLayoutMk cId="203808277" sldId="2147483846"/>
              <ac:spMk id="10" creationId="{5F70F723-731E-0DDC-6496-7CA3CEB3AB83}"/>
            </ac:spMkLst>
          </pc:spChg>
          <pc:spChg chg="add">
            <ac:chgData name="nileshmaneshwar449@gmail.com" userId="0de80bb987e31508" providerId="LiveId" clId="{D7BF9AB9-808F-4825-9A8C-C4C3F51434DC}" dt="2023-04-12T23:17:19.925" v="88"/>
            <ac:spMkLst>
              <pc:docMk/>
              <pc:sldMasterMk cId="4257758137" sldId="2147483837"/>
              <pc:sldLayoutMk cId="203808277" sldId="2147483846"/>
              <ac:spMk id="11" creationId="{26E56B3A-FB1D-A2D3-9DFC-5920E1F6E2ED}"/>
            </ac:spMkLst>
          </pc:spChg>
          <pc:spChg chg="add">
            <ac:chgData name="nileshmaneshwar449@gmail.com" userId="0de80bb987e31508" providerId="LiveId" clId="{D7BF9AB9-808F-4825-9A8C-C4C3F51434DC}" dt="2023-04-12T23:17:19.925" v="88"/>
            <ac:spMkLst>
              <pc:docMk/>
              <pc:sldMasterMk cId="4257758137" sldId="2147483837"/>
              <pc:sldLayoutMk cId="203808277" sldId="2147483846"/>
              <ac:spMk id="12" creationId="{EDA125AA-74DF-CD92-3743-C2FFFE7903EC}"/>
            </ac:spMkLst>
          </pc:spChg>
          <pc:spChg chg="add">
            <ac:chgData name="nileshmaneshwar449@gmail.com" userId="0de80bb987e31508" providerId="LiveId" clId="{D7BF9AB9-808F-4825-9A8C-C4C3F51434DC}" dt="2023-04-12T23:17:19.925" v="88"/>
            <ac:spMkLst>
              <pc:docMk/>
              <pc:sldMasterMk cId="4257758137" sldId="2147483837"/>
              <pc:sldLayoutMk cId="203808277" sldId="2147483846"/>
              <ac:spMk id="19" creationId="{A5411B98-F229-DECF-9A00-CB21138302BD}"/>
            </ac:spMkLst>
          </pc:spChg>
          <pc:grpChg chg="add">
            <ac:chgData name="nileshmaneshwar449@gmail.com" userId="0de80bb987e31508" providerId="LiveId" clId="{D7BF9AB9-808F-4825-9A8C-C4C3F51434DC}" dt="2023-04-12T23:17:19.925" v="88"/>
            <ac:grpSpMkLst>
              <pc:docMk/>
              <pc:sldMasterMk cId="4257758137" sldId="2147483837"/>
              <pc:sldLayoutMk cId="203808277" sldId="2147483846"/>
              <ac:grpSpMk id="13" creationId="{7E3D523C-6669-97C4-FFC7-B9ED9C85321F}"/>
            </ac:grpSpMkLst>
          </pc:grpChg>
          <pc:grpChg chg="add">
            <ac:chgData name="nileshmaneshwar449@gmail.com" userId="0de80bb987e31508" providerId="LiveId" clId="{D7BF9AB9-808F-4825-9A8C-C4C3F51434DC}" dt="2023-04-12T23:17:19.925" v="88"/>
            <ac:grpSpMkLst>
              <pc:docMk/>
              <pc:sldMasterMk cId="4257758137" sldId="2147483837"/>
              <pc:sldLayoutMk cId="203808277" sldId="2147483846"/>
              <ac:grpSpMk id="16" creationId="{0AE4AF8F-DCD5-CC4E-5393-B47FF5B8AA4C}"/>
            </ac:grpSpMkLst>
          </pc:grpChg>
        </pc:sldLayoutChg>
      </pc:sldMasterChg>
      <pc:sldMasterChg chg="addSp modSldLayout">
        <pc:chgData name="nileshmaneshwar449@gmail.com" userId="0de80bb987e31508" providerId="LiveId" clId="{D7BF9AB9-808F-4825-9A8C-C4C3F51434DC}" dt="2023-04-12T23:17:22.699" v="89"/>
        <pc:sldMasterMkLst>
          <pc:docMk/>
          <pc:sldMasterMk cId="1725517995" sldId="2147483854"/>
        </pc:sldMasterMkLst>
        <pc:spChg chg="add">
          <ac:chgData name="nileshmaneshwar449@gmail.com" userId="0de80bb987e31508" providerId="LiveId" clId="{D7BF9AB9-808F-4825-9A8C-C4C3F51434DC}" dt="2023-04-12T23:17:22.699" v="89"/>
          <ac:spMkLst>
            <pc:docMk/>
            <pc:sldMasterMk cId="1725517995" sldId="2147483854"/>
            <ac:spMk id="8" creationId="{468CD143-E64C-425F-90EA-57FF713294FD}"/>
          </ac:spMkLst>
        </pc:spChg>
        <pc:spChg chg="add">
          <ac:chgData name="nileshmaneshwar449@gmail.com" userId="0de80bb987e31508" providerId="LiveId" clId="{D7BF9AB9-808F-4825-9A8C-C4C3F51434DC}" dt="2023-04-12T23:17:22.699" v="89"/>
          <ac:spMkLst>
            <pc:docMk/>
            <pc:sldMasterMk cId="1725517995" sldId="2147483854"/>
            <ac:spMk id="9" creationId="{0CFA575F-2501-E040-AD41-7FE3AAD95183}"/>
          </ac:spMkLst>
        </pc:spChg>
        <pc:spChg chg="add">
          <ac:chgData name="nileshmaneshwar449@gmail.com" userId="0de80bb987e31508" providerId="LiveId" clId="{D7BF9AB9-808F-4825-9A8C-C4C3F51434DC}" dt="2023-04-12T23:17:22.699" v="89"/>
          <ac:spMkLst>
            <pc:docMk/>
            <pc:sldMasterMk cId="1725517995" sldId="2147483854"/>
            <ac:spMk id="10" creationId="{DB0628F8-8756-6891-7623-D60533009867}"/>
          </ac:spMkLst>
        </pc:spChg>
        <pc:spChg chg="add">
          <ac:chgData name="nileshmaneshwar449@gmail.com" userId="0de80bb987e31508" providerId="LiveId" clId="{D7BF9AB9-808F-4825-9A8C-C4C3F51434DC}" dt="2023-04-12T23:17:22.699" v="89"/>
          <ac:spMkLst>
            <pc:docMk/>
            <pc:sldMasterMk cId="1725517995" sldId="2147483854"/>
            <ac:spMk id="11" creationId="{BC0C0C4F-594C-6532-B71B-58216DC8F00C}"/>
          </ac:spMkLst>
        </pc:spChg>
        <pc:spChg chg="add">
          <ac:chgData name="nileshmaneshwar449@gmail.com" userId="0de80bb987e31508" providerId="LiveId" clId="{D7BF9AB9-808F-4825-9A8C-C4C3F51434DC}" dt="2023-04-12T23:17:22.699" v="89"/>
          <ac:spMkLst>
            <pc:docMk/>
            <pc:sldMasterMk cId="1725517995" sldId="2147483854"/>
            <ac:spMk id="12" creationId="{D031966D-7288-CF2E-C95F-24302DD0F609}"/>
          </ac:spMkLst>
        </pc:spChg>
        <pc:spChg chg="add">
          <ac:chgData name="nileshmaneshwar449@gmail.com" userId="0de80bb987e31508" providerId="LiveId" clId="{D7BF9AB9-808F-4825-9A8C-C4C3F51434DC}" dt="2023-04-12T23:17:22.699" v="89"/>
          <ac:spMkLst>
            <pc:docMk/>
            <pc:sldMasterMk cId="1725517995" sldId="2147483854"/>
            <ac:spMk id="13" creationId="{800D1E6B-6186-AF0C-642B-5171B81346DA}"/>
          </ac:spMkLst>
        </pc:spChg>
        <pc:spChg chg="add">
          <ac:chgData name="nileshmaneshwar449@gmail.com" userId="0de80bb987e31508" providerId="LiveId" clId="{D7BF9AB9-808F-4825-9A8C-C4C3F51434DC}" dt="2023-04-12T23:17:22.699" v="89"/>
          <ac:spMkLst>
            <pc:docMk/>
            <pc:sldMasterMk cId="1725517995" sldId="2147483854"/>
            <ac:spMk id="30" creationId="{5F2F1094-AECE-559A-AF19-29289CCAE379}"/>
          </ac:spMkLst>
        </pc:spChg>
        <pc:spChg chg="add">
          <ac:chgData name="nileshmaneshwar449@gmail.com" userId="0de80bb987e31508" providerId="LiveId" clId="{D7BF9AB9-808F-4825-9A8C-C4C3F51434DC}" dt="2023-04-12T23:17:22.699" v="89"/>
          <ac:spMkLst>
            <pc:docMk/>
            <pc:sldMasterMk cId="1725517995" sldId="2147483854"/>
            <ac:spMk id="31" creationId="{A767D16D-22D9-42CB-43AE-677AF89271D1}"/>
          </ac:spMkLst>
        </pc:spChg>
        <pc:grpChg chg="add">
          <ac:chgData name="nileshmaneshwar449@gmail.com" userId="0de80bb987e31508" providerId="LiveId" clId="{D7BF9AB9-808F-4825-9A8C-C4C3F51434DC}" dt="2023-04-12T23:17:22.699" v="89"/>
          <ac:grpSpMkLst>
            <pc:docMk/>
            <pc:sldMasterMk cId="1725517995" sldId="2147483854"/>
            <ac:grpSpMk id="14" creationId="{FD72E66E-C201-5654-0AC6-B62AC36641F6}"/>
          </ac:grpSpMkLst>
        </pc:grpChg>
        <pc:grpChg chg="add">
          <ac:chgData name="nileshmaneshwar449@gmail.com" userId="0de80bb987e31508" providerId="LiveId" clId="{D7BF9AB9-808F-4825-9A8C-C4C3F51434DC}" dt="2023-04-12T23:17:22.699" v="89"/>
          <ac:grpSpMkLst>
            <pc:docMk/>
            <pc:sldMasterMk cId="1725517995" sldId="2147483854"/>
            <ac:grpSpMk id="17" creationId="{E63A920E-C18E-225B-17D6-BB3D7E16A59E}"/>
          </ac:grpSpMkLst>
        </pc:grpChg>
        <pc:sldLayoutChg chg="addSp">
          <pc:chgData name="nileshmaneshwar449@gmail.com" userId="0de80bb987e31508" providerId="LiveId" clId="{D7BF9AB9-808F-4825-9A8C-C4C3F51434DC}" dt="2023-04-12T23:17:22.699" v="89"/>
          <pc:sldLayoutMkLst>
            <pc:docMk/>
            <pc:sldMasterMk cId="1725517995" sldId="2147483854"/>
            <pc:sldLayoutMk cId="1229183220" sldId="2147483855"/>
          </pc:sldLayoutMkLst>
          <pc:spChg chg="add">
            <ac:chgData name="nileshmaneshwar449@gmail.com" userId="0de80bb987e31508" providerId="LiveId" clId="{D7BF9AB9-808F-4825-9A8C-C4C3F51434DC}" dt="2023-04-12T23:17:22.699" v="89"/>
            <ac:spMkLst>
              <pc:docMk/>
              <pc:sldMasterMk cId="1725517995" sldId="2147483854"/>
              <pc:sldLayoutMk cId="1229183220" sldId="2147483855"/>
              <ac:spMk id="8" creationId="{AB716519-8A29-527D-3764-9D3158642606}"/>
            </ac:spMkLst>
          </pc:spChg>
          <pc:grpChg chg="add">
            <ac:chgData name="nileshmaneshwar449@gmail.com" userId="0de80bb987e31508" providerId="LiveId" clId="{D7BF9AB9-808F-4825-9A8C-C4C3F51434DC}" dt="2023-04-12T23:17:22.699" v="89"/>
            <ac:grpSpMkLst>
              <pc:docMk/>
              <pc:sldMasterMk cId="1725517995" sldId="2147483854"/>
              <pc:sldLayoutMk cId="1229183220" sldId="2147483855"/>
              <ac:grpSpMk id="9" creationId="{B3C3708D-032C-6733-939E-2F18B4BF20B9}"/>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455128463" sldId="2147483856"/>
          </pc:sldLayoutMkLst>
          <pc:spChg chg="add">
            <ac:chgData name="nileshmaneshwar449@gmail.com" userId="0de80bb987e31508" providerId="LiveId" clId="{D7BF9AB9-808F-4825-9A8C-C4C3F51434DC}" dt="2023-04-12T23:17:22.699" v="89"/>
            <ac:spMkLst>
              <pc:docMk/>
              <pc:sldMasterMk cId="1725517995" sldId="2147483854"/>
              <pc:sldLayoutMk cId="455128463" sldId="2147483856"/>
              <ac:spMk id="7" creationId="{EF78E7CC-D206-2E44-3FF8-2D20DB7C8C2D}"/>
            </ac:spMkLst>
          </pc:spChg>
          <pc:spChg chg="add">
            <ac:chgData name="nileshmaneshwar449@gmail.com" userId="0de80bb987e31508" providerId="LiveId" clId="{D7BF9AB9-808F-4825-9A8C-C4C3F51434DC}" dt="2023-04-12T23:17:22.699" v="89"/>
            <ac:spMkLst>
              <pc:docMk/>
              <pc:sldMasterMk cId="1725517995" sldId="2147483854"/>
              <pc:sldLayoutMk cId="455128463" sldId="2147483856"/>
              <ac:spMk id="8" creationId="{CFC63D0F-BA53-B096-1C0C-E5D065390190}"/>
            </ac:spMkLst>
          </pc:spChg>
          <pc:spChg chg="add">
            <ac:chgData name="nileshmaneshwar449@gmail.com" userId="0de80bb987e31508" providerId="LiveId" clId="{D7BF9AB9-808F-4825-9A8C-C4C3F51434DC}" dt="2023-04-12T23:17:22.699" v="89"/>
            <ac:spMkLst>
              <pc:docMk/>
              <pc:sldMasterMk cId="1725517995" sldId="2147483854"/>
              <pc:sldLayoutMk cId="455128463" sldId="2147483856"/>
              <ac:spMk id="9" creationId="{D51AEFD3-CAE7-6F99-4E93-2F169849ECAA}"/>
            </ac:spMkLst>
          </pc:spChg>
          <pc:spChg chg="add">
            <ac:chgData name="nileshmaneshwar449@gmail.com" userId="0de80bb987e31508" providerId="LiveId" clId="{D7BF9AB9-808F-4825-9A8C-C4C3F51434DC}" dt="2023-04-12T23:17:22.699" v="89"/>
            <ac:spMkLst>
              <pc:docMk/>
              <pc:sldMasterMk cId="1725517995" sldId="2147483854"/>
              <pc:sldLayoutMk cId="455128463" sldId="2147483856"/>
              <ac:spMk id="10" creationId="{C5ED26FE-17DC-422D-05BE-00A99552D42E}"/>
            </ac:spMkLst>
          </pc:spChg>
          <pc:spChg chg="add">
            <ac:chgData name="nileshmaneshwar449@gmail.com" userId="0de80bb987e31508" providerId="LiveId" clId="{D7BF9AB9-808F-4825-9A8C-C4C3F51434DC}" dt="2023-04-12T23:17:22.699" v="89"/>
            <ac:spMkLst>
              <pc:docMk/>
              <pc:sldMasterMk cId="1725517995" sldId="2147483854"/>
              <pc:sldLayoutMk cId="455128463" sldId="2147483856"/>
              <ac:spMk id="11" creationId="{CE18CF1B-4648-2FA7-927C-F118C7E25EA4}"/>
            </ac:spMkLst>
          </pc:spChg>
          <pc:spChg chg="add">
            <ac:chgData name="nileshmaneshwar449@gmail.com" userId="0de80bb987e31508" providerId="LiveId" clId="{D7BF9AB9-808F-4825-9A8C-C4C3F51434DC}" dt="2023-04-12T23:17:22.699" v="89"/>
            <ac:spMkLst>
              <pc:docMk/>
              <pc:sldMasterMk cId="1725517995" sldId="2147483854"/>
              <pc:sldLayoutMk cId="455128463" sldId="2147483856"/>
              <ac:spMk id="18" creationId="{92CA704E-B90F-B35C-0812-71ECA19F71A9}"/>
            </ac:spMkLst>
          </pc:spChg>
          <pc:grpChg chg="add">
            <ac:chgData name="nileshmaneshwar449@gmail.com" userId="0de80bb987e31508" providerId="LiveId" clId="{D7BF9AB9-808F-4825-9A8C-C4C3F51434DC}" dt="2023-04-12T23:17:22.699" v="89"/>
            <ac:grpSpMkLst>
              <pc:docMk/>
              <pc:sldMasterMk cId="1725517995" sldId="2147483854"/>
              <pc:sldLayoutMk cId="455128463" sldId="2147483856"/>
              <ac:grpSpMk id="12" creationId="{09230EA4-D30F-C56B-59D4-D5369FEF9D3F}"/>
            </ac:grpSpMkLst>
          </pc:grpChg>
          <pc:grpChg chg="add">
            <ac:chgData name="nileshmaneshwar449@gmail.com" userId="0de80bb987e31508" providerId="LiveId" clId="{D7BF9AB9-808F-4825-9A8C-C4C3F51434DC}" dt="2023-04-12T23:17:22.699" v="89"/>
            <ac:grpSpMkLst>
              <pc:docMk/>
              <pc:sldMasterMk cId="1725517995" sldId="2147483854"/>
              <pc:sldLayoutMk cId="455128463" sldId="2147483856"/>
              <ac:grpSpMk id="15" creationId="{E50A6CA0-D315-11A5-0EA6-8A32C2B67BE0}"/>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3584393770" sldId="2147483857"/>
          </pc:sldLayoutMkLst>
          <pc:spChg chg="add">
            <ac:chgData name="nileshmaneshwar449@gmail.com" userId="0de80bb987e31508" providerId="LiveId" clId="{D7BF9AB9-808F-4825-9A8C-C4C3F51434DC}" dt="2023-04-12T23:17:22.699" v="89"/>
            <ac:spMkLst>
              <pc:docMk/>
              <pc:sldMasterMk cId="1725517995" sldId="2147483854"/>
              <pc:sldLayoutMk cId="3584393770" sldId="2147483857"/>
              <ac:spMk id="7" creationId="{1EE26615-2724-5B1F-4B5F-7F426D64033B}"/>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8" creationId="{36B79CC8-39AB-3BF1-3ED3-0B4EAF349C3C}"/>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9" creationId="{740ED47C-C344-446E-38F6-0AA6597A9402}"/>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0" creationId="{6408A461-486B-FFFF-ADFB-EB5758EC7254}"/>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1" creationId="{C1C371FD-B762-BBB3-CB1F-9F4A01A5E4FE}"/>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2" creationId="{FAA14A89-5D5D-4ADD-AC08-C39517EF380D}"/>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3" creationId="{2171BB05-8A99-5278-7CE2-B94EC801FB9C}"/>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4" creationId="{90C65081-6030-AD95-089B-43A2C9219097}"/>
            </ac:spMkLst>
          </pc:spChg>
          <pc:spChg chg="add">
            <ac:chgData name="nileshmaneshwar449@gmail.com" userId="0de80bb987e31508" providerId="LiveId" clId="{D7BF9AB9-808F-4825-9A8C-C4C3F51434DC}" dt="2023-04-12T23:17:22.699" v="89"/>
            <ac:spMkLst>
              <pc:docMk/>
              <pc:sldMasterMk cId="1725517995" sldId="2147483854"/>
              <pc:sldLayoutMk cId="3584393770" sldId="2147483857"/>
              <ac:spMk id="15" creationId="{1F449592-B5B7-3C29-38B3-B9A79A818D1D}"/>
            </ac:spMkLst>
          </pc:spChg>
          <pc:grpChg chg="add">
            <ac:chgData name="nileshmaneshwar449@gmail.com" userId="0de80bb987e31508" providerId="LiveId" clId="{D7BF9AB9-808F-4825-9A8C-C4C3F51434DC}" dt="2023-04-12T23:17:22.699" v="89"/>
            <ac:grpSpMkLst>
              <pc:docMk/>
              <pc:sldMasterMk cId="1725517995" sldId="2147483854"/>
              <pc:sldLayoutMk cId="3584393770" sldId="2147483857"/>
              <ac:grpSpMk id="16" creationId="{02422918-C47C-4241-A735-69A41F39C820}"/>
            </ac:grpSpMkLst>
          </pc:grpChg>
          <pc:grpChg chg="add">
            <ac:chgData name="nileshmaneshwar449@gmail.com" userId="0de80bb987e31508" providerId="LiveId" clId="{D7BF9AB9-808F-4825-9A8C-C4C3F51434DC}" dt="2023-04-12T23:17:22.699" v="89"/>
            <ac:grpSpMkLst>
              <pc:docMk/>
              <pc:sldMasterMk cId="1725517995" sldId="2147483854"/>
              <pc:sldLayoutMk cId="3584393770" sldId="2147483857"/>
              <ac:grpSpMk id="19" creationId="{706A5CC7-E6BC-B384-E5FE-1532CB115B47}"/>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34986041" sldId="2147483858"/>
          </pc:sldLayoutMkLst>
          <pc:spChg chg="add">
            <ac:chgData name="nileshmaneshwar449@gmail.com" userId="0de80bb987e31508" providerId="LiveId" clId="{D7BF9AB9-808F-4825-9A8C-C4C3F51434DC}" dt="2023-04-12T23:17:22.699" v="89"/>
            <ac:spMkLst>
              <pc:docMk/>
              <pc:sldMasterMk cId="1725517995" sldId="2147483854"/>
              <pc:sldLayoutMk cId="34986041" sldId="2147483858"/>
              <ac:spMk id="8" creationId="{289E05C0-FDBF-980F-75AD-9CCB629B6830}"/>
            </ac:spMkLst>
          </pc:spChg>
          <pc:spChg chg="add">
            <ac:chgData name="nileshmaneshwar449@gmail.com" userId="0de80bb987e31508" providerId="LiveId" clId="{D7BF9AB9-808F-4825-9A8C-C4C3F51434DC}" dt="2023-04-12T23:17:22.699" v="89"/>
            <ac:spMkLst>
              <pc:docMk/>
              <pc:sldMasterMk cId="1725517995" sldId="2147483854"/>
              <pc:sldLayoutMk cId="34986041" sldId="2147483858"/>
              <ac:spMk id="9" creationId="{550654BD-5079-5556-0FA0-6090425F0137}"/>
            </ac:spMkLst>
          </pc:spChg>
          <pc:spChg chg="add">
            <ac:chgData name="nileshmaneshwar449@gmail.com" userId="0de80bb987e31508" providerId="LiveId" clId="{D7BF9AB9-808F-4825-9A8C-C4C3F51434DC}" dt="2023-04-12T23:17:22.699" v="89"/>
            <ac:spMkLst>
              <pc:docMk/>
              <pc:sldMasterMk cId="1725517995" sldId="2147483854"/>
              <pc:sldLayoutMk cId="34986041" sldId="2147483858"/>
              <ac:spMk id="10" creationId="{11A5BB14-C974-12D4-D702-907285A8A570}"/>
            </ac:spMkLst>
          </pc:spChg>
          <pc:spChg chg="add">
            <ac:chgData name="nileshmaneshwar449@gmail.com" userId="0de80bb987e31508" providerId="LiveId" clId="{D7BF9AB9-808F-4825-9A8C-C4C3F51434DC}" dt="2023-04-12T23:17:22.699" v="89"/>
            <ac:spMkLst>
              <pc:docMk/>
              <pc:sldMasterMk cId="1725517995" sldId="2147483854"/>
              <pc:sldLayoutMk cId="34986041" sldId="2147483858"/>
              <ac:spMk id="11" creationId="{9467F664-30DC-2BF6-5B42-0FC0A9EC1846}"/>
            </ac:spMkLst>
          </pc:spChg>
          <pc:spChg chg="add">
            <ac:chgData name="nileshmaneshwar449@gmail.com" userId="0de80bb987e31508" providerId="LiveId" clId="{D7BF9AB9-808F-4825-9A8C-C4C3F51434DC}" dt="2023-04-12T23:17:22.699" v="89"/>
            <ac:spMkLst>
              <pc:docMk/>
              <pc:sldMasterMk cId="1725517995" sldId="2147483854"/>
              <pc:sldLayoutMk cId="34986041" sldId="2147483858"/>
              <ac:spMk id="12" creationId="{847F10FD-0A82-5BE5-A845-3BC29BEE93A2}"/>
            </ac:spMkLst>
          </pc:spChg>
          <pc:spChg chg="add">
            <ac:chgData name="nileshmaneshwar449@gmail.com" userId="0de80bb987e31508" providerId="LiveId" clId="{D7BF9AB9-808F-4825-9A8C-C4C3F51434DC}" dt="2023-04-12T23:17:22.699" v="89"/>
            <ac:spMkLst>
              <pc:docMk/>
              <pc:sldMasterMk cId="1725517995" sldId="2147483854"/>
              <pc:sldLayoutMk cId="34986041" sldId="2147483858"/>
              <ac:spMk id="19" creationId="{2FEA2554-0763-02DA-7AE7-09345B4BD37E}"/>
            </ac:spMkLst>
          </pc:spChg>
          <pc:grpChg chg="add">
            <ac:chgData name="nileshmaneshwar449@gmail.com" userId="0de80bb987e31508" providerId="LiveId" clId="{D7BF9AB9-808F-4825-9A8C-C4C3F51434DC}" dt="2023-04-12T23:17:22.699" v="89"/>
            <ac:grpSpMkLst>
              <pc:docMk/>
              <pc:sldMasterMk cId="1725517995" sldId="2147483854"/>
              <pc:sldLayoutMk cId="34986041" sldId="2147483858"/>
              <ac:grpSpMk id="13" creationId="{14A79AF9-6AB0-19E6-067B-6A95B4588833}"/>
            </ac:grpSpMkLst>
          </pc:grpChg>
          <pc:grpChg chg="add">
            <ac:chgData name="nileshmaneshwar449@gmail.com" userId="0de80bb987e31508" providerId="LiveId" clId="{D7BF9AB9-808F-4825-9A8C-C4C3F51434DC}" dt="2023-04-12T23:17:22.699" v="89"/>
            <ac:grpSpMkLst>
              <pc:docMk/>
              <pc:sldMasterMk cId="1725517995" sldId="2147483854"/>
              <pc:sldLayoutMk cId="34986041" sldId="2147483858"/>
              <ac:grpSpMk id="16" creationId="{D9369C72-CCC6-6950-B8E4-5B27B5D06249}"/>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3052108509" sldId="2147483859"/>
          </pc:sldLayoutMkLst>
          <pc:spChg chg="add">
            <ac:chgData name="nileshmaneshwar449@gmail.com" userId="0de80bb987e31508" providerId="LiveId" clId="{D7BF9AB9-808F-4825-9A8C-C4C3F51434DC}" dt="2023-04-12T23:17:22.699" v="89"/>
            <ac:spMkLst>
              <pc:docMk/>
              <pc:sldMasterMk cId="1725517995" sldId="2147483854"/>
              <pc:sldLayoutMk cId="3052108509" sldId="2147483859"/>
              <ac:spMk id="10" creationId="{7A3188D4-AA0E-EBE7-EE76-DC6FA5AD42C8}"/>
            </ac:spMkLst>
          </pc:spChg>
          <pc:spChg chg="add">
            <ac:chgData name="nileshmaneshwar449@gmail.com" userId="0de80bb987e31508" providerId="LiveId" clId="{D7BF9AB9-808F-4825-9A8C-C4C3F51434DC}" dt="2023-04-12T23:17:22.699" v="89"/>
            <ac:spMkLst>
              <pc:docMk/>
              <pc:sldMasterMk cId="1725517995" sldId="2147483854"/>
              <pc:sldLayoutMk cId="3052108509" sldId="2147483859"/>
              <ac:spMk id="11" creationId="{50019846-72DF-9388-3247-6F1BF4823EB8}"/>
            </ac:spMkLst>
          </pc:spChg>
          <pc:spChg chg="add">
            <ac:chgData name="nileshmaneshwar449@gmail.com" userId="0de80bb987e31508" providerId="LiveId" clId="{D7BF9AB9-808F-4825-9A8C-C4C3F51434DC}" dt="2023-04-12T23:17:22.699" v="89"/>
            <ac:spMkLst>
              <pc:docMk/>
              <pc:sldMasterMk cId="1725517995" sldId="2147483854"/>
              <pc:sldLayoutMk cId="3052108509" sldId="2147483859"/>
              <ac:spMk id="12" creationId="{67FE7E54-9485-8CC5-E5AB-E1A74F2F0B58}"/>
            </ac:spMkLst>
          </pc:spChg>
          <pc:spChg chg="add">
            <ac:chgData name="nileshmaneshwar449@gmail.com" userId="0de80bb987e31508" providerId="LiveId" clId="{D7BF9AB9-808F-4825-9A8C-C4C3F51434DC}" dt="2023-04-12T23:17:22.699" v="89"/>
            <ac:spMkLst>
              <pc:docMk/>
              <pc:sldMasterMk cId="1725517995" sldId="2147483854"/>
              <pc:sldLayoutMk cId="3052108509" sldId="2147483859"/>
              <ac:spMk id="13" creationId="{19B021DB-5CA4-35D7-CE9A-769CF3F82511}"/>
            </ac:spMkLst>
          </pc:spChg>
          <pc:spChg chg="add">
            <ac:chgData name="nileshmaneshwar449@gmail.com" userId="0de80bb987e31508" providerId="LiveId" clId="{D7BF9AB9-808F-4825-9A8C-C4C3F51434DC}" dt="2023-04-12T23:17:22.699" v="89"/>
            <ac:spMkLst>
              <pc:docMk/>
              <pc:sldMasterMk cId="1725517995" sldId="2147483854"/>
              <pc:sldLayoutMk cId="3052108509" sldId="2147483859"/>
              <ac:spMk id="14" creationId="{DEE18CFE-F171-A8F0-2AE0-191DDD4A81B3}"/>
            </ac:spMkLst>
          </pc:spChg>
          <pc:spChg chg="add">
            <ac:chgData name="nileshmaneshwar449@gmail.com" userId="0de80bb987e31508" providerId="LiveId" clId="{D7BF9AB9-808F-4825-9A8C-C4C3F51434DC}" dt="2023-04-12T23:17:22.699" v="89"/>
            <ac:spMkLst>
              <pc:docMk/>
              <pc:sldMasterMk cId="1725517995" sldId="2147483854"/>
              <pc:sldLayoutMk cId="3052108509" sldId="2147483859"/>
              <ac:spMk id="21" creationId="{A9F80A77-3052-4C85-224F-F24B84EB8B3D}"/>
            </ac:spMkLst>
          </pc:spChg>
          <pc:grpChg chg="add">
            <ac:chgData name="nileshmaneshwar449@gmail.com" userId="0de80bb987e31508" providerId="LiveId" clId="{D7BF9AB9-808F-4825-9A8C-C4C3F51434DC}" dt="2023-04-12T23:17:22.699" v="89"/>
            <ac:grpSpMkLst>
              <pc:docMk/>
              <pc:sldMasterMk cId="1725517995" sldId="2147483854"/>
              <pc:sldLayoutMk cId="3052108509" sldId="2147483859"/>
              <ac:grpSpMk id="15" creationId="{1A9EE1FC-6BA3-F68E-1A94-EA764DDC13D5}"/>
            </ac:grpSpMkLst>
          </pc:grpChg>
          <pc:grpChg chg="add">
            <ac:chgData name="nileshmaneshwar449@gmail.com" userId="0de80bb987e31508" providerId="LiveId" clId="{D7BF9AB9-808F-4825-9A8C-C4C3F51434DC}" dt="2023-04-12T23:17:22.699" v="89"/>
            <ac:grpSpMkLst>
              <pc:docMk/>
              <pc:sldMasterMk cId="1725517995" sldId="2147483854"/>
              <pc:sldLayoutMk cId="3052108509" sldId="2147483859"/>
              <ac:grpSpMk id="18" creationId="{135E9FF2-3AC1-B955-3704-6D97006A6630}"/>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2647300004" sldId="2147483860"/>
          </pc:sldLayoutMkLst>
          <pc:spChg chg="add">
            <ac:chgData name="nileshmaneshwar449@gmail.com" userId="0de80bb987e31508" providerId="LiveId" clId="{D7BF9AB9-808F-4825-9A8C-C4C3F51434DC}" dt="2023-04-12T23:17:22.699" v="89"/>
            <ac:spMkLst>
              <pc:docMk/>
              <pc:sldMasterMk cId="1725517995" sldId="2147483854"/>
              <pc:sldLayoutMk cId="2647300004" sldId="2147483860"/>
              <ac:spMk id="6" creationId="{7A35605F-54DA-EC97-8675-F2FF109FD5B8}"/>
            </ac:spMkLst>
          </pc:spChg>
          <pc:spChg chg="add">
            <ac:chgData name="nileshmaneshwar449@gmail.com" userId="0de80bb987e31508" providerId="LiveId" clId="{D7BF9AB9-808F-4825-9A8C-C4C3F51434DC}" dt="2023-04-12T23:17:22.699" v="89"/>
            <ac:spMkLst>
              <pc:docMk/>
              <pc:sldMasterMk cId="1725517995" sldId="2147483854"/>
              <pc:sldLayoutMk cId="2647300004" sldId="2147483860"/>
              <ac:spMk id="7" creationId="{71AE811D-8ADE-7D35-F1CA-2982F1E38897}"/>
            </ac:spMkLst>
          </pc:spChg>
          <pc:spChg chg="add">
            <ac:chgData name="nileshmaneshwar449@gmail.com" userId="0de80bb987e31508" providerId="LiveId" clId="{D7BF9AB9-808F-4825-9A8C-C4C3F51434DC}" dt="2023-04-12T23:17:22.699" v="89"/>
            <ac:spMkLst>
              <pc:docMk/>
              <pc:sldMasterMk cId="1725517995" sldId="2147483854"/>
              <pc:sldLayoutMk cId="2647300004" sldId="2147483860"/>
              <ac:spMk id="8" creationId="{23C4F176-B274-7ACE-DE22-3499CB797070}"/>
            </ac:spMkLst>
          </pc:spChg>
          <pc:spChg chg="add">
            <ac:chgData name="nileshmaneshwar449@gmail.com" userId="0de80bb987e31508" providerId="LiveId" clId="{D7BF9AB9-808F-4825-9A8C-C4C3F51434DC}" dt="2023-04-12T23:17:22.699" v="89"/>
            <ac:spMkLst>
              <pc:docMk/>
              <pc:sldMasterMk cId="1725517995" sldId="2147483854"/>
              <pc:sldLayoutMk cId="2647300004" sldId="2147483860"/>
              <ac:spMk id="9" creationId="{19EDD830-8583-6C76-459F-9ECFF663820A}"/>
            </ac:spMkLst>
          </pc:spChg>
          <pc:spChg chg="add">
            <ac:chgData name="nileshmaneshwar449@gmail.com" userId="0de80bb987e31508" providerId="LiveId" clId="{D7BF9AB9-808F-4825-9A8C-C4C3F51434DC}" dt="2023-04-12T23:17:22.699" v="89"/>
            <ac:spMkLst>
              <pc:docMk/>
              <pc:sldMasterMk cId="1725517995" sldId="2147483854"/>
              <pc:sldLayoutMk cId="2647300004" sldId="2147483860"/>
              <ac:spMk id="10" creationId="{9C92ECE4-2594-847F-CAA9-F82CE5F0AAA5}"/>
            </ac:spMkLst>
          </pc:spChg>
          <pc:spChg chg="add">
            <ac:chgData name="nileshmaneshwar449@gmail.com" userId="0de80bb987e31508" providerId="LiveId" clId="{D7BF9AB9-808F-4825-9A8C-C4C3F51434DC}" dt="2023-04-12T23:17:22.699" v="89"/>
            <ac:spMkLst>
              <pc:docMk/>
              <pc:sldMasterMk cId="1725517995" sldId="2147483854"/>
              <pc:sldLayoutMk cId="2647300004" sldId="2147483860"/>
              <ac:spMk id="17" creationId="{19458AED-0969-2230-147D-5CD3FE6AE8CA}"/>
            </ac:spMkLst>
          </pc:spChg>
          <pc:grpChg chg="add">
            <ac:chgData name="nileshmaneshwar449@gmail.com" userId="0de80bb987e31508" providerId="LiveId" clId="{D7BF9AB9-808F-4825-9A8C-C4C3F51434DC}" dt="2023-04-12T23:17:22.699" v="89"/>
            <ac:grpSpMkLst>
              <pc:docMk/>
              <pc:sldMasterMk cId="1725517995" sldId="2147483854"/>
              <pc:sldLayoutMk cId="2647300004" sldId="2147483860"/>
              <ac:grpSpMk id="11" creationId="{55EDF069-5053-7977-E2CD-991FDEEBE75C}"/>
            </ac:grpSpMkLst>
          </pc:grpChg>
          <pc:grpChg chg="add">
            <ac:chgData name="nileshmaneshwar449@gmail.com" userId="0de80bb987e31508" providerId="LiveId" clId="{D7BF9AB9-808F-4825-9A8C-C4C3F51434DC}" dt="2023-04-12T23:17:22.699" v="89"/>
            <ac:grpSpMkLst>
              <pc:docMk/>
              <pc:sldMasterMk cId="1725517995" sldId="2147483854"/>
              <pc:sldLayoutMk cId="2647300004" sldId="2147483860"/>
              <ac:grpSpMk id="14" creationId="{4B6F5518-4C35-C896-42CD-998E595E367F}"/>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3230156497" sldId="2147483861"/>
          </pc:sldLayoutMkLst>
          <pc:spChg chg="add">
            <ac:chgData name="nileshmaneshwar449@gmail.com" userId="0de80bb987e31508" providerId="LiveId" clId="{D7BF9AB9-808F-4825-9A8C-C4C3F51434DC}" dt="2023-04-12T23:17:22.699" v="89"/>
            <ac:spMkLst>
              <pc:docMk/>
              <pc:sldMasterMk cId="1725517995" sldId="2147483854"/>
              <pc:sldLayoutMk cId="3230156497" sldId="2147483861"/>
              <ac:spMk id="5" creationId="{7A058906-E782-A9D7-7C87-654F47FA9D7F}"/>
            </ac:spMkLst>
          </pc:spChg>
          <pc:spChg chg="add">
            <ac:chgData name="nileshmaneshwar449@gmail.com" userId="0de80bb987e31508" providerId="LiveId" clId="{D7BF9AB9-808F-4825-9A8C-C4C3F51434DC}" dt="2023-04-12T23:17:22.699" v="89"/>
            <ac:spMkLst>
              <pc:docMk/>
              <pc:sldMasterMk cId="1725517995" sldId="2147483854"/>
              <pc:sldLayoutMk cId="3230156497" sldId="2147483861"/>
              <ac:spMk id="6" creationId="{9C0F6A1E-F6BB-FAED-0511-65BD6A489CF7}"/>
            </ac:spMkLst>
          </pc:spChg>
          <pc:spChg chg="add">
            <ac:chgData name="nileshmaneshwar449@gmail.com" userId="0de80bb987e31508" providerId="LiveId" clId="{D7BF9AB9-808F-4825-9A8C-C4C3F51434DC}" dt="2023-04-12T23:17:22.699" v="89"/>
            <ac:spMkLst>
              <pc:docMk/>
              <pc:sldMasterMk cId="1725517995" sldId="2147483854"/>
              <pc:sldLayoutMk cId="3230156497" sldId="2147483861"/>
              <ac:spMk id="7" creationId="{56C3AF42-9088-54FE-4D37-28EE89434FA3}"/>
            </ac:spMkLst>
          </pc:spChg>
          <pc:spChg chg="add">
            <ac:chgData name="nileshmaneshwar449@gmail.com" userId="0de80bb987e31508" providerId="LiveId" clId="{D7BF9AB9-808F-4825-9A8C-C4C3F51434DC}" dt="2023-04-12T23:17:22.699" v="89"/>
            <ac:spMkLst>
              <pc:docMk/>
              <pc:sldMasterMk cId="1725517995" sldId="2147483854"/>
              <pc:sldLayoutMk cId="3230156497" sldId="2147483861"/>
              <ac:spMk id="8" creationId="{D5BE0A22-86F7-B46E-B901-6617B5307733}"/>
            </ac:spMkLst>
          </pc:spChg>
          <pc:spChg chg="add">
            <ac:chgData name="nileshmaneshwar449@gmail.com" userId="0de80bb987e31508" providerId="LiveId" clId="{D7BF9AB9-808F-4825-9A8C-C4C3F51434DC}" dt="2023-04-12T23:17:22.699" v="89"/>
            <ac:spMkLst>
              <pc:docMk/>
              <pc:sldMasterMk cId="1725517995" sldId="2147483854"/>
              <pc:sldLayoutMk cId="3230156497" sldId="2147483861"/>
              <ac:spMk id="9" creationId="{4FC99D62-A63B-3275-5C9E-0BEB6BF5A08A}"/>
            </ac:spMkLst>
          </pc:spChg>
          <pc:spChg chg="add">
            <ac:chgData name="nileshmaneshwar449@gmail.com" userId="0de80bb987e31508" providerId="LiveId" clId="{D7BF9AB9-808F-4825-9A8C-C4C3F51434DC}" dt="2023-04-12T23:17:22.699" v="89"/>
            <ac:spMkLst>
              <pc:docMk/>
              <pc:sldMasterMk cId="1725517995" sldId="2147483854"/>
              <pc:sldLayoutMk cId="3230156497" sldId="2147483861"/>
              <ac:spMk id="13" creationId="{E2E10C3A-D38A-BD29-08A8-4DC7012FC056}"/>
            </ac:spMkLst>
          </pc:spChg>
          <pc:grpChg chg="add">
            <ac:chgData name="nileshmaneshwar449@gmail.com" userId="0de80bb987e31508" providerId="LiveId" clId="{D7BF9AB9-808F-4825-9A8C-C4C3F51434DC}" dt="2023-04-12T23:17:22.699" v="89"/>
            <ac:grpSpMkLst>
              <pc:docMk/>
              <pc:sldMasterMk cId="1725517995" sldId="2147483854"/>
              <pc:sldLayoutMk cId="3230156497" sldId="2147483861"/>
              <ac:grpSpMk id="10" creationId="{2201F244-9277-68D3-5D44-4885AE87223A}"/>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1450493182" sldId="2147483862"/>
          </pc:sldLayoutMkLst>
          <pc:spChg chg="add">
            <ac:chgData name="nileshmaneshwar449@gmail.com" userId="0de80bb987e31508" providerId="LiveId" clId="{D7BF9AB9-808F-4825-9A8C-C4C3F51434DC}" dt="2023-04-12T23:17:22.699" v="89"/>
            <ac:spMkLst>
              <pc:docMk/>
              <pc:sldMasterMk cId="1725517995" sldId="2147483854"/>
              <pc:sldLayoutMk cId="1450493182" sldId="2147483862"/>
              <ac:spMk id="8" creationId="{EC1E7496-2945-31AE-3B44-BA8B837EECFF}"/>
            </ac:spMkLst>
          </pc:spChg>
          <pc:spChg chg="add">
            <ac:chgData name="nileshmaneshwar449@gmail.com" userId="0de80bb987e31508" providerId="LiveId" clId="{D7BF9AB9-808F-4825-9A8C-C4C3F51434DC}" dt="2023-04-12T23:17:22.699" v="89"/>
            <ac:spMkLst>
              <pc:docMk/>
              <pc:sldMasterMk cId="1725517995" sldId="2147483854"/>
              <pc:sldLayoutMk cId="1450493182" sldId="2147483862"/>
              <ac:spMk id="9" creationId="{E905D9CD-A61A-A94E-0DD0-84E090F744F3}"/>
            </ac:spMkLst>
          </pc:spChg>
          <pc:spChg chg="add">
            <ac:chgData name="nileshmaneshwar449@gmail.com" userId="0de80bb987e31508" providerId="LiveId" clId="{D7BF9AB9-808F-4825-9A8C-C4C3F51434DC}" dt="2023-04-12T23:17:22.699" v="89"/>
            <ac:spMkLst>
              <pc:docMk/>
              <pc:sldMasterMk cId="1725517995" sldId="2147483854"/>
              <pc:sldLayoutMk cId="1450493182" sldId="2147483862"/>
              <ac:spMk id="10" creationId="{C29A9A03-9A8C-1210-B6BF-3047F734C7BE}"/>
            </ac:spMkLst>
          </pc:spChg>
          <pc:spChg chg="add">
            <ac:chgData name="nileshmaneshwar449@gmail.com" userId="0de80bb987e31508" providerId="LiveId" clId="{D7BF9AB9-808F-4825-9A8C-C4C3F51434DC}" dt="2023-04-12T23:17:22.699" v="89"/>
            <ac:spMkLst>
              <pc:docMk/>
              <pc:sldMasterMk cId="1725517995" sldId="2147483854"/>
              <pc:sldLayoutMk cId="1450493182" sldId="2147483862"/>
              <ac:spMk id="11" creationId="{837389EF-3DAB-CCC4-9329-636850CCD0EA}"/>
            </ac:spMkLst>
          </pc:spChg>
          <pc:spChg chg="add">
            <ac:chgData name="nileshmaneshwar449@gmail.com" userId="0de80bb987e31508" providerId="LiveId" clId="{D7BF9AB9-808F-4825-9A8C-C4C3F51434DC}" dt="2023-04-12T23:17:22.699" v="89"/>
            <ac:spMkLst>
              <pc:docMk/>
              <pc:sldMasterMk cId="1725517995" sldId="2147483854"/>
              <pc:sldLayoutMk cId="1450493182" sldId="2147483862"/>
              <ac:spMk id="12" creationId="{A047E39E-67FC-2382-E518-533FE1BDCDEB}"/>
            </ac:spMkLst>
          </pc:spChg>
          <pc:spChg chg="add">
            <ac:chgData name="nileshmaneshwar449@gmail.com" userId="0de80bb987e31508" providerId="LiveId" clId="{D7BF9AB9-808F-4825-9A8C-C4C3F51434DC}" dt="2023-04-12T23:17:22.699" v="89"/>
            <ac:spMkLst>
              <pc:docMk/>
              <pc:sldMasterMk cId="1725517995" sldId="2147483854"/>
              <pc:sldLayoutMk cId="1450493182" sldId="2147483862"/>
              <ac:spMk id="19" creationId="{084024E6-D04D-0947-94BB-359AD01102E8}"/>
            </ac:spMkLst>
          </pc:spChg>
          <pc:grpChg chg="add">
            <ac:chgData name="nileshmaneshwar449@gmail.com" userId="0de80bb987e31508" providerId="LiveId" clId="{D7BF9AB9-808F-4825-9A8C-C4C3F51434DC}" dt="2023-04-12T23:17:22.699" v="89"/>
            <ac:grpSpMkLst>
              <pc:docMk/>
              <pc:sldMasterMk cId="1725517995" sldId="2147483854"/>
              <pc:sldLayoutMk cId="1450493182" sldId="2147483862"/>
              <ac:grpSpMk id="13" creationId="{27AF063D-C832-44E9-FBF7-D98448A93328}"/>
            </ac:grpSpMkLst>
          </pc:grpChg>
          <pc:grpChg chg="add">
            <ac:chgData name="nileshmaneshwar449@gmail.com" userId="0de80bb987e31508" providerId="LiveId" clId="{D7BF9AB9-808F-4825-9A8C-C4C3F51434DC}" dt="2023-04-12T23:17:22.699" v="89"/>
            <ac:grpSpMkLst>
              <pc:docMk/>
              <pc:sldMasterMk cId="1725517995" sldId="2147483854"/>
              <pc:sldLayoutMk cId="1450493182" sldId="2147483862"/>
              <ac:grpSpMk id="16" creationId="{5103B4D6-7E9F-8BD7-80EE-EBB69BBC7A02}"/>
            </ac:grpSpMkLst>
          </pc:grpChg>
        </pc:sldLayoutChg>
        <pc:sldLayoutChg chg="addSp">
          <pc:chgData name="nileshmaneshwar449@gmail.com" userId="0de80bb987e31508" providerId="LiveId" clId="{D7BF9AB9-808F-4825-9A8C-C4C3F51434DC}" dt="2023-04-12T23:17:22.699" v="89"/>
          <pc:sldLayoutMkLst>
            <pc:docMk/>
            <pc:sldMasterMk cId="1725517995" sldId="2147483854"/>
            <pc:sldLayoutMk cId="4051762970" sldId="2147483863"/>
          </pc:sldLayoutMkLst>
          <pc:spChg chg="add">
            <ac:chgData name="nileshmaneshwar449@gmail.com" userId="0de80bb987e31508" providerId="LiveId" clId="{D7BF9AB9-808F-4825-9A8C-C4C3F51434DC}" dt="2023-04-12T23:17:22.699" v="89"/>
            <ac:spMkLst>
              <pc:docMk/>
              <pc:sldMasterMk cId="1725517995" sldId="2147483854"/>
              <pc:sldLayoutMk cId="4051762970" sldId="2147483863"/>
              <ac:spMk id="8" creationId="{953AA0BA-EC32-50BE-7360-42FB927E76D2}"/>
            </ac:spMkLst>
          </pc:spChg>
          <pc:spChg chg="add">
            <ac:chgData name="nileshmaneshwar449@gmail.com" userId="0de80bb987e31508" providerId="LiveId" clId="{D7BF9AB9-808F-4825-9A8C-C4C3F51434DC}" dt="2023-04-12T23:17:22.699" v="89"/>
            <ac:spMkLst>
              <pc:docMk/>
              <pc:sldMasterMk cId="1725517995" sldId="2147483854"/>
              <pc:sldLayoutMk cId="4051762970" sldId="2147483863"/>
              <ac:spMk id="9" creationId="{2C1833FD-BA9D-B507-9565-72A4996BB52D}"/>
            </ac:spMkLst>
          </pc:spChg>
          <pc:spChg chg="add">
            <ac:chgData name="nileshmaneshwar449@gmail.com" userId="0de80bb987e31508" providerId="LiveId" clId="{D7BF9AB9-808F-4825-9A8C-C4C3F51434DC}" dt="2023-04-12T23:17:22.699" v="89"/>
            <ac:spMkLst>
              <pc:docMk/>
              <pc:sldMasterMk cId="1725517995" sldId="2147483854"/>
              <pc:sldLayoutMk cId="4051762970" sldId="2147483863"/>
              <ac:spMk id="10" creationId="{B6B31613-6E48-0B72-EE25-9686FFC1E866}"/>
            </ac:spMkLst>
          </pc:spChg>
          <pc:spChg chg="add">
            <ac:chgData name="nileshmaneshwar449@gmail.com" userId="0de80bb987e31508" providerId="LiveId" clId="{D7BF9AB9-808F-4825-9A8C-C4C3F51434DC}" dt="2023-04-12T23:17:22.699" v="89"/>
            <ac:spMkLst>
              <pc:docMk/>
              <pc:sldMasterMk cId="1725517995" sldId="2147483854"/>
              <pc:sldLayoutMk cId="4051762970" sldId="2147483863"/>
              <ac:spMk id="11" creationId="{55218687-F368-D052-316A-AD2B351E2732}"/>
            </ac:spMkLst>
          </pc:spChg>
          <pc:spChg chg="add">
            <ac:chgData name="nileshmaneshwar449@gmail.com" userId="0de80bb987e31508" providerId="LiveId" clId="{D7BF9AB9-808F-4825-9A8C-C4C3F51434DC}" dt="2023-04-12T23:17:22.699" v="89"/>
            <ac:spMkLst>
              <pc:docMk/>
              <pc:sldMasterMk cId="1725517995" sldId="2147483854"/>
              <pc:sldLayoutMk cId="4051762970" sldId="2147483863"/>
              <ac:spMk id="12" creationId="{780BB41E-64BB-B432-652C-5AB40CB111E5}"/>
            </ac:spMkLst>
          </pc:spChg>
          <pc:spChg chg="add">
            <ac:chgData name="nileshmaneshwar449@gmail.com" userId="0de80bb987e31508" providerId="LiveId" clId="{D7BF9AB9-808F-4825-9A8C-C4C3F51434DC}" dt="2023-04-12T23:17:22.699" v="89"/>
            <ac:spMkLst>
              <pc:docMk/>
              <pc:sldMasterMk cId="1725517995" sldId="2147483854"/>
              <pc:sldLayoutMk cId="4051762970" sldId="2147483863"/>
              <ac:spMk id="19" creationId="{2B4AFCA9-AC8A-FD1E-4F30-144EABBD1F2E}"/>
            </ac:spMkLst>
          </pc:spChg>
          <pc:grpChg chg="add">
            <ac:chgData name="nileshmaneshwar449@gmail.com" userId="0de80bb987e31508" providerId="LiveId" clId="{D7BF9AB9-808F-4825-9A8C-C4C3F51434DC}" dt="2023-04-12T23:17:22.699" v="89"/>
            <ac:grpSpMkLst>
              <pc:docMk/>
              <pc:sldMasterMk cId="1725517995" sldId="2147483854"/>
              <pc:sldLayoutMk cId="4051762970" sldId="2147483863"/>
              <ac:grpSpMk id="13" creationId="{735C6DEB-BF7E-A54B-C8DC-CFCFE7E31A2E}"/>
            </ac:grpSpMkLst>
          </pc:grpChg>
          <pc:grpChg chg="add">
            <ac:chgData name="nileshmaneshwar449@gmail.com" userId="0de80bb987e31508" providerId="LiveId" clId="{D7BF9AB9-808F-4825-9A8C-C4C3F51434DC}" dt="2023-04-12T23:17:22.699" v="89"/>
            <ac:grpSpMkLst>
              <pc:docMk/>
              <pc:sldMasterMk cId="1725517995" sldId="2147483854"/>
              <pc:sldLayoutMk cId="4051762970" sldId="2147483863"/>
              <ac:grpSpMk id="16" creationId="{ECF60263-394D-1CD3-1D56-671B1403670C}"/>
            </ac:grpSpMkLst>
          </pc:grpChg>
        </pc:sldLayoutChg>
      </pc:sldMasterChg>
      <pc:sldMasterChg chg="addSp modSldLayout">
        <pc:chgData name="nileshmaneshwar449@gmail.com" userId="0de80bb987e31508" providerId="LiveId" clId="{D7BF9AB9-808F-4825-9A8C-C4C3F51434DC}" dt="2023-04-12T23:17:25.359" v="93"/>
        <pc:sldMasterMkLst>
          <pc:docMk/>
          <pc:sldMasterMk cId="3318063388" sldId="2147483876"/>
        </pc:sldMasterMkLst>
        <pc:spChg chg="add">
          <ac:chgData name="nileshmaneshwar449@gmail.com" userId="0de80bb987e31508" providerId="LiveId" clId="{D7BF9AB9-808F-4825-9A8C-C4C3F51434DC}" dt="2023-04-12T23:17:25.359" v="93"/>
          <ac:spMkLst>
            <pc:docMk/>
            <pc:sldMasterMk cId="3318063388" sldId="2147483876"/>
            <ac:spMk id="8" creationId="{31B8609E-EF40-0896-8A29-8D0773887A02}"/>
          </ac:spMkLst>
        </pc:spChg>
        <pc:spChg chg="add">
          <ac:chgData name="nileshmaneshwar449@gmail.com" userId="0de80bb987e31508" providerId="LiveId" clId="{D7BF9AB9-808F-4825-9A8C-C4C3F51434DC}" dt="2023-04-12T23:17:25.359" v="93"/>
          <ac:spMkLst>
            <pc:docMk/>
            <pc:sldMasterMk cId="3318063388" sldId="2147483876"/>
            <ac:spMk id="9" creationId="{BF6F8324-0152-0AB9-842F-F8FDED997D3B}"/>
          </ac:spMkLst>
        </pc:spChg>
        <pc:spChg chg="add">
          <ac:chgData name="nileshmaneshwar449@gmail.com" userId="0de80bb987e31508" providerId="LiveId" clId="{D7BF9AB9-808F-4825-9A8C-C4C3F51434DC}" dt="2023-04-12T23:17:25.359" v="93"/>
          <ac:spMkLst>
            <pc:docMk/>
            <pc:sldMasterMk cId="3318063388" sldId="2147483876"/>
            <ac:spMk id="10" creationId="{21538C62-40BC-4F55-ABD4-89141D3D19C3}"/>
          </ac:spMkLst>
        </pc:spChg>
        <pc:spChg chg="add">
          <ac:chgData name="nileshmaneshwar449@gmail.com" userId="0de80bb987e31508" providerId="LiveId" clId="{D7BF9AB9-808F-4825-9A8C-C4C3F51434DC}" dt="2023-04-12T23:17:25.359" v="93"/>
          <ac:spMkLst>
            <pc:docMk/>
            <pc:sldMasterMk cId="3318063388" sldId="2147483876"/>
            <ac:spMk id="11" creationId="{5587173F-57C2-9283-9F6A-EA9EEF836205}"/>
          </ac:spMkLst>
        </pc:spChg>
        <pc:spChg chg="add">
          <ac:chgData name="nileshmaneshwar449@gmail.com" userId="0de80bb987e31508" providerId="LiveId" clId="{D7BF9AB9-808F-4825-9A8C-C4C3F51434DC}" dt="2023-04-12T23:17:25.359" v="93"/>
          <ac:spMkLst>
            <pc:docMk/>
            <pc:sldMasterMk cId="3318063388" sldId="2147483876"/>
            <ac:spMk id="12" creationId="{5085707F-06CF-0FB3-0B90-996A35F03178}"/>
          </ac:spMkLst>
        </pc:spChg>
        <pc:spChg chg="add">
          <ac:chgData name="nileshmaneshwar449@gmail.com" userId="0de80bb987e31508" providerId="LiveId" clId="{D7BF9AB9-808F-4825-9A8C-C4C3F51434DC}" dt="2023-04-12T23:17:25.359" v="93"/>
          <ac:spMkLst>
            <pc:docMk/>
            <pc:sldMasterMk cId="3318063388" sldId="2147483876"/>
            <ac:spMk id="13" creationId="{8D9A541C-F32A-8DB7-5175-38DE501A6195}"/>
          </ac:spMkLst>
        </pc:spChg>
        <pc:spChg chg="add">
          <ac:chgData name="nileshmaneshwar449@gmail.com" userId="0de80bb987e31508" providerId="LiveId" clId="{D7BF9AB9-808F-4825-9A8C-C4C3F51434DC}" dt="2023-04-12T23:17:25.359" v="93"/>
          <ac:spMkLst>
            <pc:docMk/>
            <pc:sldMasterMk cId="3318063388" sldId="2147483876"/>
            <ac:spMk id="20" creationId="{4B663505-4378-B54E-FA8C-E08172A214DB}"/>
          </ac:spMkLst>
        </pc:spChg>
        <pc:spChg chg="add">
          <ac:chgData name="nileshmaneshwar449@gmail.com" userId="0de80bb987e31508" providerId="LiveId" clId="{D7BF9AB9-808F-4825-9A8C-C4C3F51434DC}" dt="2023-04-12T23:17:25.359" v="93"/>
          <ac:spMkLst>
            <pc:docMk/>
            <pc:sldMasterMk cId="3318063388" sldId="2147483876"/>
            <ac:spMk id="21" creationId="{39ECA6CD-724A-8BC6-5225-F665A4432DA1}"/>
          </ac:spMkLst>
        </pc:spChg>
        <pc:grpChg chg="add">
          <ac:chgData name="nileshmaneshwar449@gmail.com" userId="0de80bb987e31508" providerId="LiveId" clId="{D7BF9AB9-808F-4825-9A8C-C4C3F51434DC}" dt="2023-04-12T23:17:25.359" v="93"/>
          <ac:grpSpMkLst>
            <pc:docMk/>
            <pc:sldMasterMk cId="3318063388" sldId="2147483876"/>
            <ac:grpSpMk id="14" creationId="{690866F5-BE21-F639-AC4B-FC15F97EF4B9}"/>
          </ac:grpSpMkLst>
        </pc:grpChg>
        <pc:grpChg chg="add">
          <ac:chgData name="nileshmaneshwar449@gmail.com" userId="0de80bb987e31508" providerId="LiveId" clId="{D7BF9AB9-808F-4825-9A8C-C4C3F51434DC}" dt="2023-04-12T23:17:25.359" v="93"/>
          <ac:grpSpMkLst>
            <pc:docMk/>
            <pc:sldMasterMk cId="3318063388" sldId="2147483876"/>
            <ac:grpSpMk id="17" creationId="{70D03EDC-F353-7988-64A1-FE8A121A878D}"/>
          </ac:grpSpMkLst>
        </pc:grpChg>
        <pc:sldLayoutChg chg="addSp">
          <pc:chgData name="nileshmaneshwar449@gmail.com" userId="0de80bb987e31508" providerId="LiveId" clId="{D7BF9AB9-808F-4825-9A8C-C4C3F51434DC}" dt="2023-04-12T23:17:25.359" v="93"/>
          <pc:sldLayoutMkLst>
            <pc:docMk/>
            <pc:sldMasterMk cId="3318063388" sldId="2147483876"/>
            <pc:sldLayoutMk cId="894919488" sldId="2147483877"/>
          </pc:sldLayoutMkLst>
          <pc:spChg chg="add">
            <ac:chgData name="nileshmaneshwar449@gmail.com" userId="0de80bb987e31508" providerId="LiveId" clId="{D7BF9AB9-808F-4825-9A8C-C4C3F51434DC}" dt="2023-04-12T23:17:25.359" v="93"/>
            <ac:spMkLst>
              <pc:docMk/>
              <pc:sldMasterMk cId="3318063388" sldId="2147483876"/>
              <pc:sldLayoutMk cId="894919488" sldId="2147483877"/>
              <ac:spMk id="7" creationId="{A08D3BB9-9B50-DD75-70EA-DA9D028C7590}"/>
            </ac:spMkLst>
          </pc:spChg>
          <pc:grpChg chg="add">
            <ac:chgData name="nileshmaneshwar449@gmail.com" userId="0de80bb987e31508" providerId="LiveId" clId="{D7BF9AB9-808F-4825-9A8C-C4C3F51434DC}" dt="2023-04-12T23:17:25.359" v="93"/>
            <ac:grpSpMkLst>
              <pc:docMk/>
              <pc:sldMasterMk cId="3318063388" sldId="2147483876"/>
              <pc:sldLayoutMk cId="894919488" sldId="2147483877"/>
              <ac:grpSpMk id="9" creationId="{846356AB-92AA-BBE5-0A98-7F2C9115E386}"/>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661356080" sldId="2147483878"/>
          </pc:sldLayoutMkLst>
          <pc:spChg chg="add">
            <ac:chgData name="nileshmaneshwar449@gmail.com" userId="0de80bb987e31508" providerId="LiveId" clId="{D7BF9AB9-808F-4825-9A8C-C4C3F51434DC}" dt="2023-04-12T23:17:25.359" v="93"/>
            <ac:spMkLst>
              <pc:docMk/>
              <pc:sldMasterMk cId="3318063388" sldId="2147483876"/>
              <pc:sldLayoutMk cId="661356080" sldId="2147483878"/>
              <ac:spMk id="7" creationId="{7343D9C4-49E4-0F7A-A772-203CAE464F16}"/>
            </ac:spMkLst>
          </pc:spChg>
          <pc:spChg chg="add">
            <ac:chgData name="nileshmaneshwar449@gmail.com" userId="0de80bb987e31508" providerId="LiveId" clId="{D7BF9AB9-808F-4825-9A8C-C4C3F51434DC}" dt="2023-04-12T23:17:25.359" v="93"/>
            <ac:spMkLst>
              <pc:docMk/>
              <pc:sldMasterMk cId="3318063388" sldId="2147483876"/>
              <pc:sldLayoutMk cId="661356080" sldId="2147483878"/>
              <ac:spMk id="8" creationId="{FBCD7AF9-8015-B35B-7E76-457ABE0DDC42}"/>
            </ac:spMkLst>
          </pc:spChg>
          <pc:spChg chg="add">
            <ac:chgData name="nileshmaneshwar449@gmail.com" userId="0de80bb987e31508" providerId="LiveId" clId="{D7BF9AB9-808F-4825-9A8C-C4C3F51434DC}" dt="2023-04-12T23:17:25.359" v="93"/>
            <ac:spMkLst>
              <pc:docMk/>
              <pc:sldMasterMk cId="3318063388" sldId="2147483876"/>
              <pc:sldLayoutMk cId="661356080" sldId="2147483878"/>
              <ac:spMk id="9" creationId="{DB6F1BF8-48EE-E195-3A3A-1A34CE07147E}"/>
            </ac:spMkLst>
          </pc:spChg>
          <pc:spChg chg="add">
            <ac:chgData name="nileshmaneshwar449@gmail.com" userId="0de80bb987e31508" providerId="LiveId" clId="{D7BF9AB9-808F-4825-9A8C-C4C3F51434DC}" dt="2023-04-12T23:17:25.359" v="93"/>
            <ac:spMkLst>
              <pc:docMk/>
              <pc:sldMasterMk cId="3318063388" sldId="2147483876"/>
              <pc:sldLayoutMk cId="661356080" sldId="2147483878"/>
              <ac:spMk id="10" creationId="{40FBB8B9-C0F2-D664-EB76-85FF475475E7}"/>
            </ac:spMkLst>
          </pc:spChg>
          <pc:spChg chg="add">
            <ac:chgData name="nileshmaneshwar449@gmail.com" userId="0de80bb987e31508" providerId="LiveId" clId="{D7BF9AB9-808F-4825-9A8C-C4C3F51434DC}" dt="2023-04-12T23:17:25.359" v="93"/>
            <ac:spMkLst>
              <pc:docMk/>
              <pc:sldMasterMk cId="3318063388" sldId="2147483876"/>
              <pc:sldLayoutMk cId="661356080" sldId="2147483878"/>
              <ac:spMk id="11" creationId="{F34E4BAE-B7EA-B5B8-8B4F-D1A4FA63C853}"/>
            </ac:spMkLst>
          </pc:spChg>
          <pc:spChg chg="add">
            <ac:chgData name="nileshmaneshwar449@gmail.com" userId="0de80bb987e31508" providerId="LiveId" clId="{D7BF9AB9-808F-4825-9A8C-C4C3F51434DC}" dt="2023-04-12T23:17:25.359" v="93"/>
            <ac:spMkLst>
              <pc:docMk/>
              <pc:sldMasterMk cId="3318063388" sldId="2147483876"/>
              <pc:sldLayoutMk cId="661356080" sldId="2147483878"/>
              <ac:spMk id="18" creationId="{FD1C8E30-DFB2-B236-469D-F45A9A7338B8}"/>
            </ac:spMkLst>
          </pc:spChg>
          <pc:grpChg chg="add">
            <ac:chgData name="nileshmaneshwar449@gmail.com" userId="0de80bb987e31508" providerId="LiveId" clId="{D7BF9AB9-808F-4825-9A8C-C4C3F51434DC}" dt="2023-04-12T23:17:25.359" v="93"/>
            <ac:grpSpMkLst>
              <pc:docMk/>
              <pc:sldMasterMk cId="3318063388" sldId="2147483876"/>
              <pc:sldLayoutMk cId="661356080" sldId="2147483878"/>
              <ac:grpSpMk id="12" creationId="{DF0FB78A-F186-54EB-4C43-D3BA34EA71C7}"/>
            </ac:grpSpMkLst>
          </pc:grpChg>
          <pc:grpChg chg="add">
            <ac:chgData name="nileshmaneshwar449@gmail.com" userId="0de80bb987e31508" providerId="LiveId" clId="{D7BF9AB9-808F-4825-9A8C-C4C3F51434DC}" dt="2023-04-12T23:17:25.359" v="93"/>
            <ac:grpSpMkLst>
              <pc:docMk/>
              <pc:sldMasterMk cId="3318063388" sldId="2147483876"/>
              <pc:sldLayoutMk cId="661356080" sldId="2147483878"/>
              <ac:grpSpMk id="15" creationId="{10E8FEF6-2EC8-35FF-5396-5893AA617C9F}"/>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2597089238" sldId="2147483879"/>
          </pc:sldLayoutMkLst>
          <pc:spChg chg="add">
            <ac:chgData name="nileshmaneshwar449@gmail.com" userId="0de80bb987e31508" providerId="LiveId" clId="{D7BF9AB9-808F-4825-9A8C-C4C3F51434DC}" dt="2023-04-12T23:17:25.359" v="93"/>
            <ac:spMkLst>
              <pc:docMk/>
              <pc:sldMasterMk cId="3318063388" sldId="2147483876"/>
              <pc:sldLayoutMk cId="2597089238" sldId="2147483879"/>
              <ac:spMk id="7" creationId="{17023E74-54BF-D67E-5169-C4F1346FB5E8}"/>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0" creationId="{6FAB13ED-068E-683D-C189-378E0D693563}"/>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2" creationId="{A972F9CA-81DA-69CF-98A1-BDDB057547EB}"/>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3" creationId="{404A6E2F-2EF1-21A2-BF0D-F3CCCA141786}"/>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4" creationId="{6DF11226-EB21-731E-8FD4-415EFDFCE7A8}"/>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5" creationId="{E2E678F7-418D-978A-C809-1F966B2D5CE4}"/>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6" creationId="{8F165FC2-0631-99FC-D872-BBE46F381863}"/>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7" creationId="{68BA6E69-DA79-A119-EDB5-2BA834B9C09B}"/>
            </ac:spMkLst>
          </pc:spChg>
          <pc:spChg chg="add">
            <ac:chgData name="nileshmaneshwar449@gmail.com" userId="0de80bb987e31508" providerId="LiveId" clId="{D7BF9AB9-808F-4825-9A8C-C4C3F51434DC}" dt="2023-04-12T23:17:25.359" v="93"/>
            <ac:spMkLst>
              <pc:docMk/>
              <pc:sldMasterMk cId="3318063388" sldId="2147483876"/>
              <pc:sldLayoutMk cId="2597089238" sldId="2147483879"/>
              <ac:spMk id="18" creationId="{63B5D312-2BAC-7C4D-CC7E-31EEF1C32C59}"/>
            </ac:spMkLst>
          </pc:spChg>
          <pc:grpChg chg="add">
            <ac:chgData name="nileshmaneshwar449@gmail.com" userId="0de80bb987e31508" providerId="LiveId" clId="{D7BF9AB9-808F-4825-9A8C-C4C3F51434DC}" dt="2023-04-12T23:17:25.359" v="93"/>
            <ac:grpSpMkLst>
              <pc:docMk/>
              <pc:sldMasterMk cId="3318063388" sldId="2147483876"/>
              <pc:sldLayoutMk cId="2597089238" sldId="2147483879"/>
              <ac:grpSpMk id="19" creationId="{95B23465-4822-A405-D0C2-472B1C514521}"/>
            </ac:grpSpMkLst>
          </pc:grpChg>
          <pc:grpChg chg="add">
            <ac:chgData name="nileshmaneshwar449@gmail.com" userId="0de80bb987e31508" providerId="LiveId" clId="{D7BF9AB9-808F-4825-9A8C-C4C3F51434DC}" dt="2023-04-12T23:17:25.359" v="93"/>
            <ac:grpSpMkLst>
              <pc:docMk/>
              <pc:sldMasterMk cId="3318063388" sldId="2147483876"/>
              <pc:sldLayoutMk cId="2597089238" sldId="2147483879"/>
              <ac:grpSpMk id="22" creationId="{855CECD1-AE95-0591-ED47-736CF1C24F0E}"/>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3096712322" sldId="2147483880"/>
          </pc:sldLayoutMkLst>
          <pc:spChg chg="add">
            <ac:chgData name="nileshmaneshwar449@gmail.com" userId="0de80bb987e31508" providerId="LiveId" clId="{D7BF9AB9-808F-4825-9A8C-C4C3F51434DC}" dt="2023-04-12T23:17:25.359" v="93"/>
            <ac:spMkLst>
              <pc:docMk/>
              <pc:sldMasterMk cId="3318063388" sldId="2147483876"/>
              <pc:sldLayoutMk cId="3096712322" sldId="2147483880"/>
              <ac:spMk id="8" creationId="{00277E51-79E3-FC19-4E50-EEDC58BCCF89}"/>
            </ac:spMkLst>
          </pc:spChg>
          <pc:spChg chg="add">
            <ac:chgData name="nileshmaneshwar449@gmail.com" userId="0de80bb987e31508" providerId="LiveId" clId="{D7BF9AB9-808F-4825-9A8C-C4C3F51434DC}" dt="2023-04-12T23:17:25.359" v="93"/>
            <ac:spMkLst>
              <pc:docMk/>
              <pc:sldMasterMk cId="3318063388" sldId="2147483876"/>
              <pc:sldLayoutMk cId="3096712322" sldId="2147483880"/>
              <ac:spMk id="9" creationId="{3C34BC50-A947-DB29-7888-063795C49A78}"/>
            </ac:spMkLst>
          </pc:spChg>
          <pc:spChg chg="add">
            <ac:chgData name="nileshmaneshwar449@gmail.com" userId="0de80bb987e31508" providerId="LiveId" clId="{D7BF9AB9-808F-4825-9A8C-C4C3F51434DC}" dt="2023-04-12T23:17:25.359" v="93"/>
            <ac:spMkLst>
              <pc:docMk/>
              <pc:sldMasterMk cId="3318063388" sldId="2147483876"/>
              <pc:sldLayoutMk cId="3096712322" sldId="2147483880"/>
              <ac:spMk id="10" creationId="{AD544926-FF09-FFE8-3CE3-C93EDE7D4535}"/>
            </ac:spMkLst>
          </pc:spChg>
          <pc:spChg chg="add">
            <ac:chgData name="nileshmaneshwar449@gmail.com" userId="0de80bb987e31508" providerId="LiveId" clId="{D7BF9AB9-808F-4825-9A8C-C4C3F51434DC}" dt="2023-04-12T23:17:25.359" v="93"/>
            <ac:spMkLst>
              <pc:docMk/>
              <pc:sldMasterMk cId="3318063388" sldId="2147483876"/>
              <pc:sldLayoutMk cId="3096712322" sldId="2147483880"/>
              <ac:spMk id="11" creationId="{1C4D59BF-1247-B2FB-BBDF-82B3720E028B}"/>
            </ac:spMkLst>
          </pc:spChg>
          <pc:spChg chg="add">
            <ac:chgData name="nileshmaneshwar449@gmail.com" userId="0de80bb987e31508" providerId="LiveId" clId="{D7BF9AB9-808F-4825-9A8C-C4C3F51434DC}" dt="2023-04-12T23:17:25.359" v="93"/>
            <ac:spMkLst>
              <pc:docMk/>
              <pc:sldMasterMk cId="3318063388" sldId="2147483876"/>
              <pc:sldLayoutMk cId="3096712322" sldId="2147483880"/>
              <ac:spMk id="12" creationId="{BAD7917D-0C95-9E45-8B88-175E78CCAFA0}"/>
            </ac:spMkLst>
          </pc:spChg>
          <pc:spChg chg="add">
            <ac:chgData name="nileshmaneshwar449@gmail.com" userId="0de80bb987e31508" providerId="LiveId" clId="{D7BF9AB9-808F-4825-9A8C-C4C3F51434DC}" dt="2023-04-12T23:17:25.359" v="93"/>
            <ac:spMkLst>
              <pc:docMk/>
              <pc:sldMasterMk cId="3318063388" sldId="2147483876"/>
              <pc:sldLayoutMk cId="3096712322" sldId="2147483880"/>
              <ac:spMk id="19" creationId="{BA6342DE-E1E6-7A3B-E209-6E9B137DB168}"/>
            </ac:spMkLst>
          </pc:spChg>
          <pc:grpChg chg="add">
            <ac:chgData name="nileshmaneshwar449@gmail.com" userId="0de80bb987e31508" providerId="LiveId" clId="{D7BF9AB9-808F-4825-9A8C-C4C3F51434DC}" dt="2023-04-12T23:17:25.359" v="93"/>
            <ac:grpSpMkLst>
              <pc:docMk/>
              <pc:sldMasterMk cId="3318063388" sldId="2147483876"/>
              <pc:sldLayoutMk cId="3096712322" sldId="2147483880"/>
              <ac:grpSpMk id="13" creationId="{A92F4B02-33BC-63C4-C318-C92F7D9DC43B}"/>
            </ac:grpSpMkLst>
          </pc:grpChg>
          <pc:grpChg chg="add">
            <ac:chgData name="nileshmaneshwar449@gmail.com" userId="0de80bb987e31508" providerId="LiveId" clId="{D7BF9AB9-808F-4825-9A8C-C4C3F51434DC}" dt="2023-04-12T23:17:25.359" v="93"/>
            <ac:grpSpMkLst>
              <pc:docMk/>
              <pc:sldMasterMk cId="3318063388" sldId="2147483876"/>
              <pc:sldLayoutMk cId="3096712322" sldId="2147483880"/>
              <ac:grpSpMk id="16" creationId="{2595333E-8985-D98B-EF30-400C443EB75C}"/>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4065346307" sldId="2147483881"/>
          </pc:sldLayoutMkLst>
          <pc:spChg chg="add">
            <ac:chgData name="nileshmaneshwar449@gmail.com" userId="0de80bb987e31508" providerId="LiveId" clId="{D7BF9AB9-808F-4825-9A8C-C4C3F51434DC}" dt="2023-04-12T23:17:25.359" v="93"/>
            <ac:spMkLst>
              <pc:docMk/>
              <pc:sldMasterMk cId="3318063388" sldId="2147483876"/>
              <pc:sldLayoutMk cId="4065346307" sldId="2147483881"/>
              <ac:spMk id="2" creationId="{7FF4B0FC-AB19-1BA9-5470-A9844F52574C}"/>
            </ac:spMkLst>
          </pc:spChg>
          <pc:spChg chg="add">
            <ac:chgData name="nileshmaneshwar449@gmail.com" userId="0de80bb987e31508" providerId="LiveId" clId="{D7BF9AB9-808F-4825-9A8C-C4C3F51434DC}" dt="2023-04-12T23:17:25.359" v="93"/>
            <ac:spMkLst>
              <pc:docMk/>
              <pc:sldMasterMk cId="3318063388" sldId="2147483876"/>
              <pc:sldLayoutMk cId="4065346307" sldId="2147483881"/>
              <ac:spMk id="11" creationId="{8FB79691-F64B-67A1-0063-E826D9BB6094}"/>
            </ac:spMkLst>
          </pc:spChg>
          <pc:spChg chg="add">
            <ac:chgData name="nileshmaneshwar449@gmail.com" userId="0de80bb987e31508" providerId="LiveId" clId="{D7BF9AB9-808F-4825-9A8C-C4C3F51434DC}" dt="2023-04-12T23:17:25.359" v="93"/>
            <ac:spMkLst>
              <pc:docMk/>
              <pc:sldMasterMk cId="3318063388" sldId="2147483876"/>
              <pc:sldLayoutMk cId="4065346307" sldId="2147483881"/>
              <ac:spMk id="12" creationId="{6F89D34B-BC35-C310-3DC9-F09A9D74D61D}"/>
            </ac:spMkLst>
          </pc:spChg>
          <pc:spChg chg="add">
            <ac:chgData name="nileshmaneshwar449@gmail.com" userId="0de80bb987e31508" providerId="LiveId" clId="{D7BF9AB9-808F-4825-9A8C-C4C3F51434DC}" dt="2023-04-12T23:17:25.359" v="93"/>
            <ac:spMkLst>
              <pc:docMk/>
              <pc:sldMasterMk cId="3318063388" sldId="2147483876"/>
              <pc:sldLayoutMk cId="4065346307" sldId="2147483881"/>
              <ac:spMk id="13" creationId="{3C5BE284-7786-3503-25A3-F8F0B33CBDA6}"/>
            </ac:spMkLst>
          </pc:spChg>
          <pc:spChg chg="add">
            <ac:chgData name="nileshmaneshwar449@gmail.com" userId="0de80bb987e31508" providerId="LiveId" clId="{D7BF9AB9-808F-4825-9A8C-C4C3F51434DC}" dt="2023-04-12T23:17:25.359" v="93"/>
            <ac:spMkLst>
              <pc:docMk/>
              <pc:sldMasterMk cId="3318063388" sldId="2147483876"/>
              <pc:sldLayoutMk cId="4065346307" sldId="2147483881"/>
              <ac:spMk id="14" creationId="{60148660-2223-99EC-46A3-91B1A0DEBF93}"/>
            </ac:spMkLst>
          </pc:spChg>
          <pc:spChg chg="add">
            <ac:chgData name="nileshmaneshwar449@gmail.com" userId="0de80bb987e31508" providerId="LiveId" clId="{D7BF9AB9-808F-4825-9A8C-C4C3F51434DC}" dt="2023-04-12T23:17:25.359" v="93"/>
            <ac:spMkLst>
              <pc:docMk/>
              <pc:sldMasterMk cId="3318063388" sldId="2147483876"/>
              <pc:sldLayoutMk cId="4065346307" sldId="2147483881"/>
              <ac:spMk id="21" creationId="{4B17255F-676F-6CF7-5D74-7F03AC1E69BE}"/>
            </ac:spMkLst>
          </pc:spChg>
          <pc:grpChg chg="add">
            <ac:chgData name="nileshmaneshwar449@gmail.com" userId="0de80bb987e31508" providerId="LiveId" clId="{D7BF9AB9-808F-4825-9A8C-C4C3F51434DC}" dt="2023-04-12T23:17:25.359" v="93"/>
            <ac:grpSpMkLst>
              <pc:docMk/>
              <pc:sldMasterMk cId="3318063388" sldId="2147483876"/>
              <pc:sldLayoutMk cId="4065346307" sldId="2147483881"/>
              <ac:grpSpMk id="15" creationId="{7ACBB6BD-ED17-1AC5-DC78-83C2E31D60D7}"/>
            </ac:grpSpMkLst>
          </pc:grpChg>
          <pc:grpChg chg="add">
            <ac:chgData name="nileshmaneshwar449@gmail.com" userId="0de80bb987e31508" providerId="LiveId" clId="{D7BF9AB9-808F-4825-9A8C-C4C3F51434DC}" dt="2023-04-12T23:17:25.359" v="93"/>
            <ac:grpSpMkLst>
              <pc:docMk/>
              <pc:sldMasterMk cId="3318063388" sldId="2147483876"/>
              <pc:sldLayoutMk cId="4065346307" sldId="2147483881"/>
              <ac:grpSpMk id="18" creationId="{BE616760-8E04-FC6F-2F17-728BE8648B41}"/>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1370743659" sldId="2147483882"/>
          </pc:sldLayoutMkLst>
          <pc:spChg chg="add">
            <ac:chgData name="nileshmaneshwar449@gmail.com" userId="0de80bb987e31508" providerId="LiveId" clId="{D7BF9AB9-808F-4825-9A8C-C4C3F51434DC}" dt="2023-04-12T23:17:25.359" v="93"/>
            <ac:spMkLst>
              <pc:docMk/>
              <pc:sldMasterMk cId="3318063388" sldId="2147483876"/>
              <pc:sldLayoutMk cId="1370743659" sldId="2147483882"/>
              <ac:spMk id="6" creationId="{8000E26E-898D-820A-250D-20349CAD3FAD}"/>
            </ac:spMkLst>
          </pc:spChg>
          <pc:spChg chg="add">
            <ac:chgData name="nileshmaneshwar449@gmail.com" userId="0de80bb987e31508" providerId="LiveId" clId="{D7BF9AB9-808F-4825-9A8C-C4C3F51434DC}" dt="2023-04-12T23:17:25.359" v="93"/>
            <ac:spMkLst>
              <pc:docMk/>
              <pc:sldMasterMk cId="3318063388" sldId="2147483876"/>
              <pc:sldLayoutMk cId="1370743659" sldId="2147483882"/>
              <ac:spMk id="7" creationId="{F4E7F0CB-3D42-1115-CAC3-EC14829E1DEE}"/>
            </ac:spMkLst>
          </pc:spChg>
          <pc:spChg chg="add">
            <ac:chgData name="nileshmaneshwar449@gmail.com" userId="0de80bb987e31508" providerId="LiveId" clId="{D7BF9AB9-808F-4825-9A8C-C4C3F51434DC}" dt="2023-04-12T23:17:25.359" v="93"/>
            <ac:spMkLst>
              <pc:docMk/>
              <pc:sldMasterMk cId="3318063388" sldId="2147483876"/>
              <pc:sldLayoutMk cId="1370743659" sldId="2147483882"/>
              <ac:spMk id="8" creationId="{07C3B0C7-8616-F204-95C3-7CCCE3E1634B}"/>
            </ac:spMkLst>
          </pc:spChg>
          <pc:spChg chg="add">
            <ac:chgData name="nileshmaneshwar449@gmail.com" userId="0de80bb987e31508" providerId="LiveId" clId="{D7BF9AB9-808F-4825-9A8C-C4C3F51434DC}" dt="2023-04-12T23:17:25.359" v="93"/>
            <ac:spMkLst>
              <pc:docMk/>
              <pc:sldMasterMk cId="3318063388" sldId="2147483876"/>
              <pc:sldLayoutMk cId="1370743659" sldId="2147483882"/>
              <ac:spMk id="9" creationId="{4F76E57D-157B-DAEC-4E4E-5AC5F0ADB789}"/>
            </ac:spMkLst>
          </pc:spChg>
          <pc:spChg chg="add">
            <ac:chgData name="nileshmaneshwar449@gmail.com" userId="0de80bb987e31508" providerId="LiveId" clId="{D7BF9AB9-808F-4825-9A8C-C4C3F51434DC}" dt="2023-04-12T23:17:25.359" v="93"/>
            <ac:spMkLst>
              <pc:docMk/>
              <pc:sldMasterMk cId="3318063388" sldId="2147483876"/>
              <pc:sldLayoutMk cId="1370743659" sldId="2147483882"/>
              <ac:spMk id="10" creationId="{BACB05C6-A8AE-5A8B-62E4-12121071B63F}"/>
            </ac:spMkLst>
          </pc:spChg>
          <pc:spChg chg="add">
            <ac:chgData name="nileshmaneshwar449@gmail.com" userId="0de80bb987e31508" providerId="LiveId" clId="{D7BF9AB9-808F-4825-9A8C-C4C3F51434DC}" dt="2023-04-12T23:17:25.359" v="93"/>
            <ac:spMkLst>
              <pc:docMk/>
              <pc:sldMasterMk cId="3318063388" sldId="2147483876"/>
              <pc:sldLayoutMk cId="1370743659" sldId="2147483882"/>
              <ac:spMk id="17" creationId="{F1D3F5A2-6A1A-59E1-44E2-09DB572CB362}"/>
            </ac:spMkLst>
          </pc:spChg>
          <pc:grpChg chg="add">
            <ac:chgData name="nileshmaneshwar449@gmail.com" userId="0de80bb987e31508" providerId="LiveId" clId="{D7BF9AB9-808F-4825-9A8C-C4C3F51434DC}" dt="2023-04-12T23:17:25.359" v="93"/>
            <ac:grpSpMkLst>
              <pc:docMk/>
              <pc:sldMasterMk cId="3318063388" sldId="2147483876"/>
              <pc:sldLayoutMk cId="1370743659" sldId="2147483882"/>
              <ac:grpSpMk id="11" creationId="{EF3C5D14-60B3-05AC-17CE-A304A9924DA9}"/>
            </ac:grpSpMkLst>
          </pc:grpChg>
          <pc:grpChg chg="add">
            <ac:chgData name="nileshmaneshwar449@gmail.com" userId="0de80bb987e31508" providerId="LiveId" clId="{D7BF9AB9-808F-4825-9A8C-C4C3F51434DC}" dt="2023-04-12T23:17:25.359" v="93"/>
            <ac:grpSpMkLst>
              <pc:docMk/>
              <pc:sldMasterMk cId="3318063388" sldId="2147483876"/>
              <pc:sldLayoutMk cId="1370743659" sldId="2147483882"/>
              <ac:grpSpMk id="14" creationId="{C3E33971-AA2B-81DA-C9B7-5B762B42F2DD}"/>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3518271108" sldId="2147483883"/>
          </pc:sldLayoutMkLst>
          <pc:spChg chg="add">
            <ac:chgData name="nileshmaneshwar449@gmail.com" userId="0de80bb987e31508" providerId="LiveId" clId="{D7BF9AB9-808F-4825-9A8C-C4C3F51434DC}" dt="2023-04-12T23:17:25.359" v="93"/>
            <ac:spMkLst>
              <pc:docMk/>
              <pc:sldMasterMk cId="3318063388" sldId="2147483876"/>
              <pc:sldLayoutMk cId="3518271108" sldId="2147483883"/>
              <ac:spMk id="5" creationId="{D7CA4ADE-F65E-DB8D-C0DE-D5D9870C0631}"/>
            </ac:spMkLst>
          </pc:spChg>
          <pc:spChg chg="add">
            <ac:chgData name="nileshmaneshwar449@gmail.com" userId="0de80bb987e31508" providerId="LiveId" clId="{D7BF9AB9-808F-4825-9A8C-C4C3F51434DC}" dt="2023-04-12T23:17:25.359" v="93"/>
            <ac:spMkLst>
              <pc:docMk/>
              <pc:sldMasterMk cId="3318063388" sldId="2147483876"/>
              <pc:sldLayoutMk cId="3518271108" sldId="2147483883"/>
              <ac:spMk id="6" creationId="{FE2F5873-75F1-9D5A-EDB0-78ABD2AF5ECB}"/>
            </ac:spMkLst>
          </pc:spChg>
          <pc:spChg chg="add">
            <ac:chgData name="nileshmaneshwar449@gmail.com" userId="0de80bb987e31508" providerId="LiveId" clId="{D7BF9AB9-808F-4825-9A8C-C4C3F51434DC}" dt="2023-04-12T23:17:25.359" v="93"/>
            <ac:spMkLst>
              <pc:docMk/>
              <pc:sldMasterMk cId="3318063388" sldId="2147483876"/>
              <pc:sldLayoutMk cId="3518271108" sldId="2147483883"/>
              <ac:spMk id="7" creationId="{E7891598-D3AE-3CE8-99FC-E7205D8D7505}"/>
            </ac:spMkLst>
          </pc:spChg>
          <pc:spChg chg="add">
            <ac:chgData name="nileshmaneshwar449@gmail.com" userId="0de80bb987e31508" providerId="LiveId" clId="{D7BF9AB9-808F-4825-9A8C-C4C3F51434DC}" dt="2023-04-12T23:17:25.359" v="93"/>
            <ac:spMkLst>
              <pc:docMk/>
              <pc:sldMasterMk cId="3318063388" sldId="2147483876"/>
              <pc:sldLayoutMk cId="3518271108" sldId="2147483883"/>
              <ac:spMk id="8" creationId="{3F709436-F72F-F4D6-31B6-8427863A9F7C}"/>
            </ac:spMkLst>
          </pc:spChg>
          <pc:spChg chg="add">
            <ac:chgData name="nileshmaneshwar449@gmail.com" userId="0de80bb987e31508" providerId="LiveId" clId="{D7BF9AB9-808F-4825-9A8C-C4C3F51434DC}" dt="2023-04-12T23:17:25.359" v="93"/>
            <ac:spMkLst>
              <pc:docMk/>
              <pc:sldMasterMk cId="3318063388" sldId="2147483876"/>
              <pc:sldLayoutMk cId="3518271108" sldId="2147483883"/>
              <ac:spMk id="9" creationId="{C2ABCF1C-42E5-C0E0-3F97-1120EE41CF5F}"/>
            </ac:spMkLst>
          </pc:spChg>
          <pc:spChg chg="add">
            <ac:chgData name="nileshmaneshwar449@gmail.com" userId="0de80bb987e31508" providerId="LiveId" clId="{D7BF9AB9-808F-4825-9A8C-C4C3F51434DC}" dt="2023-04-12T23:17:25.359" v="93"/>
            <ac:spMkLst>
              <pc:docMk/>
              <pc:sldMasterMk cId="3318063388" sldId="2147483876"/>
              <pc:sldLayoutMk cId="3518271108" sldId="2147483883"/>
              <ac:spMk id="13" creationId="{B734AB89-D6E3-1F7B-917B-A404888C1A8F}"/>
            </ac:spMkLst>
          </pc:spChg>
          <pc:grpChg chg="add">
            <ac:chgData name="nileshmaneshwar449@gmail.com" userId="0de80bb987e31508" providerId="LiveId" clId="{D7BF9AB9-808F-4825-9A8C-C4C3F51434DC}" dt="2023-04-12T23:17:25.359" v="93"/>
            <ac:grpSpMkLst>
              <pc:docMk/>
              <pc:sldMasterMk cId="3318063388" sldId="2147483876"/>
              <pc:sldLayoutMk cId="3518271108" sldId="2147483883"/>
              <ac:grpSpMk id="10" creationId="{0A84D71D-1992-6299-D5EB-4B39855D51E1}"/>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1791760895" sldId="2147483884"/>
          </pc:sldLayoutMkLst>
          <pc:spChg chg="add">
            <ac:chgData name="nileshmaneshwar449@gmail.com" userId="0de80bb987e31508" providerId="LiveId" clId="{D7BF9AB9-808F-4825-9A8C-C4C3F51434DC}" dt="2023-04-12T23:17:25.359" v="93"/>
            <ac:spMkLst>
              <pc:docMk/>
              <pc:sldMasterMk cId="3318063388" sldId="2147483876"/>
              <pc:sldLayoutMk cId="1791760895" sldId="2147483884"/>
              <ac:spMk id="2" creationId="{ECCC5347-CB74-E59F-6DE1-6D2430F11D46}"/>
            </ac:spMkLst>
          </pc:spChg>
          <pc:spChg chg="add">
            <ac:chgData name="nileshmaneshwar449@gmail.com" userId="0de80bb987e31508" providerId="LiveId" clId="{D7BF9AB9-808F-4825-9A8C-C4C3F51434DC}" dt="2023-04-12T23:17:25.359" v="93"/>
            <ac:spMkLst>
              <pc:docMk/>
              <pc:sldMasterMk cId="3318063388" sldId="2147483876"/>
              <pc:sldLayoutMk cId="1791760895" sldId="2147483884"/>
              <ac:spMk id="9" creationId="{47985CAB-5472-333C-FA62-A82A9DD426B6}"/>
            </ac:spMkLst>
          </pc:spChg>
          <pc:spChg chg="add">
            <ac:chgData name="nileshmaneshwar449@gmail.com" userId="0de80bb987e31508" providerId="LiveId" clId="{D7BF9AB9-808F-4825-9A8C-C4C3F51434DC}" dt="2023-04-12T23:17:25.359" v="93"/>
            <ac:spMkLst>
              <pc:docMk/>
              <pc:sldMasterMk cId="3318063388" sldId="2147483876"/>
              <pc:sldLayoutMk cId="1791760895" sldId="2147483884"/>
              <ac:spMk id="10" creationId="{97EF31B2-63D1-D4C5-1C13-7F1C62F17826}"/>
            </ac:spMkLst>
          </pc:spChg>
          <pc:spChg chg="add">
            <ac:chgData name="nileshmaneshwar449@gmail.com" userId="0de80bb987e31508" providerId="LiveId" clId="{D7BF9AB9-808F-4825-9A8C-C4C3F51434DC}" dt="2023-04-12T23:17:25.359" v="93"/>
            <ac:spMkLst>
              <pc:docMk/>
              <pc:sldMasterMk cId="3318063388" sldId="2147483876"/>
              <pc:sldLayoutMk cId="1791760895" sldId="2147483884"/>
              <ac:spMk id="11" creationId="{B405E812-9F24-00C2-38AA-236A89725379}"/>
            </ac:spMkLst>
          </pc:spChg>
          <pc:spChg chg="add">
            <ac:chgData name="nileshmaneshwar449@gmail.com" userId="0de80bb987e31508" providerId="LiveId" clId="{D7BF9AB9-808F-4825-9A8C-C4C3F51434DC}" dt="2023-04-12T23:17:25.359" v="93"/>
            <ac:spMkLst>
              <pc:docMk/>
              <pc:sldMasterMk cId="3318063388" sldId="2147483876"/>
              <pc:sldLayoutMk cId="1791760895" sldId="2147483884"/>
              <ac:spMk id="12" creationId="{F41CCC2B-8680-DD40-9143-DCC762735C38}"/>
            </ac:spMkLst>
          </pc:spChg>
          <pc:spChg chg="add">
            <ac:chgData name="nileshmaneshwar449@gmail.com" userId="0de80bb987e31508" providerId="LiveId" clId="{D7BF9AB9-808F-4825-9A8C-C4C3F51434DC}" dt="2023-04-12T23:17:25.359" v="93"/>
            <ac:spMkLst>
              <pc:docMk/>
              <pc:sldMasterMk cId="3318063388" sldId="2147483876"/>
              <pc:sldLayoutMk cId="1791760895" sldId="2147483884"/>
              <ac:spMk id="19" creationId="{48E7A312-E1DD-64E4-8063-C3A518237302}"/>
            </ac:spMkLst>
          </pc:spChg>
          <pc:grpChg chg="add">
            <ac:chgData name="nileshmaneshwar449@gmail.com" userId="0de80bb987e31508" providerId="LiveId" clId="{D7BF9AB9-808F-4825-9A8C-C4C3F51434DC}" dt="2023-04-12T23:17:25.359" v="93"/>
            <ac:grpSpMkLst>
              <pc:docMk/>
              <pc:sldMasterMk cId="3318063388" sldId="2147483876"/>
              <pc:sldLayoutMk cId="1791760895" sldId="2147483884"/>
              <ac:grpSpMk id="13" creationId="{12AD168B-31E3-6B74-58A0-EBCE44AA1E4D}"/>
            </ac:grpSpMkLst>
          </pc:grpChg>
          <pc:grpChg chg="add">
            <ac:chgData name="nileshmaneshwar449@gmail.com" userId="0de80bb987e31508" providerId="LiveId" clId="{D7BF9AB9-808F-4825-9A8C-C4C3F51434DC}" dt="2023-04-12T23:17:25.359" v="93"/>
            <ac:grpSpMkLst>
              <pc:docMk/>
              <pc:sldMasterMk cId="3318063388" sldId="2147483876"/>
              <pc:sldLayoutMk cId="1791760895" sldId="2147483884"/>
              <ac:grpSpMk id="16" creationId="{A707813C-127E-F6D7-DCB9-E08E3556621D}"/>
            </ac:grpSpMkLst>
          </pc:grpChg>
        </pc:sldLayoutChg>
        <pc:sldLayoutChg chg="addSp">
          <pc:chgData name="nileshmaneshwar449@gmail.com" userId="0de80bb987e31508" providerId="LiveId" clId="{D7BF9AB9-808F-4825-9A8C-C4C3F51434DC}" dt="2023-04-12T23:17:25.359" v="93"/>
          <pc:sldLayoutMkLst>
            <pc:docMk/>
            <pc:sldMasterMk cId="3318063388" sldId="2147483876"/>
            <pc:sldLayoutMk cId="3776922148" sldId="2147483885"/>
          </pc:sldLayoutMkLst>
          <pc:spChg chg="add">
            <ac:chgData name="nileshmaneshwar449@gmail.com" userId="0de80bb987e31508" providerId="LiveId" clId="{D7BF9AB9-808F-4825-9A8C-C4C3F51434DC}" dt="2023-04-12T23:17:25.359" v="93"/>
            <ac:spMkLst>
              <pc:docMk/>
              <pc:sldMasterMk cId="3318063388" sldId="2147483876"/>
              <pc:sldLayoutMk cId="3776922148" sldId="2147483885"/>
              <ac:spMk id="9" creationId="{CE9F855A-D2B7-D749-8E13-83CFE68FB3E8}"/>
            </ac:spMkLst>
          </pc:spChg>
          <pc:spChg chg="add">
            <ac:chgData name="nileshmaneshwar449@gmail.com" userId="0de80bb987e31508" providerId="LiveId" clId="{D7BF9AB9-808F-4825-9A8C-C4C3F51434DC}" dt="2023-04-12T23:17:25.359" v="93"/>
            <ac:spMkLst>
              <pc:docMk/>
              <pc:sldMasterMk cId="3318063388" sldId="2147483876"/>
              <pc:sldLayoutMk cId="3776922148" sldId="2147483885"/>
              <ac:spMk id="10" creationId="{8728B0F3-25CF-C12C-A0DC-0AF481AEC6CD}"/>
            </ac:spMkLst>
          </pc:spChg>
          <pc:spChg chg="add">
            <ac:chgData name="nileshmaneshwar449@gmail.com" userId="0de80bb987e31508" providerId="LiveId" clId="{D7BF9AB9-808F-4825-9A8C-C4C3F51434DC}" dt="2023-04-12T23:17:25.359" v="93"/>
            <ac:spMkLst>
              <pc:docMk/>
              <pc:sldMasterMk cId="3318063388" sldId="2147483876"/>
              <pc:sldLayoutMk cId="3776922148" sldId="2147483885"/>
              <ac:spMk id="11" creationId="{A08A62D3-FDE4-295B-A2B2-6BC02B88FF79}"/>
            </ac:spMkLst>
          </pc:spChg>
          <pc:spChg chg="add">
            <ac:chgData name="nileshmaneshwar449@gmail.com" userId="0de80bb987e31508" providerId="LiveId" clId="{D7BF9AB9-808F-4825-9A8C-C4C3F51434DC}" dt="2023-04-12T23:17:25.359" v="93"/>
            <ac:spMkLst>
              <pc:docMk/>
              <pc:sldMasterMk cId="3318063388" sldId="2147483876"/>
              <pc:sldLayoutMk cId="3776922148" sldId="2147483885"/>
              <ac:spMk id="12" creationId="{41985E82-569C-C1EF-FD7B-FF833FA54770}"/>
            </ac:spMkLst>
          </pc:spChg>
          <pc:spChg chg="add">
            <ac:chgData name="nileshmaneshwar449@gmail.com" userId="0de80bb987e31508" providerId="LiveId" clId="{D7BF9AB9-808F-4825-9A8C-C4C3F51434DC}" dt="2023-04-12T23:17:25.359" v="93"/>
            <ac:spMkLst>
              <pc:docMk/>
              <pc:sldMasterMk cId="3318063388" sldId="2147483876"/>
              <pc:sldLayoutMk cId="3776922148" sldId="2147483885"/>
              <ac:spMk id="13" creationId="{F64FFA2B-7366-92E1-F9C9-5BCD7980A996}"/>
            </ac:spMkLst>
          </pc:spChg>
          <pc:spChg chg="add">
            <ac:chgData name="nileshmaneshwar449@gmail.com" userId="0de80bb987e31508" providerId="LiveId" clId="{D7BF9AB9-808F-4825-9A8C-C4C3F51434DC}" dt="2023-04-12T23:17:25.359" v="93"/>
            <ac:spMkLst>
              <pc:docMk/>
              <pc:sldMasterMk cId="3318063388" sldId="2147483876"/>
              <pc:sldLayoutMk cId="3776922148" sldId="2147483885"/>
              <ac:spMk id="20" creationId="{BD45E845-727A-9002-52EC-FE8ACA42B0E8}"/>
            </ac:spMkLst>
          </pc:spChg>
          <pc:grpChg chg="add">
            <ac:chgData name="nileshmaneshwar449@gmail.com" userId="0de80bb987e31508" providerId="LiveId" clId="{D7BF9AB9-808F-4825-9A8C-C4C3F51434DC}" dt="2023-04-12T23:17:25.359" v="93"/>
            <ac:grpSpMkLst>
              <pc:docMk/>
              <pc:sldMasterMk cId="3318063388" sldId="2147483876"/>
              <pc:sldLayoutMk cId="3776922148" sldId="2147483885"/>
              <ac:grpSpMk id="14" creationId="{B8DB8CC0-0628-D8DC-A90B-FE3DC303FBE8}"/>
            </ac:grpSpMkLst>
          </pc:grpChg>
          <pc:grpChg chg="add">
            <ac:chgData name="nileshmaneshwar449@gmail.com" userId="0de80bb987e31508" providerId="LiveId" clId="{D7BF9AB9-808F-4825-9A8C-C4C3F51434DC}" dt="2023-04-12T23:17:25.359" v="93"/>
            <ac:grpSpMkLst>
              <pc:docMk/>
              <pc:sldMasterMk cId="3318063388" sldId="2147483876"/>
              <pc:sldLayoutMk cId="3776922148" sldId="2147483885"/>
              <ac:grpSpMk id="17" creationId="{00A5E92D-1176-F9D0-3345-F8D03BBD9B77}"/>
            </ac:grpSpMkLst>
          </pc:gr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5:10:20.121"/>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08D3BB9-9B50-DD75-70EA-DA9D028C759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 name="Group 8">
            <a:extLst>
              <a:ext uri="{FF2B5EF4-FFF2-40B4-BE49-F238E27FC236}">
                <a16:creationId xmlns:a16="http://schemas.microsoft.com/office/drawing/2014/main" id="{846356AB-92AA-BBE5-0A98-7F2C9115E386}"/>
              </a:ext>
            </a:extLst>
          </p:cNvPr>
          <p:cNvGrpSpPr/>
          <p:nvPr userDrawn="1"/>
        </p:nvGrpSpPr>
        <p:grpSpPr>
          <a:xfrm>
            <a:off x="-1604709" y="-3756"/>
            <a:ext cx="13796710" cy="6861756"/>
            <a:chOff x="-1604709" y="-3756"/>
            <a:chExt cx="13796710" cy="6861756"/>
          </a:xfrm>
        </p:grpSpPr>
        <p:grpSp>
          <p:nvGrpSpPr>
            <p:cNvPr id="12" name="Group 11">
              <a:extLst>
                <a:ext uri="{FF2B5EF4-FFF2-40B4-BE49-F238E27FC236}">
                  <a16:creationId xmlns:a16="http://schemas.microsoft.com/office/drawing/2014/main" id="{96AFE9E9-F901-5454-9717-8D638749E388}"/>
                </a:ext>
              </a:extLst>
            </p:cNvPr>
            <p:cNvGrpSpPr/>
            <p:nvPr/>
          </p:nvGrpSpPr>
          <p:grpSpPr>
            <a:xfrm>
              <a:off x="-16298" y="0"/>
              <a:ext cx="12208299" cy="6858000"/>
              <a:chOff x="-16298" y="0"/>
              <a:chExt cx="12208299" cy="6858000"/>
            </a:xfrm>
          </p:grpSpPr>
          <p:sp>
            <p:nvSpPr>
              <p:cNvPr id="19" name="Freeform: Shape 18">
                <a:extLst>
                  <a:ext uri="{FF2B5EF4-FFF2-40B4-BE49-F238E27FC236}">
                    <a16:creationId xmlns:a16="http://schemas.microsoft.com/office/drawing/2014/main" id="{20E0A6DE-05CC-9857-EFE8-5DA2B97C9294}"/>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9C4516B3-F1AD-7175-5E1C-8CCF9355114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ight Triangle 20">
                <a:extLst>
                  <a:ext uri="{FF2B5EF4-FFF2-40B4-BE49-F238E27FC236}">
                    <a16:creationId xmlns:a16="http://schemas.microsoft.com/office/drawing/2014/main" id="{6E7717C4-EC6E-DE21-A0B5-1FF34EE4F7E5}"/>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ight Triangle 21">
                <a:extLst>
                  <a:ext uri="{FF2B5EF4-FFF2-40B4-BE49-F238E27FC236}">
                    <a16:creationId xmlns:a16="http://schemas.microsoft.com/office/drawing/2014/main" id="{143B4E48-8F5A-3A93-5222-A02945389ED8}"/>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ight Triangle 22">
                <a:extLst>
                  <a:ext uri="{FF2B5EF4-FFF2-40B4-BE49-F238E27FC236}">
                    <a16:creationId xmlns:a16="http://schemas.microsoft.com/office/drawing/2014/main" id="{CB2F65BD-B400-303C-1C2F-D8F78321B17C}"/>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9348210-CB02-C792-35F2-AEDE9A6170D3}"/>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81018686-295A-106D-F857-7A955916A77C}"/>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292DA7D8-16F7-B11B-DD89-DCB59A769764}"/>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2F898524-4DD6-2D92-23C4-E3779D3E713D}"/>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 15">
              <a:extLst>
                <a:ext uri="{FF2B5EF4-FFF2-40B4-BE49-F238E27FC236}">
                  <a16:creationId xmlns:a16="http://schemas.microsoft.com/office/drawing/2014/main" id="{11189DEC-C4B6-7AB3-7DF1-3D70AD45142B}"/>
                </a:ext>
              </a:extLst>
            </p:cNvPr>
            <p:cNvGrpSpPr/>
            <p:nvPr/>
          </p:nvGrpSpPr>
          <p:grpSpPr>
            <a:xfrm>
              <a:off x="-760406" y="4672937"/>
              <a:ext cx="1520812" cy="1520812"/>
              <a:chOff x="-1604709" y="3012880"/>
              <a:chExt cx="3211378" cy="3211378"/>
            </a:xfrm>
          </p:grpSpPr>
          <p:sp>
            <p:nvSpPr>
              <p:cNvPr id="17" name="Freeform: Shape 16">
                <a:extLst>
                  <a:ext uri="{FF2B5EF4-FFF2-40B4-BE49-F238E27FC236}">
                    <a16:creationId xmlns:a16="http://schemas.microsoft.com/office/drawing/2014/main" id="{47F6826E-6B50-D956-9732-34D645B07CA5}"/>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2">
                <a:extLst>
                  <a:ext uri="{FF2B5EF4-FFF2-40B4-BE49-F238E27FC236}">
                    <a16:creationId xmlns:a16="http://schemas.microsoft.com/office/drawing/2014/main" id="{A8B774CA-019C-4FCE-6242-28A3E4059B82}"/>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89491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7868994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693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696958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272417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337024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178053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14968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7343D9C4-49E4-0F7A-A772-203CAE464F1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FBCD7AF9-8015-B35B-7E76-457ABE0DDC4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DB6F1BF8-48EE-E195-3A3A-1A34CE0714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40FBB8B9-C0F2-D664-EB76-85FF475475E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F34E4BAE-B7EA-B5B8-8B4F-D1A4FA63C85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DF0FB78A-F186-54EB-4C43-D3BA34EA71C7}"/>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571C0653-89CB-E4AB-57B5-E2AE0D4037A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CC38D3F-660B-32CE-E32B-A7F6EB857A0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10E8FEF6-2EC8-35FF-5396-5893AA617C9F}"/>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FE99CDAB-255A-47B3-688B-04472EDE1762}"/>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A7E3650C-3E54-9B8C-EAB6-0637A5CF163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FD1C8E30-DFB2-B236-469D-F45A9A7338B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1356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7023E74-54BF-D67E-5169-C4F1346FB5E8}"/>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FAB13ED-068E-683D-C189-378E0D69356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972F9CA-81DA-69CF-98A1-BDDB057547EB}"/>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ight Triangle 12">
            <a:extLst>
              <a:ext uri="{FF2B5EF4-FFF2-40B4-BE49-F238E27FC236}">
                <a16:creationId xmlns:a16="http://schemas.microsoft.com/office/drawing/2014/main" id="{404A6E2F-2EF1-21A2-BF0D-F3CCCA141786}"/>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6DF11226-EB21-731E-8FD4-415EFDFCE7A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2E678F7-418D-978A-C809-1F966B2D5CE4}"/>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8F165FC2-0631-99FC-D872-BBE46F381863}"/>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6">
            <a:extLst>
              <a:ext uri="{FF2B5EF4-FFF2-40B4-BE49-F238E27FC236}">
                <a16:creationId xmlns:a16="http://schemas.microsoft.com/office/drawing/2014/main" id="{68BA6E69-DA79-A119-EDB5-2BA834B9C09B}"/>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63B5D312-2BAC-7C4D-CC7E-31EEF1C32C59}"/>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9" name="Group 18">
            <a:extLst>
              <a:ext uri="{FF2B5EF4-FFF2-40B4-BE49-F238E27FC236}">
                <a16:creationId xmlns:a16="http://schemas.microsoft.com/office/drawing/2014/main" id="{95B23465-4822-A405-D0C2-472B1C514521}"/>
              </a:ext>
            </a:extLst>
          </p:cNvPr>
          <p:cNvGrpSpPr/>
          <p:nvPr userDrawn="1"/>
        </p:nvGrpSpPr>
        <p:grpSpPr>
          <a:xfrm rot="16200000">
            <a:off x="431651" y="-917359"/>
            <a:ext cx="1532001" cy="1826463"/>
            <a:chOff x="10800164" y="7142066"/>
            <a:chExt cx="2775293" cy="3308724"/>
          </a:xfrm>
        </p:grpSpPr>
        <p:sp>
          <p:nvSpPr>
            <p:cNvPr id="20" name="Freeform: Shape 19">
              <a:extLst>
                <a:ext uri="{FF2B5EF4-FFF2-40B4-BE49-F238E27FC236}">
                  <a16:creationId xmlns:a16="http://schemas.microsoft.com/office/drawing/2014/main" id="{A5B3324A-40DA-51A5-93C7-2AE0B2537D19}"/>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27477D0A-2446-33F7-A201-1C0C0C168547}"/>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855CECD1-AE95-0591-ED47-736CF1C24F0E}"/>
              </a:ext>
            </a:extLst>
          </p:cNvPr>
          <p:cNvGrpSpPr/>
          <p:nvPr userDrawn="1"/>
        </p:nvGrpSpPr>
        <p:grpSpPr>
          <a:xfrm rot="16200000">
            <a:off x="1992859" y="-497210"/>
            <a:ext cx="818398" cy="986162"/>
            <a:chOff x="10945855" y="7317026"/>
            <a:chExt cx="2483924" cy="2993104"/>
          </a:xfrm>
        </p:grpSpPr>
        <p:sp>
          <p:nvSpPr>
            <p:cNvPr id="23" name="Freeform: Shape 22">
              <a:extLst>
                <a:ext uri="{FF2B5EF4-FFF2-40B4-BE49-F238E27FC236}">
                  <a16:creationId xmlns:a16="http://schemas.microsoft.com/office/drawing/2014/main" id="{EBD68B61-AAC2-CBE6-8A20-30CF5C7DD33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1B5A5278-6541-B0BF-1CBF-74439DEEEBF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5970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00277E51-79E3-FC19-4E50-EEDC58BCCF8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3C34BC50-A947-DB29-7888-063795C49A7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AD544926-FF09-FFE8-3CE3-C93EDE7D453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1C4D59BF-1247-B2FB-BBDF-82B3720E028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AD7917D-0C95-9E45-8B88-175E78CCAFA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A92F4B02-33BC-63C4-C318-C92F7D9DC43B}"/>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06232369-BB34-717C-863F-EF894C38B64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CB5AA69-7604-A797-B373-0905203F726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2595333E-8985-D98B-EF30-400C443EB75C}"/>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7BD6358-F303-00F0-65CA-B4581BDAF3B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1605FC60-59E2-ED73-3812-DE697FDA413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BA6342DE-E1E6-7A3B-E209-6E9B137DB16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9671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7FF4B0FC-AB19-1BA9-5470-A9844F52574C}"/>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8FB79691-F64B-67A1-0063-E826D9BB609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6F89D34B-BC35-C310-3DC9-F09A9D74D61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3C5BE284-7786-3503-25A3-F8F0B33CBDA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60148660-2223-99EC-46A3-91B1A0DEBF9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ACBB6BD-ED17-1AC5-DC78-83C2E31D60D7}"/>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444C8CFE-3FC7-3DB7-13FB-2F57CC5CFE4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CBB5655E-16F2-D805-9839-9B878DB9EAB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BE616760-8E04-FC6F-2F17-728BE8648B41}"/>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190522E7-C3B2-8C1F-C503-E1A0E122899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DF1A2A45-B889-604D-071E-629FDF7B54D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4B17255F-676F-6CF7-5D74-7F03AC1E69B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6534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8000E26E-898D-820A-250D-20349CAD3FA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F4E7F0CB-3D42-1115-CAC3-EC14829E1DE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07C3B0C7-8616-F204-95C3-7CCCE3E1634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4F76E57D-157B-DAEC-4E4E-5AC5F0ADB78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BACB05C6-A8AE-5A8B-62E4-12121071B63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EF3C5D14-60B3-05AC-17CE-A304A9924DA9}"/>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BB181C71-6B2E-2FED-53DD-B9807353EA1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36065A2E-F8EE-BFDF-8833-25D939D7FBF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C3E33971-AA2B-81DA-C9B7-5B762B42F2DD}"/>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BD9703C0-BE9E-ADD5-6686-56A2EFC3387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107FBB58-B3DA-0055-0373-24C81971473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F1D3F5A2-6A1A-59E1-44E2-09DB572CB36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7074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D7CA4ADE-F65E-DB8D-C0DE-D5D9870C063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FE2F5873-75F1-9D5A-EDB0-78ABD2AF5EC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E7891598-D3AE-3CE8-99FC-E7205D8D750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3F709436-F72F-F4D6-31B6-8427863A9F7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C2ABCF1C-42E5-C0E0-3F97-1120EE41CF5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0A84D71D-1992-6299-D5EB-4B39855D51E1}"/>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F93947EE-9508-E496-49FF-1E9EAC2F041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378B16A1-360E-037E-B20E-57D0152B6A9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B734AB89-D6E3-1F7B-917B-A404888C1A8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1827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ECCC5347-CB74-E59F-6DE1-6D2430F11D4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47985CAB-5472-333C-FA62-A82A9DD426B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97EF31B2-63D1-D4C5-1C13-7F1C62F1782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B405E812-9F24-00C2-38AA-236A8972537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F41CCC2B-8680-DD40-9143-DCC762735C3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12AD168B-31E3-6B74-58A0-EBCE44AA1E4D}"/>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FE3D9785-22E2-035C-7278-4D0F3D933AB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CEE67B0-293F-0CC0-6743-14EB1A94CA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A707813C-127E-F6D7-DCB9-E08E3556621D}"/>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D0574E0-F012-60DC-BDDB-1FFC3B24D5A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1FA34541-C2FC-8DCD-72F9-12A3F7E6D5A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48E7A312-E1DD-64E4-8063-C3A51823730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9176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E9F855A-D2B7-D749-8E13-83CFE68FB3E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8728B0F3-25CF-C12C-A0DC-0AF481AEC6C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A08A62D3-FDE4-295B-A2B2-6BC02B88FF7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41985E82-569C-C1EF-FD7B-FF833FA5477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64FFA2B-7366-92E1-F9C9-5BCD7980A99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B8DB8CC0-0628-D8DC-A90B-FE3DC303FBE8}"/>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CF700570-A804-BFED-FDED-516A5E598B4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2A69FEA6-E470-F611-E87A-134F21F6863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00A5E92D-1176-F9D0-3345-F8D03BBD9B77}"/>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A51E1E3E-FC40-00DC-E895-402CC81A545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C90EC168-DD1D-64D1-AB93-96849245FFF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BD45E845-727A-9002-52EC-FE8ACA42B0E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7692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4/13/2023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263D6C4-4840-40CC-AC84-17E24B3B7BDE}"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1B8609E-EF40-0896-8A29-8D0773887A02}"/>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BF6F8324-0152-0AB9-842F-F8FDED997D3B}"/>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id="{21538C62-40BC-4F55-ABD4-89141D3D19C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5587173F-57C2-9283-9F6A-EA9EEF836205}"/>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5085707F-06CF-0FB3-0B90-996A35F0317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a16="http://schemas.microsoft.com/office/drawing/2014/main" id="{8D9A541C-F32A-8DB7-5175-38DE501A6195}"/>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4" name="Group 13">
            <a:extLst>
              <a:ext uri="{FF2B5EF4-FFF2-40B4-BE49-F238E27FC236}">
                <a16:creationId xmlns:a16="http://schemas.microsoft.com/office/drawing/2014/main" id="{690866F5-BE21-F639-AC4B-FC15F97EF4B9}"/>
              </a:ext>
            </a:extLst>
          </p:cNvPr>
          <p:cNvGrpSpPr/>
          <p:nvPr userDrawn="1"/>
        </p:nvGrpSpPr>
        <p:grpSpPr>
          <a:xfrm rot="16200000">
            <a:off x="499388" y="-322655"/>
            <a:ext cx="535531" cy="645309"/>
            <a:chOff x="10945855" y="7317026"/>
            <a:chExt cx="2483924" cy="2993104"/>
          </a:xfrm>
        </p:grpSpPr>
        <p:sp>
          <p:nvSpPr>
            <p:cNvPr id="15" name="Freeform: Shape 15">
              <a:extLst>
                <a:ext uri="{FF2B5EF4-FFF2-40B4-BE49-F238E27FC236}">
                  <a16:creationId xmlns:a16="http://schemas.microsoft.com/office/drawing/2014/main" id="{CF3652A0-42B1-8DE6-9E0B-4207FDE9D1E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6">
              <a:extLst>
                <a:ext uri="{FF2B5EF4-FFF2-40B4-BE49-F238E27FC236}">
                  <a16:creationId xmlns:a16="http://schemas.microsoft.com/office/drawing/2014/main" id="{47FCF1CC-62DC-29F7-967A-DA456985349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70D03EDC-F353-7988-64A1-FE8A121A878D}"/>
              </a:ext>
            </a:extLst>
          </p:cNvPr>
          <p:cNvGrpSpPr/>
          <p:nvPr userDrawn="1"/>
        </p:nvGrpSpPr>
        <p:grpSpPr>
          <a:xfrm>
            <a:off x="-1" y="1357409"/>
            <a:ext cx="12192001" cy="4846320"/>
            <a:chOff x="-1" y="1357409"/>
            <a:chExt cx="12192001" cy="4917518"/>
          </a:xfrm>
        </p:grpSpPr>
        <p:sp>
          <p:nvSpPr>
            <p:cNvPr id="18" name="Rectangle: Single Corner Snipped 18">
              <a:extLst>
                <a:ext uri="{FF2B5EF4-FFF2-40B4-BE49-F238E27FC236}">
                  <a16:creationId xmlns:a16="http://schemas.microsoft.com/office/drawing/2014/main" id="{A47EAC05-EB41-9E1C-4021-043622CE4A00}"/>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Rectangle: Single Corner Snipped 2">
              <a:extLst>
                <a:ext uri="{FF2B5EF4-FFF2-40B4-BE49-F238E27FC236}">
                  <a16:creationId xmlns:a16="http://schemas.microsoft.com/office/drawing/2014/main" id="{C0AB49FB-85A2-B266-BFA3-E02C6B9496D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23">
            <a:extLst>
              <a:ext uri="{FF2B5EF4-FFF2-40B4-BE49-F238E27FC236}">
                <a16:creationId xmlns:a16="http://schemas.microsoft.com/office/drawing/2014/main" id="{4B663505-4378-B54E-FA8C-E08172A214D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Slide Number Placeholder 4">
            <a:extLst>
              <a:ext uri="{FF2B5EF4-FFF2-40B4-BE49-F238E27FC236}">
                <a16:creationId xmlns:a16="http://schemas.microsoft.com/office/drawing/2014/main" id="{39ECA6CD-724A-8BC6-5225-F665A4432DA1}"/>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31806338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651" r:id="rId17"/>
    <p:sldLayoutId id="2147483666" r:id="rId18"/>
    <p:sldLayoutId id="2147483661" r:id="rId19"/>
    <p:sldLayoutId id="2147483677" r:id="rId20"/>
    <p:sldLayoutId id="2147483674" r:id="rId21"/>
    <p:sldLayoutId id="2147483665" r:id="rId22"/>
    <p:sldLayoutId id="2147483673"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BA68-5CA5-5BD4-13B3-D43B91A58403}"/>
              </a:ext>
            </a:extLst>
          </p:cNvPr>
          <p:cNvSpPr>
            <a:spLocks noGrp="1"/>
          </p:cNvSpPr>
          <p:nvPr>
            <p:ph type="ctrTitle"/>
          </p:nvPr>
        </p:nvSpPr>
        <p:spPr>
          <a:xfrm>
            <a:off x="357447" y="0"/>
            <a:ext cx="10521863" cy="6212910"/>
          </a:xfrm>
        </p:spPr>
        <p:txBody>
          <a:bodyPr/>
          <a:lstStyle/>
          <a:p>
            <a:r>
              <a:rPr lang="en-US" dirty="0">
                <a:effectLst>
                  <a:outerShdw blurRad="38100" dist="38100" dir="2700000" algn="tl">
                    <a:srgbClr val="000000">
                      <a:alpha val="43137"/>
                    </a:srgbClr>
                  </a:outerShdw>
                </a:effectLst>
              </a:rPr>
              <a:t>     </a:t>
            </a:r>
            <a:r>
              <a:rPr lang="en-US" sz="7200" dirty="0">
                <a:solidFill>
                  <a:srgbClr val="FFFF00"/>
                </a:solidFill>
                <a:effectLst>
                  <a:outerShdw blurRad="38100" dist="38100" dir="2700000" algn="tl">
                    <a:srgbClr val="000000">
                      <a:alpha val="43137"/>
                    </a:srgbClr>
                  </a:outerShdw>
                </a:effectLst>
                <a:latin typeface="Algerian" panose="04020705040A02060702" pitchFamily="82" charset="0"/>
              </a:rPr>
              <a:t>Public policy and </a:t>
            </a:r>
            <a:br>
              <a:rPr lang="en-US" sz="7200" dirty="0">
                <a:solidFill>
                  <a:srgbClr val="FFFF00"/>
                </a:solidFill>
                <a:effectLst>
                  <a:outerShdw blurRad="38100" dist="38100" dir="2700000" algn="tl">
                    <a:srgbClr val="000000">
                      <a:alpha val="43137"/>
                    </a:srgbClr>
                  </a:outerShdw>
                </a:effectLst>
                <a:latin typeface="Algerian" panose="04020705040A02060702" pitchFamily="82" charset="0"/>
              </a:rPr>
            </a:br>
            <a:r>
              <a:rPr lang="en-US" sz="7200" dirty="0">
                <a:solidFill>
                  <a:srgbClr val="FFFF00"/>
                </a:solidFill>
                <a:effectLst>
                  <a:outerShdw blurRad="38100" dist="38100" dir="2700000" algn="tl">
                    <a:srgbClr val="000000">
                      <a:alpha val="43137"/>
                    </a:srgbClr>
                  </a:outerShdw>
                </a:effectLst>
                <a:latin typeface="Algerian" panose="04020705040A02060702" pitchFamily="82" charset="0"/>
              </a:rPr>
              <a:t>               opinion cell</a:t>
            </a:r>
            <a:br>
              <a:rPr lang="en-US" sz="7200" dirty="0">
                <a:solidFill>
                  <a:srgbClr val="FFFF00"/>
                </a:solidFill>
                <a:effectLst>
                  <a:outerShdw blurRad="38100" dist="38100" dir="2700000" algn="tl">
                    <a:srgbClr val="000000">
                      <a:alpha val="43137"/>
                    </a:srgbClr>
                  </a:outerShdw>
                </a:effectLst>
                <a:latin typeface="Algerian" panose="04020705040A02060702" pitchFamily="82" charset="0"/>
              </a:rPr>
            </a:br>
            <a:r>
              <a:rPr lang="en-US" sz="6600" dirty="0">
                <a:solidFill>
                  <a:srgbClr val="FFFF00"/>
                </a:solidFill>
                <a:effectLst>
                  <a:outerShdw blurRad="38100" dist="38100" dir="2700000" algn="tl">
                    <a:srgbClr val="000000">
                      <a:alpha val="43137"/>
                    </a:srgbClr>
                  </a:outerShdw>
                </a:effectLst>
                <a:latin typeface="Algerian" panose="04020705040A02060702" pitchFamily="82" charset="0"/>
              </a:rPr>
              <a:t>project </a:t>
            </a:r>
            <a:r>
              <a:rPr lang="en-US" sz="7200" dirty="0">
                <a:solidFill>
                  <a:srgbClr val="63B7C6"/>
                </a:solidFill>
                <a:effectLst>
                  <a:outerShdw blurRad="38100" dist="38100" dir="2700000" algn="tl">
                    <a:srgbClr val="000000">
                      <a:alpha val="43137"/>
                    </a:srgbClr>
                  </a:outerShdw>
                </a:effectLst>
                <a:latin typeface="Algerian" panose="04020705040A02060702" pitchFamily="82" charset="0"/>
              </a:rPr>
              <a:t>: </a:t>
            </a:r>
            <a:r>
              <a:rPr lang="en-US" dirty="0" err="1">
                <a:solidFill>
                  <a:srgbClr val="63B7C6"/>
                </a:solidFill>
                <a:effectLst>
                  <a:outerShdw blurRad="38100" dist="38100" dir="2700000" algn="tl">
                    <a:srgbClr val="000000">
                      <a:alpha val="43137"/>
                    </a:srgbClr>
                  </a:outerShdw>
                </a:effectLst>
                <a:latin typeface="Comic Sans MS" panose="030F0702030302020204" pitchFamily="66" charset="0"/>
              </a:rPr>
              <a:t>analysing</a:t>
            </a:r>
            <a:r>
              <a:rPr lang="en-US" dirty="0">
                <a:solidFill>
                  <a:srgbClr val="63B7C6"/>
                </a:solidFill>
                <a:effectLst>
                  <a:outerShdw blurRad="38100" dist="38100" dir="2700000" algn="tl">
                    <a:srgbClr val="000000">
                      <a:alpha val="43137"/>
                    </a:srgbClr>
                  </a:outerShdw>
                </a:effectLst>
                <a:latin typeface="Comic Sans MS" panose="030F0702030302020204" pitchFamily="66" charset="0"/>
              </a:rPr>
              <a:t> press freedom</a:t>
            </a:r>
            <a:br>
              <a:rPr lang="en-US" sz="6000" dirty="0">
                <a:solidFill>
                  <a:srgbClr val="FFFF00"/>
                </a:solidFill>
                <a:effectLst>
                  <a:outerShdw blurRad="38100" dist="38100" dir="2700000" algn="tl">
                    <a:srgbClr val="000000">
                      <a:alpha val="43137"/>
                    </a:srgbClr>
                  </a:outerShdw>
                </a:effectLst>
                <a:latin typeface="Algerian" panose="04020705040A02060702" pitchFamily="82" charset="0"/>
              </a:rPr>
            </a:br>
            <a:br>
              <a:rPr lang="en-US" sz="6000" dirty="0">
                <a:solidFill>
                  <a:srgbClr val="FFFF00"/>
                </a:solidFill>
                <a:effectLst>
                  <a:outerShdw blurRad="38100" dist="38100" dir="2700000" algn="tl">
                    <a:srgbClr val="000000">
                      <a:alpha val="43137"/>
                    </a:srgbClr>
                  </a:outerShdw>
                </a:effectLst>
                <a:latin typeface="Algerian" panose="04020705040A02060702" pitchFamily="82" charset="0"/>
              </a:rPr>
            </a:br>
            <a:r>
              <a:rPr lang="en-US" sz="6000" dirty="0">
                <a:solidFill>
                  <a:srgbClr val="FFFF00"/>
                </a:solidFill>
                <a:effectLst>
                  <a:outerShdw blurRad="38100" dist="38100" dir="2700000" algn="tl">
                    <a:srgbClr val="000000">
                      <a:alpha val="43137"/>
                    </a:srgbClr>
                  </a:outerShdw>
                </a:effectLst>
                <a:latin typeface="Algerian" panose="04020705040A02060702" pitchFamily="82" charset="0"/>
              </a:rPr>
              <a:t>presented by : </a:t>
            </a:r>
            <a:r>
              <a:rPr lang="en-US" sz="6000" dirty="0" err="1">
                <a:solidFill>
                  <a:srgbClr val="63B7C6"/>
                </a:solidFill>
                <a:effectLst>
                  <a:outerShdw blurRad="38100" dist="38100" dir="2700000" algn="tl">
                    <a:srgbClr val="000000">
                      <a:alpha val="43137"/>
                    </a:srgbClr>
                  </a:outerShdw>
                </a:effectLst>
                <a:latin typeface="Arial Rounded MT Bold" panose="020F0704030504030204" pitchFamily="34" charset="0"/>
              </a:rPr>
              <a:t>nilesh</a:t>
            </a:r>
            <a:endParaRPr lang="en-IN" sz="6000" dirty="0">
              <a:solidFill>
                <a:srgbClr val="63B7C6"/>
              </a:solidFill>
              <a:effectLst>
                <a:outerShdw blurRad="38100" dist="38100" dir="2700000" algn="tl">
                  <a:srgbClr val="000000">
                    <a:alpha val="43137"/>
                  </a:srgbClr>
                </a:outerShdw>
              </a:effectLst>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3FD30CC-FA4C-189D-CDE1-CCDD13254E6F}"/>
                  </a:ext>
                </a:extLst>
              </p14:cNvPr>
              <p14:cNvContentPartPr/>
              <p14:nvPr/>
            </p14:nvContentPartPr>
            <p14:xfrm>
              <a:off x="1447860" y="971190"/>
              <a:ext cx="360" cy="360"/>
            </p14:xfrm>
          </p:contentPart>
        </mc:Choice>
        <mc:Fallback xmlns="">
          <p:pic>
            <p:nvPicPr>
              <p:cNvPr id="3" name="Ink 2">
                <a:extLst>
                  <a:ext uri="{FF2B5EF4-FFF2-40B4-BE49-F238E27FC236}">
                    <a16:creationId xmlns:a16="http://schemas.microsoft.com/office/drawing/2014/main" id="{F3FD30CC-FA4C-189D-CDE1-CCDD13254E6F}"/>
                  </a:ext>
                </a:extLst>
              </p:cNvPr>
              <p:cNvPicPr/>
              <p:nvPr/>
            </p:nvPicPr>
            <p:blipFill>
              <a:blip r:embed="rId3"/>
              <a:stretch>
                <a:fillRect/>
              </a:stretch>
            </p:blipFill>
            <p:spPr>
              <a:xfrm>
                <a:off x="1438860" y="962550"/>
                <a:ext cx="18000" cy="18000"/>
              </a:xfrm>
              <a:prstGeom prst="rect">
                <a:avLst/>
              </a:prstGeom>
            </p:spPr>
          </p:pic>
        </mc:Fallback>
      </mc:AlternateContent>
    </p:spTree>
    <p:extLst>
      <p:ext uri="{BB962C8B-B14F-4D97-AF65-F5344CB8AC3E}">
        <p14:creationId xmlns:p14="http://schemas.microsoft.com/office/powerpoint/2010/main" val="387758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28174" y="601249"/>
            <a:ext cx="9331891" cy="5248406"/>
          </a:xfrm>
        </p:spPr>
        <p:txBody>
          <a:bodyPr/>
          <a:lstStyle/>
          <a:p>
            <a:r>
              <a:rPr lang="en-GB" sz="9600" dirty="0">
                <a:solidFill>
                  <a:srgbClr val="FFFF00"/>
                </a:solidFill>
                <a:latin typeface="Bodoni MT Black" panose="02070A03080606020203" pitchFamily="18" charset="0"/>
              </a:rPr>
              <a:t>THANK       </a:t>
            </a:r>
            <a:br>
              <a:rPr lang="en-GB" sz="9600" dirty="0">
                <a:solidFill>
                  <a:srgbClr val="FFFF00"/>
                </a:solidFill>
                <a:latin typeface="Bodoni MT Black" panose="02070A03080606020203" pitchFamily="18" charset="0"/>
              </a:rPr>
            </a:br>
            <a:r>
              <a:rPr lang="en-GB" sz="9600" dirty="0">
                <a:solidFill>
                  <a:srgbClr val="FFFF00"/>
                </a:solidFill>
                <a:latin typeface="Bodoni MT Black" panose="02070A03080606020203" pitchFamily="18" charset="0"/>
              </a:rPr>
              <a:t>          YOU</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62545" y="490451"/>
            <a:ext cx="6781022" cy="2073559"/>
          </a:xfrm>
        </p:spPr>
        <p:txBody>
          <a:bodyPr/>
          <a:lstStyle/>
          <a:p>
            <a:r>
              <a:rPr lang="en-US" sz="6000" dirty="0">
                <a:solidFill>
                  <a:srgbClr val="FFFF00"/>
                </a:solidFill>
                <a:latin typeface="Algerian" panose="04020705040A02060702" pitchFamily="82" charset="0"/>
              </a:rPr>
              <a:t>What is press freedom </a:t>
            </a:r>
            <a:r>
              <a:rPr lang="en-US" dirty="0">
                <a:solidFill>
                  <a:srgbClr val="FFFF00"/>
                </a:solidFill>
                <a:latin typeface="Algerian" panose="04020705040A02060702" pitchFamily="82" charset="0"/>
              </a:rPr>
              <a: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79737" y="2073559"/>
            <a:ext cx="9582411" cy="4565236"/>
          </a:xfrm>
        </p:spPr>
        <p:txBody>
          <a:bodyPr>
            <a:normAutofit/>
          </a:bodyPr>
          <a:lstStyle/>
          <a:p>
            <a:pPr marL="0" indent="0" algn="r">
              <a:buNone/>
            </a:pPr>
            <a:endParaRPr lang="en-US" sz="3200" dirty="0"/>
          </a:p>
          <a:p>
            <a:pPr marL="457200" indent="-457200">
              <a:buFont typeface="Wingdings" panose="05000000000000000000" pitchFamily="2" charset="2"/>
              <a:buChar char="v"/>
            </a:pPr>
            <a:r>
              <a:rPr lang="en-US" sz="3200" dirty="0"/>
              <a:t>Press freedom means having the freedom to express oneself.</a:t>
            </a:r>
          </a:p>
          <a:p>
            <a:pPr marL="0" indent="0">
              <a:buNone/>
            </a:pPr>
            <a:r>
              <a:rPr lang="en-US" sz="3200" i="1" dirty="0">
                <a:solidFill>
                  <a:srgbClr val="92D050"/>
                </a:solidFill>
              </a:rPr>
              <a:t>IN other word it refers to the ability of individuals and organizations to publish and share information without being censored or punished by the government and other authorities</a:t>
            </a:r>
            <a:r>
              <a:rPr lang="en-US" sz="3200" dirty="0"/>
              <a:t>.</a:t>
            </a:r>
          </a:p>
          <a:p>
            <a:pPr marL="0" indent="0">
              <a:buNone/>
            </a:pPr>
            <a:endParaRPr lang="en-US" sz="3200" dirty="0"/>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F23BBE-F509-D8AA-58E2-6AA192AB47A8}"/>
              </a:ext>
            </a:extLst>
          </p:cNvPr>
          <p:cNvSpPr>
            <a:spLocks noGrp="1"/>
          </p:cNvSpPr>
          <p:nvPr>
            <p:ph type="title"/>
          </p:nvPr>
        </p:nvSpPr>
        <p:spPr>
          <a:xfrm>
            <a:off x="831850" y="526094"/>
            <a:ext cx="7781798" cy="2104372"/>
          </a:xfrm>
        </p:spPr>
        <p:txBody>
          <a:bodyPr>
            <a:normAutofit/>
          </a:bodyPr>
          <a:lstStyle/>
          <a:p>
            <a:pPr algn="l"/>
            <a:r>
              <a:rPr lang="en-IN" dirty="0">
                <a:solidFill>
                  <a:srgbClr val="FFFF00"/>
                </a:solidFill>
                <a:latin typeface="Algerian" panose="04020705040A02060702" pitchFamily="82" charset="0"/>
              </a:rPr>
              <a:t>Things affecting</a:t>
            </a:r>
            <a:br>
              <a:rPr lang="en-IN" dirty="0">
                <a:solidFill>
                  <a:srgbClr val="FFFF00"/>
                </a:solidFill>
                <a:latin typeface="Algerian" panose="04020705040A02060702" pitchFamily="82" charset="0"/>
              </a:rPr>
            </a:br>
            <a:r>
              <a:rPr lang="en-IN" dirty="0">
                <a:solidFill>
                  <a:srgbClr val="FFFF00"/>
                </a:solidFill>
                <a:latin typeface="Algerian" panose="04020705040A02060702" pitchFamily="82" charset="0"/>
              </a:rPr>
              <a:t>FREEDOM of</a:t>
            </a:r>
            <a:br>
              <a:rPr lang="en-IN" dirty="0">
                <a:solidFill>
                  <a:srgbClr val="FFFF00"/>
                </a:solidFill>
                <a:latin typeface="Algerian" panose="04020705040A02060702" pitchFamily="82" charset="0"/>
              </a:rPr>
            </a:br>
            <a:r>
              <a:rPr lang="en-IN" dirty="0">
                <a:solidFill>
                  <a:srgbClr val="FFFF00"/>
                </a:solidFill>
                <a:latin typeface="Algerian" panose="04020705040A02060702" pitchFamily="82" charset="0"/>
              </a:rPr>
              <a:t>PRESS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630466"/>
            <a:ext cx="6803136" cy="3845490"/>
          </a:xfrm>
        </p:spPr>
        <p:txBody>
          <a:bodyPr>
            <a:normAutofit fontScale="92500" lnSpcReduction="10000"/>
          </a:bodyPr>
          <a:lstStyle/>
          <a:p>
            <a:endParaRPr lang="en-US" sz="2800" dirty="0"/>
          </a:p>
          <a:p>
            <a:pPr marL="457200" indent="-457200">
              <a:buFont typeface="Arial" panose="020B0604020202020204" pitchFamily="34" charset="0"/>
              <a:buChar char="•"/>
            </a:pPr>
            <a:r>
              <a:rPr lang="en-US" sz="3600" dirty="0"/>
              <a:t>Censorship</a:t>
            </a:r>
          </a:p>
          <a:p>
            <a:endParaRPr lang="en-US" sz="3600" dirty="0"/>
          </a:p>
          <a:p>
            <a:pPr marL="571500" indent="-571500">
              <a:buFont typeface="Arial" panose="020B0604020202020204" pitchFamily="34" charset="0"/>
              <a:buChar char="•"/>
            </a:pPr>
            <a:r>
              <a:rPr lang="en-US" sz="3600" dirty="0"/>
              <a:t>Political affiliation</a:t>
            </a:r>
          </a:p>
          <a:p>
            <a:endParaRPr lang="en-US" sz="3600" dirty="0"/>
          </a:p>
          <a:p>
            <a:pPr marL="457200" indent="-457200">
              <a:buFont typeface="Arial" panose="020B0604020202020204" pitchFamily="34" charset="0"/>
              <a:buChar char="•"/>
            </a:pPr>
            <a:r>
              <a:rPr lang="en-US" sz="3600" dirty="0"/>
              <a:t>Objectivity and impartiality</a:t>
            </a:r>
          </a:p>
          <a:p>
            <a:endParaRPr lang="en-US" sz="3600" dirty="0"/>
          </a:p>
          <a:p>
            <a:pPr marL="457200" indent="-457200">
              <a:buFont typeface="Arial" panose="020B0604020202020204" pitchFamily="34" charset="0"/>
              <a:buChar char="•"/>
            </a:pPr>
            <a:r>
              <a:rPr lang="en-US" sz="3600" dirty="0"/>
              <a:t>Media laws and many more….. </a:t>
            </a:r>
          </a:p>
          <a:p>
            <a:endParaRPr lang="en-US" sz="36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212942"/>
            <a:ext cx="7781544" cy="2108244"/>
          </a:xfrm>
        </p:spPr>
        <p:txBody>
          <a:bodyPr/>
          <a:lstStyle/>
          <a:p>
            <a:r>
              <a:rPr lang="en-US" sz="5400" dirty="0">
                <a:latin typeface="Algerian" panose="04020705040A02060702" pitchFamily="82" charset="0"/>
              </a:rPr>
              <a:t>Freedom of </a:t>
            </a:r>
            <a:r>
              <a:rPr lang="en-US" sz="4800" dirty="0">
                <a:latin typeface="Algerian" panose="04020705040A02060702" pitchFamily="82" charset="0"/>
              </a:rPr>
              <a:t>press</a:t>
            </a:r>
            <a:r>
              <a:rPr lang="en-US" sz="5400" dirty="0">
                <a:latin typeface="Algerian" panose="04020705040A02060702" pitchFamily="82" charset="0"/>
              </a:rPr>
              <a:t> </a:t>
            </a:r>
            <a:r>
              <a:rPr lang="en-US"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1427967"/>
            <a:ext cx="10065794" cy="4887108"/>
          </a:xfrm>
        </p:spPr>
        <p:txBody>
          <a:bodyPr>
            <a:normAutofit/>
          </a:bodyPr>
          <a:lstStyle/>
          <a:p>
            <a:pPr marL="571500" indent="-571500">
              <a:buFont typeface="Arial" panose="020B0604020202020204" pitchFamily="34" charset="0"/>
              <a:buChar char="•"/>
            </a:pPr>
            <a:r>
              <a:rPr lang="en-US" sz="3200" dirty="0"/>
              <a:t>Article 19(1)(a) of the constitution guarantees the freedom of press</a:t>
            </a:r>
            <a:r>
              <a:rPr lang="en-US" sz="4000" dirty="0"/>
              <a:t>.</a:t>
            </a:r>
          </a:p>
          <a:p>
            <a:r>
              <a:rPr lang="en-US" sz="4000" dirty="0">
                <a:solidFill>
                  <a:srgbClr val="FFFF00"/>
                </a:solidFill>
                <a:latin typeface="Bodoni MT Condensed" panose="02070606080606020203" pitchFamily="18" charset="0"/>
              </a:rPr>
              <a:t>Key cases and landmark judgments related to freedom of press in India</a:t>
            </a:r>
            <a:r>
              <a:rPr lang="en-US" sz="4000" dirty="0">
                <a:solidFill>
                  <a:srgbClr val="FFFF00"/>
                </a:solidFill>
              </a:rPr>
              <a:t>:</a:t>
            </a:r>
          </a:p>
          <a:p>
            <a:pPr marL="457200" indent="-457200">
              <a:buFont typeface="Arial" panose="020B0604020202020204" pitchFamily="34" charset="0"/>
              <a:buChar char="•"/>
            </a:pPr>
            <a:r>
              <a:rPr lang="en-US" sz="3200" dirty="0" err="1">
                <a:solidFill>
                  <a:schemeClr val="accent2"/>
                </a:solidFill>
                <a:latin typeface="Bodoni MT Condensed" panose="02070606080606020203" pitchFamily="18" charset="0"/>
              </a:rPr>
              <a:t>Sankal</a:t>
            </a:r>
            <a:r>
              <a:rPr lang="en-US" sz="3200" dirty="0">
                <a:solidFill>
                  <a:schemeClr val="accent2"/>
                </a:solidFill>
                <a:latin typeface="Bodoni MT Condensed" panose="02070606080606020203" pitchFamily="18" charset="0"/>
              </a:rPr>
              <a:t> Paper Ltd. V. Union of India(1962</a:t>
            </a:r>
            <a:r>
              <a:rPr lang="en-US" sz="2800" dirty="0">
                <a:solidFill>
                  <a:schemeClr val="accent2"/>
                </a:solidFill>
                <a:latin typeface="Arial" panose="020B0604020202020204" pitchFamily="34" charset="0"/>
                <a:cs typeface="Arial" panose="020B0604020202020204" pitchFamily="34" charset="0"/>
              </a:rPr>
              <a:t>): </a:t>
            </a:r>
            <a:r>
              <a:rPr lang="en-US" sz="2800" dirty="0">
                <a:solidFill>
                  <a:srgbClr val="002136"/>
                </a:solidFill>
                <a:latin typeface="Arial" panose="020B0604020202020204" pitchFamily="34" charset="0"/>
                <a:cs typeface="Arial" panose="020B0604020202020204" pitchFamily="34" charset="0"/>
              </a:rPr>
              <a:t>this case dealt with the issue of government control over newspaper prices</a:t>
            </a:r>
            <a:r>
              <a:rPr lang="en-US" sz="3200" dirty="0">
                <a:solidFill>
                  <a:schemeClr val="accent2"/>
                </a:solidFill>
                <a:latin typeface="Bodoni MT Condensed" panose="02070606080606020203" pitchFamily="18" charset="0"/>
              </a:rPr>
              <a:t>.</a:t>
            </a:r>
          </a:p>
          <a:p>
            <a:pPr marL="457200" indent="-457200">
              <a:buFont typeface="Arial" panose="020B0604020202020204" pitchFamily="34" charset="0"/>
              <a:buChar char="•"/>
            </a:pPr>
            <a:r>
              <a:rPr lang="en-US" sz="3200" dirty="0">
                <a:solidFill>
                  <a:schemeClr val="accent2"/>
                </a:solidFill>
                <a:latin typeface="Bodoni MT Condensed" panose="02070606080606020203" pitchFamily="18" charset="0"/>
              </a:rPr>
              <a:t>Indian express newspaper v. union of India (1985): </a:t>
            </a:r>
            <a:r>
              <a:rPr lang="en-US" sz="2800" dirty="0">
                <a:solidFill>
                  <a:srgbClr val="00243A"/>
                </a:solidFill>
                <a:latin typeface="Arial" panose="020B0604020202020204" pitchFamily="34" charset="0"/>
                <a:cs typeface="Arial" panose="020B0604020202020204" pitchFamily="34" charset="0"/>
              </a:rPr>
              <a:t>this case dealt with the issue of government interference in newspaper editorials.</a:t>
            </a:r>
          </a:p>
          <a:p>
            <a:pPr marL="457200" indent="-457200">
              <a:buFont typeface="Arial" panose="020B0604020202020204" pitchFamily="34" charset="0"/>
              <a:buChar char="•"/>
            </a:pPr>
            <a:endParaRPr lang="en-US" sz="3200" dirty="0">
              <a:solidFill>
                <a:schemeClr val="accent2"/>
              </a:solidFill>
              <a:latin typeface="Bodoni MT Condensed" panose="02070606080606020203"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0710" y="-1966586"/>
            <a:ext cx="11213926" cy="514784"/>
          </a:xfrm>
        </p:spPr>
        <p:txBody>
          <a:bodyPr/>
          <a:lstStyle/>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11150" y="935798"/>
            <a:ext cx="8975074" cy="5311035"/>
          </a:xfrm>
        </p:spPr>
        <p:txBody>
          <a:bodyPr/>
          <a:lstStyle/>
          <a:p>
            <a:r>
              <a:rPr lang="en-US" sz="4400" dirty="0">
                <a:solidFill>
                  <a:schemeClr val="accent2"/>
                </a:solidFill>
                <a:latin typeface="Bodoni MT Condensed" panose="02070606080606020203" pitchFamily="18" charset="0"/>
              </a:rPr>
              <a:t>Bennett Coleman and </a:t>
            </a:r>
            <a:r>
              <a:rPr lang="en-US" sz="4400" dirty="0" err="1">
                <a:solidFill>
                  <a:schemeClr val="accent2"/>
                </a:solidFill>
                <a:latin typeface="Bodoni MT Condensed" panose="02070606080606020203" pitchFamily="18" charset="0"/>
              </a:rPr>
              <a:t>Co.v.Union</a:t>
            </a:r>
            <a:r>
              <a:rPr lang="en-US" sz="4400" dirty="0">
                <a:solidFill>
                  <a:schemeClr val="accent2"/>
                </a:solidFill>
                <a:latin typeface="Bodoni MT Condensed" panose="02070606080606020203" pitchFamily="18" charset="0"/>
              </a:rPr>
              <a:t> of India (1972</a:t>
            </a:r>
            <a:r>
              <a:rPr lang="en-US" sz="3200" dirty="0">
                <a:solidFill>
                  <a:srgbClr val="002136"/>
                </a:solidFill>
                <a:latin typeface="Arial" panose="020B0604020202020204" pitchFamily="34" charset="0"/>
              </a:rPr>
              <a:t>): this case dealt with the issue of government control over newspaper advertisement.</a:t>
            </a:r>
          </a:p>
          <a:p>
            <a:pPr marL="0" indent="0">
              <a:buNone/>
            </a:pPr>
            <a:endParaRPr lang="en-US" sz="4000" dirty="0">
              <a:solidFill>
                <a:schemeClr val="accent2"/>
              </a:solidFill>
              <a:latin typeface="Bodoni MT Condensed" panose="02070606080606020203" pitchFamily="18"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95366" y="884382"/>
            <a:ext cx="8674448" cy="1287744"/>
          </a:xfrm>
        </p:spPr>
        <p:txBody>
          <a:bodyPr>
            <a:normAutofit/>
          </a:bodyPr>
          <a:lstStyle/>
          <a:p>
            <a:r>
              <a:rPr lang="en-US" sz="4000" dirty="0">
                <a:latin typeface="Algerian" panose="04020705040A02060702" pitchFamily="82" charset="0"/>
              </a:rPr>
              <a:t>Media regulation and censorship ?</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0" y="1282983"/>
            <a:ext cx="10459233" cy="5214654"/>
          </a:xfrm>
        </p:spPr>
        <p:txBody>
          <a:bodyPr/>
          <a:lstStyle/>
          <a:p>
            <a:pPr marL="0" indent="0">
              <a:buNone/>
            </a:pPr>
            <a:endParaRPr lang="en-US" dirty="0"/>
          </a:p>
          <a:p>
            <a:r>
              <a:rPr lang="en-US" sz="2800" dirty="0">
                <a:latin typeface="Algerian" panose="04020705040A02060702" pitchFamily="82" charset="0"/>
              </a:rPr>
              <a:t>Media regulation in </a:t>
            </a:r>
            <a:r>
              <a:rPr lang="en-US" sz="2800" dirty="0" err="1">
                <a:latin typeface="Algerian" panose="04020705040A02060702" pitchFamily="82" charset="0"/>
              </a:rPr>
              <a:t>india</a:t>
            </a:r>
            <a:r>
              <a:rPr lang="en-US" sz="2800" dirty="0">
                <a:latin typeface="Algerian" panose="04020705040A02060702" pitchFamily="82" charset="0"/>
              </a:rPr>
              <a:t> refers to the laws , rules, and regulations governing the functioning of the media , including print , electronics ,and digital media.</a:t>
            </a:r>
          </a:p>
          <a:p>
            <a:endParaRPr lang="en-US" dirty="0"/>
          </a:p>
          <a:p>
            <a:pPr marL="0" indent="0">
              <a:buNone/>
            </a:pPr>
            <a:r>
              <a:rPr lang="en-US" sz="3200" dirty="0">
                <a:solidFill>
                  <a:srgbClr val="92D050"/>
                </a:solidFill>
              </a:rPr>
              <a:t>OVERWIES OF LAWS AND REGULATION GOVERNING</a:t>
            </a:r>
          </a:p>
          <a:p>
            <a:pPr marL="0" indent="0">
              <a:buNone/>
            </a:pPr>
            <a:r>
              <a:rPr lang="en-US" sz="3200" dirty="0">
                <a:solidFill>
                  <a:srgbClr val="92D050"/>
                </a:solidFill>
              </a:rPr>
              <a:t> MEDIA REGULATIONS </a:t>
            </a:r>
            <a:r>
              <a:rPr lang="en-US" sz="3200" dirty="0"/>
              <a:t>:</a:t>
            </a:r>
          </a:p>
          <a:p>
            <a:pPr marL="342900" indent="-342900">
              <a:buFont typeface="Arial" panose="020B0604020202020204" pitchFamily="34" charset="0"/>
              <a:buChar char="•"/>
            </a:pPr>
            <a:r>
              <a:rPr lang="en-US" sz="3200" dirty="0"/>
              <a:t>The press council act ,1978</a:t>
            </a:r>
          </a:p>
          <a:p>
            <a:pPr marL="342900" indent="-342900">
              <a:buFont typeface="Arial" panose="020B0604020202020204" pitchFamily="34" charset="0"/>
              <a:buChar char="•"/>
            </a:pPr>
            <a:r>
              <a:rPr lang="en-US" sz="3200" dirty="0"/>
              <a:t>The cable television networks act, 1995</a:t>
            </a:r>
          </a:p>
          <a:p>
            <a:pPr marL="342900" indent="-342900">
              <a:buFont typeface="Arial" panose="020B0604020202020204" pitchFamily="34" charset="0"/>
              <a:buChar char="•"/>
            </a:pPr>
            <a:r>
              <a:rPr lang="en-US" sz="3200" dirty="0"/>
              <a:t>The cinematography act,1952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300" y="304838"/>
            <a:ext cx="11214100" cy="1413483"/>
          </a:xfrm>
        </p:spPr>
        <p:txBody>
          <a:bodyPr/>
          <a:lstStyle/>
          <a:p>
            <a:r>
              <a:rPr lang="en-US" sz="4000" dirty="0">
                <a:solidFill>
                  <a:srgbClr val="FFFF00"/>
                </a:solidFill>
                <a:latin typeface="Algerian" panose="04020705040A02060702" pitchFamily="82" charset="0"/>
              </a:rPr>
              <a:t>Key cases and landmark judgments related to media regulation </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18"/>
          </p:nvPr>
        </p:nvSpPr>
        <p:spPr>
          <a:xfrm>
            <a:off x="0" y="1689567"/>
            <a:ext cx="11620500" cy="4233797"/>
          </a:xfrm>
        </p:spPr>
        <p:txBody>
          <a:bodyPr/>
          <a:lstStyle/>
          <a:p>
            <a:pPr marL="457200" indent="-457200" algn="l">
              <a:buFont typeface="Arial" panose="020B0604020202020204" pitchFamily="34" charset="0"/>
              <a:buChar char="•"/>
            </a:pPr>
            <a:r>
              <a:rPr lang="en-US" sz="3200" dirty="0">
                <a:latin typeface="Agency FB" panose="020B0503020202020204" pitchFamily="34" charset="0"/>
              </a:rPr>
              <a:t>Sahara India Real Estate Corporation Ltd. v. SEBI (2012</a:t>
            </a:r>
            <a:r>
              <a:rPr lang="en-US" sz="2800" dirty="0">
                <a:latin typeface="Arial" panose="020B0604020202020204" pitchFamily="34" charset="0"/>
              </a:rPr>
              <a:t>): This case dealt with the issue of media trial and its impact on fair trial rights. The Supreme Court held that media reporting must not interfere with the administration of justice and must not prejudice the fair trial rights of the accused</a:t>
            </a:r>
            <a:r>
              <a:rPr lang="en-US" sz="2400" dirty="0">
                <a:latin typeface="Arial" panose="020B0604020202020204" pitchFamily="34" charset="0"/>
              </a:rPr>
              <a:t>.</a:t>
            </a:r>
          </a:p>
          <a:p>
            <a:pPr marL="457200" indent="-457200" algn="l">
              <a:buFont typeface="Arial" panose="020B0604020202020204" pitchFamily="34" charset="0"/>
              <a:buChar char="•"/>
            </a:pPr>
            <a:r>
              <a:rPr lang="en-US" sz="3200" dirty="0">
                <a:latin typeface="Agency FB" panose="020B0503020202020204" pitchFamily="34" charset="0"/>
              </a:rPr>
              <a:t>Indira Jaising v. Secretary-General, Supreme Court of India (2018</a:t>
            </a:r>
            <a:r>
              <a:rPr lang="en-US" sz="2800" dirty="0">
                <a:latin typeface="Agency FB" panose="020B0503020202020204" pitchFamily="34" charset="0"/>
              </a:rPr>
              <a:t>): </a:t>
            </a:r>
            <a:r>
              <a:rPr lang="en-US" sz="2800" dirty="0">
                <a:latin typeface="Arial" panose="020B0604020202020204" pitchFamily="34" charset="0"/>
              </a:rPr>
              <a:t>This case dealt with the issue of live streaming of court proceedings. The Supreme Court held that the live streaming of court proceedings can promote transparency and openness in the judicial system, but also laid down guidelines for its implementation.</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22631" y="743065"/>
            <a:ext cx="11211496" cy="1754326"/>
          </a:xfrm>
        </p:spPr>
        <p:txBody>
          <a:bodyPr/>
          <a:lstStyle/>
          <a:p>
            <a:r>
              <a:rPr lang="en-US" sz="4000" dirty="0">
                <a:solidFill>
                  <a:srgbClr val="FFFF00"/>
                </a:solidFill>
                <a:latin typeface="Algerian" panose="04020705040A02060702" pitchFamily="82" charset="0"/>
              </a:rPr>
              <a:t>CASE STUDY WHERE FRESS FREEDOM CHALLENGED IN INDIA </a:t>
            </a:r>
            <a:br>
              <a:rPr lang="en-US" sz="4000" dirty="0"/>
            </a:br>
            <a:endParaRPr lang="en-US" sz="4000" dirty="0"/>
          </a:p>
        </p:txBody>
      </p:sp>
      <p:sp>
        <p:nvSpPr>
          <p:cNvPr id="11" name="Text Placeholder 10">
            <a:extLst>
              <a:ext uri="{FF2B5EF4-FFF2-40B4-BE49-F238E27FC236}">
                <a16:creationId xmlns:a16="http://schemas.microsoft.com/office/drawing/2014/main" id="{2B2EC40E-E07A-4DDE-372A-CA94C7603F03}"/>
              </a:ext>
            </a:extLst>
          </p:cNvPr>
          <p:cNvSpPr>
            <a:spLocks noGrp="1"/>
          </p:cNvSpPr>
          <p:nvPr>
            <p:ph type="body" sz="quarter" idx="18"/>
          </p:nvPr>
        </p:nvSpPr>
        <p:spPr>
          <a:xfrm>
            <a:off x="167379" y="2115006"/>
            <a:ext cx="11116507" cy="5024807"/>
          </a:xfrm>
        </p:spPr>
        <p:txBody>
          <a:bodyPr/>
          <a:lstStyle/>
          <a:p>
            <a:pPr marL="342900" indent="-342900">
              <a:buFont typeface="Arial" panose="020B0604020202020204" pitchFamily="34" charset="0"/>
              <a:buChar char="•"/>
            </a:pPr>
            <a:r>
              <a:rPr lang="en-US" sz="2800" dirty="0">
                <a:latin typeface="Agency FB" panose="020B0503020202020204" pitchFamily="34" charset="0"/>
              </a:rPr>
              <a:t>Kashmir Media Shutdown (2019</a:t>
            </a:r>
            <a:r>
              <a:rPr lang="en-US" sz="2400" dirty="0"/>
              <a:t>): In August 2019, the Indian government revoked the special status of Jammu and Kashmir and imposed a communication blackout, including a shutdown of internet and telephone services. </a:t>
            </a:r>
          </a:p>
          <a:p>
            <a:pPr marL="342900" indent="-342900">
              <a:buFont typeface="Arial" panose="020B0604020202020204" pitchFamily="34" charset="0"/>
              <a:buChar char="•"/>
            </a:pPr>
            <a:r>
              <a:rPr lang="en-US" sz="2800" dirty="0">
                <a:latin typeface="Agency FB" panose="020B0503020202020204" pitchFamily="34" charset="0"/>
              </a:rPr>
              <a:t>Sudhir Chaudhary case (2012</a:t>
            </a:r>
            <a:r>
              <a:rPr lang="en-US" sz="2400" dirty="0"/>
              <a:t>)</a:t>
            </a:r>
          </a:p>
          <a:p>
            <a:pPr marL="342900" indent="-342900">
              <a:buFont typeface="Arial" panose="020B0604020202020204" pitchFamily="34" charset="0"/>
              <a:buChar char="•"/>
            </a:pPr>
            <a:r>
              <a:rPr lang="en-US" sz="2800" dirty="0">
                <a:latin typeface="Agency FB" panose="020B0503020202020204" pitchFamily="34" charset="0"/>
              </a:rPr>
              <a:t>NDTV Ban (2016): In November 2016</a:t>
            </a:r>
            <a:r>
              <a:rPr lang="en-US" sz="2400" dirty="0"/>
              <a:t>, the Indian government ordered a one-day ban on the news channel NDTV India for its coverage of a terrorist attack in Pathankot.</a:t>
            </a:r>
          </a:p>
          <a:p>
            <a:r>
              <a:rPr lang="en-US" sz="2400" dirty="0"/>
              <a:t>In the case of the Kashmir Media Shutdown, the government's actions to impose a communication blackout were seen as a deliberate attempt to restrict the flow of information and limit press freedom in the region. the NDTV Ban, the actions of the government were seen as an attempt to intimidate and silence the media.</a:t>
            </a:r>
          </a:p>
          <a:p>
            <a:endParaRPr lang="en-IN"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22458" y="884908"/>
            <a:ext cx="11214100" cy="646331"/>
          </a:xfrm>
        </p:spPr>
        <p:txBody>
          <a:bodyPr/>
          <a:lstStyle/>
          <a:p>
            <a:r>
              <a:rPr lang="en-US" sz="4000" dirty="0">
                <a:solidFill>
                  <a:srgbClr val="FFFF00"/>
                </a:solidFill>
                <a:latin typeface="Algerian" panose="04020705040A02060702" pitchFamily="82" charset="0"/>
              </a:rPr>
              <a:t>CONCLUSION :</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00416" y="1891556"/>
            <a:ext cx="11458184" cy="5245317"/>
          </a:xfrm>
        </p:spPr>
        <p:txBody>
          <a:bodyPr/>
          <a:lstStyle/>
          <a:p>
            <a:pPr marL="722376" lvl="1" indent="-457200">
              <a:buFont typeface="Wingdings" panose="05000000000000000000" pitchFamily="2" charset="2"/>
              <a:buChar char="q"/>
            </a:pPr>
            <a:r>
              <a:rPr lang="en-US" sz="2800" dirty="0"/>
              <a:t>Protecting press freedom in India is important because it allows journalists and media organizations to report on issues of public interest without fear of censorship or retaliation. </a:t>
            </a:r>
          </a:p>
          <a:p>
            <a:pPr marL="457200" indent="-457200">
              <a:buFont typeface="Wingdings" panose="05000000000000000000" pitchFamily="2" charset="2"/>
              <a:buChar char="q"/>
            </a:pPr>
            <a:r>
              <a:rPr lang="en-US" sz="2800" dirty="0"/>
              <a:t>Press freedom is essential for holding those in power accountable, exposing corruption and wrongdoing, and ensuring that the public has access to accurate and diverse information. </a:t>
            </a:r>
          </a:p>
          <a:p>
            <a:pPr marL="457200" indent="-457200">
              <a:buFont typeface="Wingdings" panose="05000000000000000000" pitchFamily="2" charset="2"/>
              <a:buChar char="q"/>
            </a:pPr>
            <a:r>
              <a:rPr lang="en-US" sz="2800" dirty="0"/>
              <a:t>Without press freedom, there is a risk that the media will be controlled by the government or other powerful entities, leading to a loss of transparency, accountability, and trust in democratic institutions. Therefore, protecting press freedom is crucial for a healthy democracy and an informed citizenry</a:t>
            </a:r>
            <a:r>
              <a:rPr lang="en-US" sz="2400" dirty="0"/>
              <a: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340</TotalTime>
  <Words>637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Agency FB</vt:lpstr>
      <vt:lpstr>Algerian</vt:lpstr>
      <vt:lpstr>Arial</vt:lpstr>
      <vt:lpstr>Arial Rounded MT Bold</vt:lpstr>
      <vt:lpstr>Bodoni MT Black</vt:lpstr>
      <vt:lpstr>Bodoni MT Condensed</vt:lpstr>
      <vt:lpstr>Calibri</vt:lpstr>
      <vt:lpstr>Comic Sans MS</vt:lpstr>
      <vt:lpstr>Trade Gothic LT Pro</vt:lpstr>
      <vt:lpstr>Tw Cen MT</vt:lpstr>
      <vt:lpstr>Tw Cen MT Condensed</vt:lpstr>
      <vt:lpstr>Wingdings</vt:lpstr>
      <vt:lpstr>Wingdings 3</vt:lpstr>
      <vt:lpstr>Integral</vt:lpstr>
      <vt:lpstr>     Public policy and                 opinion cell project : analysing press freedom  presented by : nilesh</vt:lpstr>
      <vt:lpstr>What is press freedom ?</vt:lpstr>
      <vt:lpstr>Things affecting FREEDOM of PRESS</vt:lpstr>
      <vt:lpstr>Freedom of press !</vt:lpstr>
      <vt:lpstr>PowerPoint Presentation</vt:lpstr>
      <vt:lpstr>Media regulation and censorship ?</vt:lpstr>
      <vt:lpstr>Key cases and landmark judgments related to media regulation </vt:lpstr>
      <vt:lpstr>CASE STUDY WHERE FRESS FREEDOM CHALLENGED IN INDIA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press freedom ?</dc:title>
  <dc:creator>nileshmaneshwar449@gmail.com</dc:creator>
  <cp:lastModifiedBy>nileshmaneshwar449@gmail.com</cp:lastModifiedBy>
  <cp:revision>1</cp:revision>
  <dcterms:created xsi:type="dcterms:W3CDTF">2023-04-12T21:22:13Z</dcterms:created>
  <dcterms:modified xsi:type="dcterms:W3CDTF">2023-04-13T12:51:31Z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