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Hello World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Test PPT TO PDF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