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sldIdLst>
    <p:sldId id="256" r:id="rId2"/>
    <p:sldId id="257" r:id="rId3"/>
    <p:sldId id="258" r:id="rId4"/>
    <p:sldId id="270" r:id="rId5"/>
    <p:sldId id="262" r:id="rId6"/>
    <p:sldId id="271" r:id="rId7"/>
    <p:sldId id="263" r:id="rId8"/>
    <p:sldId id="267" r:id="rId9"/>
    <p:sldId id="272" r:id="rId10"/>
    <p:sldId id="264" r:id="rId11"/>
    <p:sldId id="277" r:id="rId12"/>
    <p:sldId id="273" r:id="rId13"/>
    <p:sldId id="265" r:id="rId14"/>
    <p:sldId id="274" r:id="rId15"/>
    <p:sldId id="278" r:id="rId16"/>
    <p:sldId id="286" r:id="rId17"/>
    <p:sldId id="288" r:id="rId18"/>
    <p:sldId id="289" r:id="rId19"/>
    <p:sldId id="290" r:id="rId20"/>
    <p:sldId id="287" r:id="rId21"/>
    <p:sldId id="266" r:id="rId22"/>
    <p:sldId id="275" r:id="rId23"/>
    <p:sldId id="268" r:id="rId24"/>
    <p:sldId id="276" r:id="rId25"/>
    <p:sldId id="291" r:id="rId26"/>
    <p:sldId id="281" r:id="rId27"/>
    <p:sldId id="285" r:id="rId28"/>
    <p:sldId id="282"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tz Nipshagen" initials="MN" lastIdx="11" clrIdx="0">
    <p:extLst>
      <p:ext uri="{19B8F6BF-5375-455C-9EA6-DF929625EA0E}">
        <p15:presenceInfo xmlns:p15="http://schemas.microsoft.com/office/powerpoint/2012/main" userId="ee3b3bbc25b4cb6d" providerId="Windows Live"/>
      </p:ext>
    </p:extLst>
  </p:cmAuthor>
  <p:cmAuthor id="2" name="Antonia H." initials="AH" lastIdx="13" clrIdx="1">
    <p:extLst>
      <p:ext uri="{19B8F6BF-5375-455C-9EA6-DF929625EA0E}">
        <p15:presenceInfo xmlns:p15="http://schemas.microsoft.com/office/powerpoint/2012/main"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ACD7F-0B85-4587-BAC2-42FD2EED23B8}" v="5680" dt="2018-07-04T11:28:20.639"/>
    <p1510:client id="{B5BCA0FC-84B6-4DD4-B94B-E498E5C83678}" v="3117" dt="2018-07-03T12:33:46.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349" autoAdjust="0"/>
  </p:normalViewPr>
  <p:slideViewPr>
    <p:cSldViewPr snapToGrid="0">
      <p:cViewPr varScale="1">
        <p:scale>
          <a:sx n="70" d="100"/>
          <a:sy n="70" d="100"/>
        </p:scale>
        <p:origin x="352" y="60"/>
      </p:cViewPr>
      <p:guideLst/>
    </p:cSldViewPr>
  </p:slideViewPr>
  <p:outlineViewPr>
    <p:cViewPr>
      <p:scale>
        <a:sx n="33" d="100"/>
        <a:sy n="33" d="100"/>
      </p:scale>
      <p:origin x="0" y="-36732"/>
    </p:cViewPr>
  </p:outlineViewPr>
  <p:notesTextViewPr>
    <p:cViewPr>
      <p:scale>
        <a:sx n="3" d="2"/>
        <a:sy n="3" d="2"/>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01E194D2-CEA8-4552-8486-A0673A5CDB8D}"/>
    <pc:docChg chg="modSld">
      <pc:chgData name="Antonia H." userId="da08060cd893cdf4" providerId="Windows Live" clId="Web-{01E194D2-CEA8-4552-8486-A0673A5CDB8D}" dt="2018-07-04T09:49:07.254" v="1"/>
      <pc:docMkLst>
        <pc:docMk/>
      </pc:docMkLst>
      <pc:sldChg chg="addSp delSp modSp">
        <pc:chgData name="Antonia H." userId="da08060cd893cdf4" providerId="Windows Live" clId="Web-{01E194D2-CEA8-4552-8486-A0673A5CDB8D}" dt="2018-07-04T09:49:07.254" v="1"/>
        <pc:sldMkLst>
          <pc:docMk/>
          <pc:sldMk cId="1421502758" sldId="288"/>
        </pc:sldMkLst>
        <pc:picChg chg="add del mod">
          <ac:chgData name="Antonia H." userId="da08060cd893cdf4" providerId="Windows Live" clId="Web-{01E194D2-CEA8-4552-8486-A0673A5CDB8D}" dt="2018-07-04T09:49:07.254" v="1"/>
          <ac:picMkLst>
            <pc:docMk/>
            <pc:sldMk cId="1421502758" sldId="288"/>
            <ac:picMk id="5" creationId="{E9A57333-8079-4EA9-BB70-D0E97E6027C9}"/>
          </ac:picMkLst>
        </pc:picChg>
      </pc:sldChg>
    </pc:docChg>
  </pc:docChgLst>
  <pc:docChgLst>
    <pc:chgData name="Antonia H." userId="da08060cd893cdf4" providerId="Windows Live" clId="Web-{3765B167-1544-4E12-993E-399671909456}"/>
    <pc:docChg chg="modSld">
      <pc:chgData name="Antonia H." userId="da08060cd893cdf4" providerId="Windows Live" clId="Web-{3765B167-1544-4E12-993E-399671909456}" dt="2018-07-03T10:57:27.222" v="174" actId="20577"/>
      <pc:docMkLst>
        <pc:docMk/>
      </pc:docMkLst>
      <pc:sldChg chg="modSp">
        <pc:chgData name="Antonia H." userId="da08060cd893cdf4" providerId="Windows Live" clId="Web-{3765B167-1544-4E12-993E-399671909456}" dt="2018-07-03T10:41:13.140" v="5" actId="1076"/>
        <pc:sldMkLst>
          <pc:docMk/>
          <pc:sldMk cId="2964251955" sldId="271"/>
        </pc:sldMkLst>
        <pc:picChg chg="mod">
          <ac:chgData name="Antonia H." userId="da08060cd893cdf4" providerId="Windows Live" clId="Web-{3765B167-1544-4E12-993E-399671909456}" dt="2018-07-03T10:41:13.140" v="5" actId="1076"/>
          <ac:picMkLst>
            <pc:docMk/>
            <pc:sldMk cId="2964251955" sldId="271"/>
            <ac:picMk id="2" creationId="{A62A3815-1E6B-47EC-A9CD-2E56FC1D8DC9}"/>
          </ac:picMkLst>
        </pc:picChg>
      </pc:sldChg>
      <pc:sldChg chg="modSp">
        <pc:chgData name="Antonia H." userId="da08060cd893cdf4" providerId="Windows Live" clId="Web-{3765B167-1544-4E12-993E-399671909456}" dt="2018-07-03T10:57:27.222" v="173" actId="20577"/>
        <pc:sldMkLst>
          <pc:docMk/>
          <pc:sldMk cId="712394103" sldId="274"/>
        </pc:sldMkLst>
        <pc:spChg chg="mod">
          <ac:chgData name="Antonia H." userId="da08060cd893cdf4" providerId="Windows Live" clId="Web-{3765B167-1544-4E12-993E-399671909456}" dt="2018-07-03T10:53:45.729" v="18" actId="20577"/>
          <ac:spMkLst>
            <pc:docMk/>
            <pc:sldMk cId="712394103" sldId="274"/>
            <ac:spMk id="4" creationId="{23F2D1C0-FA85-40EA-BD12-F84A42E87631}"/>
          </ac:spMkLst>
        </pc:spChg>
        <pc:spChg chg="mod">
          <ac:chgData name="Antonia H." userId="da08060cd893cdf4" providerId="Windows Live" clId="Web-{3765B167-1544-4E12-993E-399671909456}" dt="2018-07-03T10:57:27.222" v="173" actId="20577"/>
          <ac:spMkLst>
            <pc:docMk/>
            <pc:sldMk cId="712394103" sldId="274"/>
            <ac:spMk id="5" creationId="{E2927C9D-E9BE-4B97-B8F2-BFA270259989}"/>
          </ac:spMkLst>
        </pc:spChg>
      </pc:sldChg>
    </pc:docChg>
  </pc:docChgLst>
  <pc:docChgLst>
    <pc:chgData name="Antonia H." userId="da08060cd893cdf4" providerId="Windows Live" clId="Web-{30A4ADD3-97C6-4279-BC1C-2C5432687940}"/>
    <pc:docChg chg="modSld">
      <pc:chgData name="Antonia H." userId="da08060cd893cdf4" providerId="Windows Live" clId="Web-{30A4ADD3-97C6-4279-BC1C-2C5432687940}" dt="2018-07-04T11:19:50.027" v="97" actId="20577"/>
      <pc:docMkLst>
        <pc:docMk/>
      </pc:docMkLst>
      <pc:sldChg chg="modSp">
        <pc:chgData name="Antonia H." userId="da08060cd893cdf4" providerId="Windows Live" clId="Web-{30A4ADD3-97C6-4279-BC1C-2C5432687940}" dt="2018-07-04T10:34:05.107" v="85" actId="20577"/>
        <pc:sldMkLst>
          <pc:docMk/>
          <pc:sldMk cId="1309100374" sldId="256"/>
        </pc:sldMkLst>
        <pc:spChg chg="mod">
          <ac:chgData name="Antonia H." userId="da08060cd893cdf4" providerId="Windows Live" clId="Web-{30A4ADD3-97C6-4279-BC1C-2C5432687940}" dt="2018-07-04T10:34:05.107" v="85" actId="20577"/>
          <ac:spMkLst>
            <pc:docMk/>
            <pc:sldMk cId="1309100374" sldId="256"/>
            <ac:spMk id="2" creationId="{3CB5C473-D4E8-4488-9541-8AB9EE7E608C}"/>
          </ac:spMkLst>
        </pc:spChg>
      </pc:sldChg>
      <pc:sldChg chg="modSp">
        <pc:chgData name="Antonia H." userId="da08060cd893cdf4" providerId="Windows Live" clId="Web-{30A4ADD3-97C6-4279-BC1C-2C5432687940}" dt="2018-07-04T10:51:32.467" v="94" actId="20577"/>
        <pc:sldMkLst>
          <pc:docMk/>
          <pc:sldMk cId="2913517693" sldId="270"/>
        </pc:sldMkLst>
        <pc:spChg chg="mod">
          <ac:chgData name="Antonia H." userId="da08060cd893cdf4" providerId="Windows Live" clId="Web-{30A4ADD3-97C6-4279-BC1C-2C5432687940}" dt="2018-07-04T10:51:32.467" v="94" actId="20577"/>
          <ac:spMkLst>
            <pc:docMk/>
            <pc:sldMk cId="2913517693" sldId="270"/>
            <ac:spMk id="5" creationId="{E2927C9D-E9BE-4B97-B8F2-BFA270259989}"/>
          </ac:spMkLst>
        </pc:spChg>
      </pc:sldChg>
      <pc:sldChg chg="addSp modSp">
        <pc:chgData name="Antonia H." userId="da08060cd893cdf4" providerId="Windows Live" clId="Web-{30A4ADD3-97C6-4279-BC1C-2C5432687940}" dt="2018-07-04T10:11:50.219" v="61" actId="14100"/>
        <pc:sldMkLst>
          <pc:docMk/>
          <pc:sldMk cId="1421502758" sldId="288"/>
        </pc:sldMkLst>
        <pc:spChg chg="mod">
          <ac:chgData name="Antonia H." userId="da08060cd893cdf4" providerId="Windows Live" clId="Web-{30A4ADD3-97C6-4279-BC1C-2C5432687940}" dt="2018-07-04T10:11:11.030" v="53" actId="20577"/>
          <ac:spMkLst>
            <pc:docMk/>
            <pc:sldMk cId="1421502758" sldId="288"/>
            <ac:spMk id="3" creationId="{65EB0F10-45A0-495A-834E-FFEFDDDEEB70}"/>
          </ac:spMkLst>
        </pc:spChg>
        <pc:picChg chg="add mod">
          <ac:chgData name="Antonia H." userId="da08060cd893cdf4" providerId="Windows Live" clId="Web-{30A4ADD3-97C6-4279-BC1C-2C5432687940}" dt="2018-07-04T10:11:11.186" v="56" actId="1076"/>
          <ac:picMkLst>
            <pc:docMk/>
            <pc:sldMk cId="1421502758" sldId="288"/>
            <ac:picMk id="5" creationId="{3156C0DF-FC5A-4153-B7AD-74B45955C834}"/>
          </ac:picMkLst>
        </pc:picChg>
        <pc:picChg chg="add mod">
          <ac:chgData name="Antonia H." userId="da08060cd893cdf4" providerId="Windows Live" clId="Web-{30A4ADD3-97C6-4279-BC1C-2C5432687940}" dt="2018-07-04T10:11:11.265" v="57" actId="1076"/>
          <ac:picMkLst>
            <pc:docMk/>
            <pc:sldMk cId="1421502758" sldId="288"/>
            <ac:picMk id="7" creationId="{BF89AFE8-3E5A-4AB1-897F-FC4B4E5A0192}"/>
          </ac:picMkLst>
        </pc:picChg>
        <pc:cxnChg chg="add mod">
          <ac:chgData name="Antonia H." userId="da08060cd893cdf4" providerId="Windows Live" clId="Web-{30A4ADD3-97C6-4279-BC1C-2C5432687940}" dt="2018-07-04T10:11:50.219" v="61" actId="14100"/>
          <ac:cxnSpMkLst>
            <pc:docMk/>
            <pc:sldMk cId="1421502758" sldId="288"/>
            <ac:cxnSpMk id="10" creationId="{60454A38-0BEE-4B5B-94AC-1D8A9E2FE231}"/>
          </ac:cxnSpMkLst>
        </pc:cxnChg>
      </pc:sldChg>
      <pc:sldChg chg="modSp">
        <pc:chgData name="Antonia H." userId="da08060cd893cdf4" providerId="Windows Live" clId="Web-{30A4ADD3-97C6-4279-BC1C-2C5432687940}" dt="2018-07-04T11:19:50.027" v="96" actId="20577"/>
        <pc:sldMkLst>
          <pc:docMk/>
          <pc:sldMk cId="913372256" sldId="289"/>
        </pc:sldMkLst>
        <pc:spChg chg="mod">
          <ac:chgData name="Antonia H." userId="da08060cd893cdf4" providerId="Windows Live" clId="Web-{30A4ADD3-97C6-4279-BC1C-2C5432687940}" dt="2018-07-04T11:19:50.027" v="96" actId="20577"/>
          <ac:spMkLst>
            <pc:docMk/>
            <pc:sldMk cId="913372256" sldId="289"/>
            <ac:spMk id="3" creationId="{6800F4F6-431C-4C92-A138-E00933BC2E7D}"/>
          </ac:spMkLst>
        </pc:spChg>
      </pc:sldChg>
    </pc:docChg>
  </pc:docChgLst>
  <pc:docChgLst>
    <pc:chgData name="Antonia H." userId="da08060cd893cdf4" providerId="Windows Live" clId="Web-{0062431C-2E77-4F45-9CBD-56341DE1746C}"/>
    <pc:docChg chg="modSld">
      <pc:chgData name="Antonia H." userId="da08060cd893cdf4" providerId="Windows Live" clId="Web-{0062431C-2E77-4F45-9CBD-56341DE1746C}" dt="2018-07-03T11:07:17.503" v="175" actId="20577"/>
      <pc:docMkLst>
        <pc:docMk/>
      </pc:docMkLst>
      <pc:sldChg chg="modSp">
        <pc:chgData name="Antonia H." userId="da08060cd893cdf4" providerId="Windows Live" clId="Web-{0062431C-2E77-4F45-9CBD-56341DE1746C}" dt="2018-07-03T11:07:17.503" v="174" actId="20577"/>
        <pc:sldMkLst>
          <pc:docMk/>
          <pc:sldMk cId="712394103" sldId="274"/>
        </pc:sldMkLst>
        <pc:spChg chg="mod">
          <ac:chgData name="Antonia H." userId="da08060cd893cdf4" providerId="Windows Live" clId="Web-{0062431C-2E77-4F45-9CBD-56341DE1746C}" dt="2018-07-03T11:07:17.503" v="174" actId="20577"/>
          <ac:spMkLst>
            <pc:docMk/>
            <pc:sldMk cId="712394103" sldId="274"/>
            <ac:spMk id="5" creationId="{E2927C9D-E9BE-4B97-B8F2-BFA270259989}"/>
          </ac:spMkLst>
        </pc:spChg>
      </pc:sldChg>
    </pc:docChg>
  </pc:docChgLst>
  <pc:docChgLst>
    <pc:chgData name="Antonia H." userId="da08060cd893cdf4" providerId="Windows Live" clId="Web-{B5BCA0FC-84B6-4DD4-B94B-E498E5C83678}"/>
    <pc:docChg chg="addSld delSld modSld">
      <pc:chgData name="Antonia H." userId="da08060cd893cdf4" providerId="Windows Live" clId="Web-{B5BCA0FC-84B6-4DD4-B94B-E498E5C83678}" dt="2018-07-03T20:27:30.506" v="2974" actId="20577"/>
      <pc:docMkLst>
        <pc:docMk/>
      </pc:docMkLst>
      <pc:sldChg chg="modSp">
        <pc:chgData name="Antonia H." userId="da08060cd893cdf4" providerId="Windows Live" clId="Web-{B5BCA0FC-84B6-4DD4-B94B-E498E5C83678}" dt="2018-07-03T11:57:08.450" v="466" actId="20577"/>
        <pc:sldMkLst>
          <pc:docMk/>
          <pc:sldMk cId="965137708" sldId="265"/>
        </pc:sldMkLst>
        <pc:spChg chg="mod">
          <ac:chgData name="Antonia H." userId="da08060cd893cdf4" providerId="Windows Live" clId="Web-{B5BCA0FC-84B6-4DD4-B94B-E498E5C83678}" dt="2018-07-03T11:57:08.450" v="466" actId="20577"/>
          <ac:spMkLst>
            <pc:docMk/>
            <pc:sldMk cId="965137708" sldId="265"/>
            <ac:spMk id="2" creationId="{8966B5B3-99C8-4DF5-97A7-607673584BE9}"/>
          </ac:spMkLst>
        </pc:spChg>
      </pc:sldChg>
      <pc:sldChg chg="modSp">
        <pc:chgData name="Antonia H." userId="da08060cd893cdf4" providerId="Windows Live" clId="Web-{B5BCA0FC-84B6-4DD4-B94B-E498E5C83678}" dt="2018-07-03T20:25:15.848" v="2965" actId="20577"/>
        <pc:sldMkLst>
          <pc:docMk/>
          <pc:sldMk cId="2913517693" sldId="270"/>
        </pc:sldMkLst>
        <pc:spChg chg="mod">
          <ac:chgData name="Antonia H." userId="da08060cd893cdf4" providerId="Windows Live" clId="Web-{B5BCA0FC-84B6-4DD4-B94B-E498E5C83678}" dt="2018-07-03T20:25:15.848" v="2965" actId="20577"/>
          <ac:spMkLst>
            <pc:docMk/>
            <pc:sldMk cId="2913517693" sldId="270"/>
            <ac:spMk id="4" creationId="{23F2D1C0-FA85-40EA-BD12-F84A42E87631}"/>
          </ac:spMkLst>
        </pc:spChg>
      </pc:sldChg>
      <pc:sldChg chg="modSp">
        <pc:chgData name="Antonia H." userId="da08060cd893cdf4" providerId="Windows Live" clId="Web-{B5BCA0FC-84B6-4DD4-B94B-E498E5C83678}" dt="2018-07-03T12:27:26.757" v="1975" actId="20577"/>
        <pc:sldMkLst>
          <pc:docMk/>
          <pc:sldMk cId="2964251955" sldId="271"/>
        </pc:sldMkLst>
        <pc:spChg chg="mod">
          <ac:chgData name="Antonia H." userId="da08060cd893cdf4" providerId="Windows Live" clId="Web-{B5BCA0FC-84B6-4DD4-B94B-E498E5C83678}" dt="2018-07-03T12:27:26.757" v="1975" actId="20577"/>
          <ac:spMkLst>
            <pc:docMk/>
            <pc:sldMk cId="2964251955" sldId="271"/>
            <ac:spMk id="4" creationId="{23F2D1C0-FA85-40EA-BD12-F84A42E87631}"/>
          </ac:spMkLst>
        </pc:spChg>
      </pc:sldChg>
      <pc:sldChg chg="modSp">
        <pc:chgData name="Antonia H." userId="da08060cd893cdf4" providerId="Windows Live" clId="Web-{B5BCA0FC-84B6-4DD4-B94B-E498E5C83678}" dt="2018-07-03T12:01:08.335" v="965" actId="20577"/>
        <pc:sldMkLst>
          <pc:docMk/>
          <pc:sldMk cId="712394103" sldId="274"/>
        </pc:sldMkLst>
        <pc:spChg chg="mod">
          <ac:chgData name="Antonia H." userId="da08060cd893cdf4" providerId="Windows Live" clId="Web-{B5BCA0FC-84B6-4DD4-B94B-E498E5C83678}" dt="2018-07-03T12:01:08.335" v="965" actId="20577"/>
          <ac:spMkLst>
            <pc:docMk/>
            <pc:sldMk cId="712394103" sldId="274"/>
            <ac:spMk id="5" creationId="{E2927C9D-E9BE-4B97-B8F2-BFA270259989}"/>
          </ac:spMkLst>
        </pc:spChg>
      </pc:sldChg>
      <pc:sldChg chg="addSp delSp modSp new mod chgLayout">
        <pc:chgData name="Antonia H." userId="da08060cd893cdf4" providerId="Windows Live" clId="Web-{B5BCA0FC-84B6-4DD4-B94B-E498E5C83678}" dt="2018-07-03T20:24:17.395" v="2957" actId="20577"/>
        <pc:sldMkLst>
          <pc:docMk/>
          <pc:sldMk cId="599560341" sldId="278"/>
        </pc:sldMkLst>
        <pc:spChg chg="mod ord">
          <ac:chgData name="Antonia H." userId="da08060cd893cdf4" providerId="Windows Live" clId="Web-{B5BCA0FC-84B6-4DD4-B94B-E498E5C83678}" dt="2018-07-03T11:45:18" v="37" actId="20577"/>
          <ac:spMkLst>
            <pc:docMk/>
            <pc:sldMk cId="599560341" sldId="278"/>
            <ac:spMk id="2" creationId="{F1A3AAB0-BEAC-4DDC-B8BE-45E42DF78C1C}"/>
          </ac:spMkLst>
        </pc:spChg>
        <pc:spChg chg="del">
          <ac:chgData name="Antonia H." userId="da08060cd893cdf4" providerId="Windows Live" clId="Web-{B5BCA0FC-84B6-4DD4-B94B-E498E5C83678}" dt="2018-07-03T11:35:09.493" v="31" actId="20577"/>
          <ac:spMkLst>
            <pc:docMk/>
            <pc:sldMk cId="599560341" sldId="278"/>
            <ac:spMk id="3" creationId="{9CCDD34B-7CC7-4323-BDD1-8BC23BA805C6}"/>
          </ac:spMkLst>
        </pc:spChg>
        <pc:spChg chg="mod ord">
          <ac:chgData name="Antonia H." userId="da08060cd893cdf4" providerId="Windows Live" clId="Web-{B5BCA0FC-84B6-4DD4-B94B-E498E5C83678}" dt="2018-07-03T11:45:18" v="37" actId="20577"/>
          <ac:spMkLst>
            <pc:docMk/>
            <pc:sldMk cId="599560341" sldId="278"/>
            <ac:spMk id="4" creationId="{044F4102-BF60-48BD-A95C-0F941672AA6D}"/>
          </ac:spMkLst>
        </pc:spChg>
        <pc:spChg chg="add del mod ord">
          <ac:chgData name="Antonia H." userId="da08060cd893cdf4" providerId="Windows Live" clId="Web-{B5BCA0FC-84B6-4DD4-B94B-E498E5C83678}" dt="2018-07-03T11:45:18" v="37" actId="20577"/>
          <ac:spMkLst>
            <pc:docMk/>
            <pc:sldMk cId="599560341" sldId="278"/>
            <ac:spMk id="7" creationId="{81ABFB7E-17BD-4C57-AAA9-7BBBE553C2EB}"/>
          </ac:spMkLst>
        </pc:spChg>
        <pc:spChg chg="add del mod">
          <ac:chgData name="Antonia H." userId="da08060cd893cdf4" providerId="Windows Live" clId="Web-{B5BCA0FC-84B6-4DD4-B94B-E498E5C83678}" dt="2018-07-03T20:24:17.395" v="2957" actId="20577"/>
          <ac:spMkLst>
            <pc:docMk/>
            <pc:sldMk cId="599560341" sldId="278"/>
            <ac:spMk id="9" creationId="{10A2FA7D-4423-4CC4-9809-54B53598DE7B}"/>
          </ac:spMkLst>
        </pc:spChg>
        <pc:picChg chg="add del mod ord">
          <ac:chgData name="Antonia H." userId="da08060cd893cdf4" providerId="Windows Live" clId="Web-{B5BCA0FC-84B6-4DD4-B94B-E498E5C83678}" dt="2018-07-03T11:45:21.579" v="39" actId="20577"/>
          <ac:picMkLst>
            <pc:docMk/>
            <pc:sldMk cId="599560341" sldId="278"/>
            <ac:picMk id="5" creationId="{8789BF44-F3B5-4F5C-8D2F-6233E4EFE723}"/>
          </ac:picMkLst>
        </pc:picChg>
        <pc:picChg chg="add del mod ord">
          <ac:chgData name="Antonia H." userId="da08060cd893cdf4" providerId="Windows Live" clId="Web-{B5BCA0FC-84B6-4DD4-B94B-E498E5C83678}" dt="2018-07-03T11:45:34.642" v="41" actId="20577"/>
          <ac:picMkLst>
            <pc:docMk/>
            <pc:sldMk cId="599560341" sldId="278"/>
            <ac:picMk id="10" creationId="{1AB6FB76-210D-4D2A-82DC-69B76C5C1677}"/>
          </ac:picMkLst>
        </pc:picChg>
        <pc:picChg chg="add mod">
          <ac:chgData name="Antonia H." userId="da08060cd893cdf4" providerId="Windows Live" clId="Web-{B5BCA0FC-84B6-4DD4-B94B-E498E5C83678}" dt="2018-07-03T12:13:31.692" v="1586" actId="1076"/>
          <ac:picMkLst>
            <pc:docMk/>
            <pc:sldMk cId="599560341" sldId="278"/>
            <ac:picMk id="12" creationId="{8F71DFD5-DE8F-4F70-BAF3-5ED95CDC8D5C}"/>
          </ac:picMkLst>
        </pc:picChg>
      </pc:sldChg>
      <pc:sldChg chg="new del">
        <pc:chgData name="Antonia H." userId="da08060cd893cdf4" providerId="Windows Live" clId="Web-{B5BCA0FC-84B6-4DD4-B94B-E498E5C83678}" dt="2018-07-03T11:59:13.987" v="722" actId="20577"/>
        <pc:sldMkLst>
          <pc:docMk/>
          <pc:sldMk cId="3799972986" sldId="279"/>
        </pc:sldMkLst>
      </pc:sldChg>
      <pc:sldChg chg="addCm">
        <pc:chgData name="Antonia H." userId="da08060cd893cdf4" providerId="Windows Live" clId="Web-{B5BCA0FC-84B6-4DD4-B94B-E498E5C83678}" dt="2018-07-03T20:26:38.350" v="2968" actId="20577"/>
        <pc:sldMkLst>
          <pc:docMk/>
          <pc:sldMk cId="1049599032" sldId="285"/>
        </pc:sldMkLst>
      </pc:sldChg>
      <pc:sldChg chg="modSp new">
        <pc:chgData name="Antonia H." userId="da08060cd893cdf4" providerId="Windows Live" clId="Web-{B5BCA0FC-84B6-4DD4-B94B-E498E5C83678}" dt="2018-07-03T12:25:12.345" v="1972" actId="14100"/>
        <pc:sldMkLst>
          <pc:docMk/>
          <pc:sldMk cId="1493448199" sldId="286"/>
        </pc:sldMkLst>
        <pc:spChg chg="mod">
          <ac:chgData name="Antonia H." userId="da08060cd893cdf4" providerId="Windows Live" clId="Web-{B5BCA0FC-84B6-4DD4-B94B-E498E5C83678}" dt="2018-07-03T12:13:43.380" v="1593" actId="20577"/>
          <ac:spMkLst>
            <pc:docMk/>
            <pc:sldMk cId="1493448199" sldId="286"/>
            <ac:spMk id="2" creationId="{D7AF7192-4EBD-42ED-8935-B0780CD9B260}"/>
          </ac:spMkLst>
        </pc:spChg>
        <pc:spChg chg="mod">
          <ac:chgData name="Antonia H." userId="da08060cd893cdf4" providerId="Windows Live" clId="Web-{B5BCA0FC-84B6-4DD4-B94B-E498E5C83678}" dt="2018-07-03T12:25:12.345" v="1972" actId="14100"/>
          <ac:spMkLst>
            <pc:docMk/>
            <pc:sldMk cId="1493448199" sldId="286"/>
            <ac:spMk id="3" creationId="{B59285EB-E41E-4411-B198-573D0070170C}"/>
          </ac:spMkLst>
        </pc:spChg>
      </pc:sldChg>
      <pc:sldChg chg="modSp new">
        <pc:chgData name="Antonia H." userId="da08060cd893cdf4" providerId="Windows Live" clId="Web-{B5BCA0FC-84B6-4DD4-B94B-E498E5C83678}" dt="2018-07-03T19:44:49.002" v="2303" actId="20577"/>
        <pc:sldMkLst>
          <pc:docMk/>
          <pc:sldMk cId="3261712166" sldId="287"/>
        </pc:sldMkLst>
        <pc:spChg chg="mod">
          <ac:chgData name="Antonia H." userId="da08060cd893cdf4" providerId="Windows Live" clId="Web-{B5BCA0FC-84B6-4DD4-B94B-E498E5C83678}" dt="2018-07-03T12:28:38.541" v="1979" actId="20577"/>
          <ac:spMkLst>
            <pc:docMk/>
            <pc:sldMk cId="3261712166" sldId="287"/>
            <ac:spMk id="2" creationId="{E5EFEDA4-7B03-480C-813F-7FE72CA15BE0}"/>
          </ac:spMkLst>
        </pc:spChg>
        <pc:spChg chg="mod">
          <ac:chgData name="Antonia H." userId="da08060cd893cdf4" providerId="Windows Live" clId="Web-{B5BCA0FC-84B6-4DD4-B94B-E498E5C83678}" dt="2018-07-03T19:44:49.002" v="2303" actId="20577"/>
          <ac:spMkLst>
            <pc:docMk/>
            <pc:sldMk cId="3261712166" sldId="287"/>
            <ac:spMk id="3" creationId="{0681D18E-16A9-4ACB-BD34-A07A247DD9AC}"/>
          </ac:spMkLst>
        </pc:spChg>
      </pc:sldChg>
      <pc:sldChg chg="modSp new">
        <pc:chgData name="Antonia H." userId="da08060cd893cdf4" providerId="Windows Live" clId="Web-{B5BCA0FC-84B6-4DD4-B94B-E498E5C83678}" dt="2018-07-03T12:32:26.331" v="2245" actId="20577"/>
        <pc:sldMkLst>
          <pc:docMk/>
          <pc:sldMk cId="1421502758" sldId="288"/>
        </pc:sldMkLst>
        <pc:spChg chg="mod">
          <ac:chgData name="Antonia H." userId="da08060cd893cdf4" providerId="Windows Live" clId="Web-{B5BCA0FC-84B6-4DD4-B94B-E498E5C83678}" dt="2018-07-03T12:32:15.565" v="2226" actId="20577"/>
          <ac:spMkLst>
            <pc:docMk/>
            <pc:sldMk cId="1421502758" sldId="288"/>
            <ac:spMk id="2" creationId="{2D1B40F4-F86E-4FBC-8A62-645440B4B4BD}"/>
          </ac:spMkLst>
        </pc:spChg>
        <pc:spChg chg="mod">
          <ac:chgData name="Antonia H." userId="da08060cd893cdf4" providerId="Windows Live" clId="Web-{B5BCA0FC-84B6-4DD4-B94B-E498E5C83678}" dt="2018-07-03T12:32:26.331" v="2245" actId="20577"/>
          <ac:spMkLst>
            <pc:docMk/>
            <pc:sldMk cId="1421502758" sldId="288"/>
            <ac:spMk id="3" creationId="{65EB0F10-45A0-495A-834E-FFEFDDDEEB70}"/>
          </ac:spMkLst>
        </pc:spChg>
      </pc:sldChg>
      <pc:sldChg chg="addSp modSp new addCm modCm modNotes">
        <pc:chgData name="Antonia H." userId="da08060cd893cdf4" providerId="Windows Live" clId="Web-{B5BCA0FC-84B6-4DD4-B94B-E498E5C83678}" dt="2018-07-03T20:11:25.001" v="2521" actId="20577"/>
        <pc:sldMkLst>
          <pc:docMk/>
          <pc:sldMk cId="913372256" sldId="289"/>
        </pc:sldMkLst>
        <pc:spChg chg="mod">
          <ac:chgData name="Antonia H." userId="da08060cd893cdf4" providerId="Windows Live" clId="Web-{B5BCA0FC-84B6-4DD4-B94B-E498E5C83678}" dt="2018-07-03T12:33:34.990" v="2250" actId="20577"/>
          <ac:spMkLst>
            <pc:docMk/>
            <pc:sldMk cId="913372256" sldId="289"/>
            <ac:spMk id="2" creationId="{0468D8C4-18CA-4423-8D56-5A389827ADD0}"/>
          </ac:spMkLst>
        </pc:spChg>
        <pc:spChg chg="mod">
          <ac:chgData name="Antonia H." userId="da08060cd893cdf4" providerId="Windows Live" clId="Web-{B5BCA0FC-84B6-4DD4-B94B-E498E5C83678}" dt="2018-07-03T20:11:04.454" v="2518" actId="20577"/>
          <ac:spMkLst>
            <pc:docMk/>
            <pc:sldMk cId="913372256" sldId="289"/>
            <ac:spMk id="3" creationId="{6800F4F6-431C-4C92-A138-E00933BC2E7D}"/>
          </ac:spMkLst>
        </pc:spChg>
        <pc:picChg chg="add mod">
          <ac:chgData name="Antonia H." userId="da08060cd893cdf4" providerId="Windows Live" clId="Web-{B5BCA0FC-84B6-4DD4-B94B-E498E5C83678}" dt="2018-07-03T20:08:42.798" v="2424" actId="1076"/>
          <ac:picMkLst>
            <pc:docMk/>
            <pc:sldMk cId="913372256" sldId="289"/>
            <ac:picMk id="5" creationId="{5769A4EB-77BB-4FD0-9D57-67BF867BE42A}"/>
          </ac:picMkLst>
        </pc:picChg>
      </pc:sldChg>
      <pc:sldChg chg="addSp delSp modSp new">
        <pc:chgData name="Antonia H." userId="da08060cd893cdf4" providerId="Windows Live" clId="Web-{B5BCA0FC-84B6-4DD4-B94B-E498E5C83678}" dt="2018-07-03T20:27:30.022" v="2972" actId="20577"/>
        <pc:sldMkLst>
          <pc:docMk/>
          <pc:sldMk cId="3454905000" sldId="290"/>
        </pc:sldMkLst>
        <pc:spChg chg="mod">
          <ac:chgData name="Antonia H." userId="da08060cd893cdf4" providerId="Windows Live" clId="Web-{B5BCA0FC-84B6-4DD4-B94B-E498E5C83678}" dt="2018-07-03T20:12:05.781" v="2531" actId="20577"/>
          <ac:spMkLst>
            <pc:docMk/>
            <pc:sldMk cId="3454905000" sldId="290"/>
            <ac:spMk id="2" creationId="{B1B00046-B822-4AE8-B302-65878D21F40F}"/>
          </ac:spMkLst>
        </pc:spChg>
        <pc:spChg chg="add del mod">
          <ac:chgData name="Antonia H." userId="da08060cd893cdf4" providerId="Windows Live" clId="Web-{B5BCA0FC-84B6-4DD4-B94B-E498E5C83678}" dt="2018-07-03T20:22:23.865" v="2941" actId="20577"/>
          <ac:spMkLst>
            <pc:docMk/>
            <pc:sldMk cId="3454905000" sldId="290"/>
            <ac:spMk id="3" creationId="{3C49733E-1308-4683-A9D3-4C4E4D988AB1}"/>
          </ac:spMkLst>
        </pc:spChg>
        <pc:spChg chg="add del mod">
          <ac:chgData name="Antonia H." userId="da08060cd893cdf4" providerId="Windows Live" clId="Web-{B5BCA0FC-84B6-4DD4-B94B-E498E5C83678}" dt="2018-07-03T20:18:40.469" v="2689" actId="20577"/>
          <ac:spMkLst>
            <pc:docMk/>
            <pc:sldMk cId="3454905000" sldId="290"/>
            <ac:spMk id="12" creationId="{A190D9C7-6190-4788-8C9B-095450035773}"/>
          </ac:spMkLst>
        </pc:spChg>
        <pc:spChg chg="add mod">
          <ac:chgData name="Antonia H." userId="da08060cd893cdf4" providerId="Windows Live" clId="Web-{B5BCA0FC-84B6-4DD4-B94B-E498E5C83678}" dt="2018-07-03T20:18:35.422" v="2687" actId="1076"/>
          <ac:spMkLst>
            <pc:docMk/>
            <pc:sldMk cId="3454905000" sldId="290"/>
            <ac:spMk id="13" creationId="{A39F4A08-2231-4D0B-9BF7-ECE5D0B048B0}"/>
          </ac:spMkLst>
        </pc:spChg>
        <pc:spChg chg="add mod">
          <ac:chgData name="Antonia H." userId="da08060cd893cdf4" providerId="Windows Live" clId="Web-{B5BCA0FC-84B6-4DD4-B94B-E498E5C83678}" dt="2018-07-03T20:20:13.547" v="2777" actId="20577"/>
          <ac:spMkLst>
            <pc:docMk/>
            <pc:sldMk cId="3454905000" sldId="290"/>
            <ac:spMk id="14" creationId="{1E0B1081-EB06-4916-B715-3E568F25AC37}"/>
          </ac:spMkLst>
        </pc:spChg>
        <pc:spChg chg="add mod">
          <ac:chgData name="Antonia H." userId="da08060cd893cdf4" providerId="Windows Live" clId="Web-{B5BCA0FC-84B6-4DD4-B94B-E498E5C83678}" dt="2018-07-03T20:27:26.397" v="2969" actId="20577"/>
          <ac:spMkLst>
            <pc:docMk/>
            <pc:sldMk cId="3454905000" sldId="290"/>
            <ac:spMk id="16" creationId="{A3559CC4-D73D-42D8-86E4-A30D8A252A6A}"/>
          </ac:spMkLst>
        </pc:spChg>
        <pc:spChg chg="add mod">
          <ac:chgData name="Antonia H." userId="da08060cd893cdf4" providerId="Windows Live" clId="Web-{B5BCA0FC-84B6-4DD4-B94B-E498E5C83678}" dt="2018-07-03T20:27:30.022" v="2972" actId="20577"/>
          <ac:spMkLst>
            <pc:docMk/>
            <pc:sldMk cId="3454905000" sldId="290"/>
            <ac:spMk id="18" creationId="{A9186468-C1B4-4F75-98A1-B2EBFB270C8A}"/>
          </ac:spMkLst>
        </pc:spChg>
        <pc:picChg chg="add del mod ord">
          <ac:chgData name="Antonia H." userId="da08060cd893cdf4" providerId="Windows Live" clId="Web-{B5BCA0FC-84B6-4DD4-B94B-E498E5C83678}" dt="2018-07-03T20:12:27.141" v="2535" actId="20577"/>
          <ac:picMkLst>
            <pc:docMk/>
            <pc:sldMk cId="3454905000" sldId="290"/>
            <ac:picMk id="5" creationId="{E07715F2-466F-4984-A4B8-C5AE68232FA5}"/>
          </ac:picMkLst>
        </pc:picChg>
        <pc:picChg chg="add mod">
          <ac:chgData name="Antonia H." userId="da08060cd893cdf4" providerId="Windows Live" clId="Web-{B5BCA0FC-84B6-4DD4-B94B-E498E5C83678}" dt="2018-07-03T20:15:58.953" v="2612" actId="1076"/>
          <ac:picMkLst>
            <pc:docMk/>
            <pc:sldMk cId="3454905000" sldId="290"/>
            <ac:picMk id="7" creationId="{D2C3F138-BD26-438A-8ED9-A6D43E0A8115}"/>
          </ac:picMkLst>
        </pc:picChg>
        <pc:cxnChg chg="add del mod">
          <ac:chgData name="Antonia H." userId="da08060cd893cdf4" providerId="Windows Live" clId="Web-{B5BCA0FC-84B6-4DD4-B94B-E498E5C83678}" dt="2018-07-03T20:16:50.266" v="2623" actId="20577"/>
          <ac:cxnSpMkLst>
            <pc:docMk/>
            <pc:sldMk cId="3454905000" sldId="290"/>
            <ac:cxnSpMk id="9" creationId="{1554B5D5-9539-4195-8301-BB312BE4C98F}"/>
          </ac:cxnSpMkLst>
        </pc:cxnChg>
        <pc:cxnChg chg="add mod">
          <ac:chgData name="Antonia H." userId="da08060cd893cdf4" providerId="Windows Live" clId="Web-{B5BCA0FC-84B6-4DD4-B94B-E498E5C83678}" dt="2018-07-03T20:16:47.734" v="2622" actId="20577"/>
          <ac:cxnSpMkLst>
            <pc:docMk/>
            <pc:sldMk cId="3454905000" sldId="290"/>
            <ac:cxnSpMk id="10" creationId="{E911835A-C961-4D5D-8D7F-36B8D7B9BFFC}"/>
          </ac:cxnSpMkLst>
        </pc:cxnChg>
        <pc:cxnChg chg="add mod">
          <ac:chgData name="Antonia H." userId="da08060cd893cdf4" providerId="Windows Live" clId="Web-{B5BCA0FC-84B6-4DD4-B94B-E498E5C83678}" dt="2018-07-03T20:18:38.547" v="2688" actId="14100"/>
          <ac:cxnSpMkLst>
            <pc:docMk/>
            <pc:sldMk cId="3454905000" sldId="290"/>
            <ac:cxnSpMk id="11" creationId="{F223F53B-22E5-4319-9177-95812E85BD56}"/>
          </ac:cxnSpMkLst>
        </pc:cxnChg>
        <pc:cxnChg chg="add mod">
          <ac:chgData name="Antonia H." userId="da08060cd893cdf4" providerId="Windows Live" clId="Web-{B5BCA0FC-84B6-4DD4-B94B-E498E5C83678}" dt="2018-07-03T20:19:22.781" v="2725" actId="1076"/>
          <ac:cxnSpMkLst>
            <pc:docMk/>
            <pc:sldMk cId="3454905000" sldId="290"/>
            <ac:cxnSpMk id="15" creationId="{20ED3745-7FEC-4707-9AA6-792DD4DF1A85}"/>
          </ac:cxnSpMkLst>
        </pc:cxnChg>
        <pc:cxnChg chg="add mod">
          <ac:chgData name="Antonia H." userId="da08060cd893cdf4" providerId="Windows Live" clId="Web-{B5BCA0FC-84B6-4DD4-B94B-E498E5C83678}" dt="2018-07-03T20:21:08.124" v="2828" actId="14100"/>
          <ac:cxnSpMkLst>
            <pc:docMk/>
            <pc:sldMk cId="3454905000" sldId="290"/>
            <ac:cxnSpMk id="17" creationId="{CEF0E49D-DD7F-4AD7-8009-1EB727EDB263}"/>
          </ac:cxnSpMkLst>
        </pc:cxnChg>
        <pc:cxnChg chg="add mod">
          <ac:chgData name="Antonia H." userId="da08060cd893cdf4" providerId="Windows Live" clId="Web-{B5BCA0FC-84B6-4DD4-B94B-E498E5C83678}" dt="2018-07-03T20:23:06.067" v="2952" actId="14100"/>
          <ac:cxnSpMkLst>
            <pc:docMk/>
            <pc:sldMk cId="3454905000" sldId="290"/>
            <ac:cxnSpMk id="19" creationId="{8FF4639F-C636-4993-82FA-7967EB64D56F}"/>
          </ac:cxnSpMkLst>
        </pc:cxnChg>
      </pc:sldChg>
    </pc:docChg>
  </pc:docChgLst>
  <pc:docChgLst>
    <pc:chgData name="Moritz Nipshagen" userId="ee3b3bbc25b4cb6d" providerId="LiveId" clId="{626ACD7F-0B85-4587-BAC2-42FD2EED23B8}"/>
    <pc:docChg chg="undo custSel addSld delSld modSld sldOrd">
      <pc:chgData name="Moritz Nipshagen" userId="ee3b3bbc25b4cb6d" providerId="LiveId" clId="{626ACD7F-0B85-4587-BAC2-42FD2EED23B8}" dt="2018-07-04T11:28:20.639" v="5669" actId="20577"/>
      <pc:docMkLst>
        <pc:docMk/>
      </pc:docMkLst>
      <pc:sldChg chg="modSp">
        <pc:chgData name="Moritz Nipshagen" userId="ee3b3bbc25b4cb6d" providerId="LiveId" clId="{626ACD7F-0B85-4587-BAC2-42FD2EED23B8}" dt="2018-06-28T12:45:28.953" v="4" actId="20577"/>
        <pc:sldMkLst>
          <pc:docMk/>
          <pc:sldMk cId="1309100374" sldId="256"/>
        </pc:sldMkLst>
        <pc:spChg chg="mod">
          <ac:chgData name="Moritz Nipshagen" userId="ee3b3bbc25b4cb6d" providerId="LiveId" clId="{626ACD7F-0B85-4587-BAC2-42FD2EED23B8}" dt="2018-06-28T12:45:28.953" v="4" actId="20577"/>
          <ac:spMkLst>
            <pc:docMk/>
            <pc:sldMk cId="1309100374" sldId="256"/>
            <ac:spMk id="3" creationId="{02A50E58-41B5-4018-866C-E481EE5B9806}"/>
          </ac:spMkLst>
        </pc:spChg>
      </pc:sldChg>
      <pc:sldChg chg="modSp">
        <pc:chgData name="Moritz Nipshagen" userId="ee3b3bbc25b4cb6d" providerId="LiveId" clId="{626ACD7F-0B85-4587-BAC2-42FD2EED23B8}" dt="2018-06-28T12:45:23.788" v="2" actId="113"/>
        <pc:sldMkLst>
          <pc:docMk/>
          <pc:sldMk cId="484959753" sldId="257"/>
        </pc:sldMkLst>
        <pc:spChg chg="mod">
          <ac:chgData name="Moritz Nipshagen" userId="ee3b3bbc25b4cb6d" providerId="LiveId" clId="{626ACD7F-0B85-4587-BAC2-42FD2EED23B8}" dt="2018-06-28T12:45:23.788" v="2" actId="113"/>
          <ac:spMkLst>
            <pc:docMk/>
            <pc:sldMk cId="484959753" sldId="257"/>
            <ac:spMk id="11" creationId="{4F0A6DBF-216E-404A-8546-A8113F61AE7F}"/>
          </ac:spMkLst>
        </pc:spChg>
      </pc:sldChg>
      <pc:sldChg chg="modSp">
        <pc:chgData name="Moritz Nipshagen" userId="ee3b3bbc25b4cb6d" providerId="LiveId" clId="{626ACD7F-0B85-4587-BAC2-42FD2EED23B8}" dt="2018-06-28T12:50:16.627" v="208" actId="20577"/>
        <pc:sldMkLst>
          <pc:docMk/>
          <pc:sldMk cId="3984016500" sldId="261"/>
        </pc:sldMkLst>
        <pc:spChg chg="mod">
          <ac:chgData name="Moritz Nipshagen" userId="ee3b3bbc25b4cb6d" providerId="LiveId" clId="{626ACD7F-0B85-4587-BAC2-42FD2EED23B8}" dt="2018-06-28T12:50:16.627" v="208" actId="20577"/>
          <ac:spMkLst>
            <pc:docMk/>
            <pc:sldMk cId="3984016500" sldId="261"/>
            <ac:spMk id="2" creationId="{DE8D012F-BFB5-4128-A622-330EBB65D2D1}"/>
          </ac:spMkLst>
        </pc:spChg>
      </pc:sldChg>
      <pc:sldChg chg="modSp add">
        <pc:chgData name="Moritz Nipshagen" userId="ee3b3bbc25b4cb6d" providerId="LiveId" clId="{626ACD7F-0B85-4587-BAC2-42FD2EED23B8}" dt="2018-06-28T12:45:45.190" v="20" actId="20577"/>
        <pc:sldMkLst>
          <pc:docMk/>
          <pc:sldMk cId="1210086654" sldId="262"/>
        </pc:sldMkLst>
        <pc:spChg chg="mod">
          <ac:chgData name="Moritz Nipshagen" userId="ee3b3bbc25b4cb6d" providerId="LiveId" clId="{626ACD7F-0B85-4587-BAC2-42FD2EED23B8}" dt="2018-06-28T12:45:45.190" v="20" actId="20577"/>
          <ac:spMkLst>
            <pc:docMk/>
            <pc:sldMk cId="1210086654" sldId="262"/>
            <ac:spMk id="2" creationId="{61A86466-1A77-4629-AD11-D43CD392FEAA}"/>
          </ac:spMkLst>
        </pc:spChg>
      </pc:sldChg>
      <pc:sldChg chg="modSp add">
        <pc:chgData name="Moritz Nipshagen" userId="ee3b3bbc25b4cb6d" providerId="LiveId" clId="{626ACD7F-0B85-4587-BAC2-42FD2EED23B8}" dt="2018-06-28T12:45:53.039" v="47" actId="20577"/>
        <pc:sldMkLst>
          <pc:docMk/>
          <pc:sldMk cId="1972697407" sldId="263"/>
        </pc:sldMkLst>
        <pc:spChg chg="mod">
          <ac:chgData name="Moritz Nipshagen" userId="ee3b3bbc25b4cb6d" providerId="LiveId" clId="{626ACD7F-0B85-4587-BAC2-42FD2EED23B8}" dt="2018-06-28T12:45:53.039" v="47" actId="20577"/>
          <ac:spMkLst>
            <pc:docMk/>
            <pc:sldMk cId="1972697407" sldId="263"/>
            <ac:spMk id="2" creationId="{CFC17484-4026-41FE-90E8-6C2A1B3E5780}"/>
          </ac:spMkLst>
        </pc:spChg>
      </pc:sldChg>
      <pc:sldChg chg="modSp add ord">
        <pc:chgData name="Moritz Nipshagen" userId="ee3b3bbc25b4cb6d" providerId="LiveId" clId="{626ACD7F-0B85-4587-BAC2-42FD2EED23B8}" dt="2018-07-04T10:36:58.400" v="4897" actId="20577"/>
        <pc:sldMkLst>
          <pc:docMk/>
          <pc:sldMk cId="1381295132" sldId="264"/>
        </pc:sldMkLst>
        <pc:spChg chg="mod">
          <ac:chgData name="Moritz Nipshagen" userId="ee3b3bbc25b4cb6d" providerId="LiveId" clId="{626ACD7F-0B85-4587-BAC2-42FD2EED23B8}" dt="2018-06-28T12:45:59.627" v="63" actId="20577"/>
          <ac:spMkLst>
            <pc:docMk/>
            <pc:sldMk cId="1381295132" sldId="264"/>
            <ac:spMk id="2" creationId="{5A1B6EE3-524C-4443-B446-BD0A61878AFF}"/>
          </ac:spMkLst>
        </pc:spChg>
      </pc:sldChg>
      <pc:sldChg chg="modSp add">
        <pc:chgData name="Moritz Nipshagen" userId="ee3b3bbc25b4cb6d" providerId="LiveId" clId="{626ACD7F-0B85-4587-BAC2-42FD2EED23B8}" dt="2018-06-28T12:46:39.184" v="89" actId="20577"/>
        <pc:sldMkLst>
          <pc:docMk/>
          <pc:sldMk cId="965137708" sldId="265"/>
        </pc:sldMkLst>
        <pc:spChg chg="mod">
          <ac:chgData name="Moritz Nipshagen" userId="ee3b3bbc25b4cb6d" providerId="LiveId" clId="{626ACD7F-0B85-4587-BAC2-42FD2EED23B8}" dt="2018-06-28T12:46:39.184" v="89" actId="20577"/>
          <ac:spMkLst>
            <pc:docMk/>
            <pc:sldMk cId="965137708" sldId="265"/>
            <ac:spMk id="2" creationId="{8966B5B3-99C8-4DF5-97A7-607673584BE9}"/>
          </ac:spMkLst>
        </pc:spChg>
      </pc:sldChg>
      <pc:sldChg chg="modSp add">
        <pc:chgData name="Moritz Nipshagen" userId="ee3b3bbc25b4cb6d" providerId="LiveId" clId="{626ACD7F-0B85-4587-BAC2-42FD2EED23B8}" dt="2018-06-28T12:47:36.155" v="111" actId="20577"/>
        <pc:sldMkLst>
          <pc:docMk/>
          <pc:sldMk cId="1195761889" sldId="266"/>
        </pc:sldMkLst>
        <pc:spChg chg="mod">
          <ac:chgData name="Moritz Nipshagen" userId="ee3b3bbc25b4cb6d" providerId="LiveId" clId="{626ACD7F-0B85-4587-BAC2-42FD2EED23B8}" dt="2018-06-28T12:47:36.155" v="111" actId="20577"/>
          <ac:spMkLst>
            <pc:docMk/>
            <pc:sldMk cId="1195761889" sldId="266"/>
            <ac:spMk id="2" creationId="{C93DBCFF-C6C6-44F7-8579-D1451A127D75}"/>
          </ac:spMkLst>
        </pc:spChg>
      </pc:sldChg>
      <pc:sldChg chg="modSp add ord">
        <pc:chgData name="Moritz Nipshagen" userId="ee3b3bbc25b4cb6d" providerId="LiveId" clId="{626ACD7F-0B85-4587-BAC2-42FD2EED23B8}" dt="2018-06-28T12:46:53.894" v="108" actId="20577"/>
        <pc:sldMkLst>
          <pc:docMk/>
          <pc:sldMk cId="2579441777" sldId="267"/>
        </pc:sldMkLst>
        <pc:spChg chg="mod">
          <ac:chgData name="Moritz Nipshagen" userId="ee3b3bbc25b4cb6d" providerId="LiveId" clId="{626ACD7F-0B85-4587-BAC2-42FD2EED23B8}" dt="2018-06-28T12:46:51.271" v="107" actId="20577"/>
          <ac:spMkLst>
            <pc:docMk/>
            <pc:sldMk cId="2579441777" sldId="267"/>
            <ac:spMk id="2" creationId="{ECE0FBCC-7556-45E4-9F34-9424241F50AC}"/>
          </ac:spMkLst>
        </pc:spChg>
      </pc:sldChg>
      <pc:sldChg chg="modSp add">
        <pc:chgData name="Moritz Nipshagen" userId="ee3b3bbc25b4cb6d" providerId="LiveId" clId="{626ACD7F-0B85-4587-BAC2-42FD2EED23B8}" dt="2018-06-28T12:47:39.520" v="119" actId="20577"/>
        <pc:sldMkLst>
          <pc:docMk/>
          <pc:sldMk cId="483980629" sldId="268"/>
        </pc:sldMkLst>
        <pc:spChg chg="mod">
          <ac:chgData name="Moritz Nipshagen" userId="ee3b3bbc25b4cb6d" providerId="LiveId" clId="{626ACD7F-0B85-4587-BAC2-42FD2EED23B8}" dt="2018-06-28T12:47:39.520" v="119" actId="20577"/>
          <ac:spMkLst>
            <pc:docMk/>
            <pc:sldMk cId="483980629" sldId="268"/>
            <ac:spMk id="2" creationId="{51B2C0DA-045C-4ADD-ADBB-DA40FC59995A}"/>
          </ac:spMkLst>
        </pc:spChg>
      </pc:sldChg>
      <pc:sldChg chg="modSp add del">
        <pc:chgData name="Moritz Nipshagen" userId="ee3b3bbc25b4cb6d" providerId="LiveId" clId="{626ACD7F-0B85-4587-BAC2-42FD2EED23B8}" dt="2018-07-03T10:28:04.967" v="233" actId="2696"/>
        <pc:sldMkLst>
          <pc:docMk/>
          <pc:sldMk cId="94097706" sldId="269"/>
        </pc:sldMkLst>
        <pc:spChg chg="mod">
          <ac:chgData name="Moritz Nipshagen" userId="ee3b3bbc25b4cb6d" providerId="LiveId" clId="{626ACD7F-0B85-4587-BAC2-42FD2EED23B8}" dt="2018-06-28T12:52:49.750" v="222" actId="20577"/>
          <ac:spMkLst>
            <pc:docMk/>
            <pc:sldMk cId="94097706" sldId="269"/>
            <ac:spMk id="2" creationId="{A4CB4A2A-2E9E-44E5-A9BC-E271FE4A235C}"/>
          </ac:spMkLst>
        </pc:spChg>
      </pc:sldChg>
      <pc:sldChg chg="addSp delSp modSp add">
        <pc:chgData name="Moritz Nipshagen" userId="ee3b3bbc25b4cb6d" providerId="LiveId" clId="{626ACD7F-0B85-4587-BAC2-42FD2EED23B8}" dt="2018-07-03T10:31:21.370" v="916" actId="20577"/>
        <pc:sldMkLst>
          <pc:docMk/>
          <pc:sldMk cId="2913517693" sldId="270"/>
        </pc:sldMkLst>
        <pc:spChg chg="del">
          <ac:chgData name="Moritz Nipshagen" userId="ee3b3bbc25b4cb6d" providerId="LiveId" clId="{626ACD7F-0B85-4587-BAC2-42FD2EED23B8}" dt="2018-07-03T10:27:48.913" v="224" actId="20577"/>
          <ac:spMkLst>
            <pc:docMk/>
            <pc:sldMk cId="2913517693" sldId="270"/>
            <ac:spMk id="2" creationId="{B928440C-2A6A-4656-84D1-5E487ADACF03}"/>
          </ac:spMkLst>
        </pc:spChg>
        <pc:spChg chg="add mod">
          <ac:chgData name="Moritz Nipshagen" userId="ee3b3bbc25b4cb6d" providerId="LiveId" clId="{626ACD7F-0B85-4587-BAC2-42FD2EED23B8}" dt="2018-07-03T10:27:48.913" v="224" actId="20577"/>
          <ac:spMkLst>
            <pc:docMk/>
            <pc:sldMk cId="2913517693" sldId="270"/>
            <ac:spMk id="4" creationId="{23F2D1C0-FA85-40EA-BD12-F84A42E87631}"/>
          </ac:spMkLst>
        </pc:spChg>
        <pc:spChg chg="add mod">
          <ac:chgData name="Moritz Nipshagen" userId="ee3b3bbc25b4cb6d" providerId="LiveId" clId="{626ACD7F-0B85-4587-BAC2-42FD2EED23B8}" dt="2018-07-03T10:31:21.370" v="916" actId="20577"/>
          <ac:spMkLst>
            <pc:docMk/>
            <pc:sldMk cId="2913517693" sldId="270"/>
            <ac:spMk id="5" creationId="{E2927C9D-E9BE-4B97-B8F2-BFA270259989}"/>
          </ac:spMkLst>
        </pc:spChg>
      </pc:sldChg>
      <pc:sldChg chg="addSp modSp add">
        <pc:chgData name="Moritz Nipshagen" userId="ee3b3bbc25b4cb6d" providerId="LiveId" clId="{626ACD7F-0B85-4587-BAC2-42FD2EED23B8}" dt="2018-07-03T10:33:02.566" v="1050" actId="1076"/>
        <pc:sldMkLst>
          <pc:docMk/>
          <pc:sldMk cId="2964251955" sldId="271"/>
        </pc:sldMkLst>
        <pc:spChg chg="mod">
          <ac:chgData name="Moritz Nipshagen" userId="ee3b3bbc25b4cb6d" providerId="LiveId" clId="{626ACD7F-0B85-4587-BAC2-42FD2EED23B8}" dt="2018-07-03T10:32:41.915" v="1048" actId="20577"/>
          <ac:spMkLst>
            <pc:docMk/>
            <pc:sldMk cId="2964251955" sldId="271"/>
            <ac:spMk id="5" creationId="{E2927C9D-E9BE-4B97-B8F2-BFA270259989}"/>
          </ac:spMkLst>
        </pc:spChg>
        <pc:picChg chg="add mod">
          <ac:chgData name="Moritz Nipshagen" userId="ee3b3bbc25b4cb6d" providerId="LiveId" clId="{626ACD7F-0B85-4587-BAC2-42FD2EED23B8}" dt="2018-07-03T10:33:02.566" v="1050" actId="1076"/>
          <ac:picMkLst>
            <pc:docMk/>
            <pc:sldMk cId="2964251955" sldId="271"/>
            <ac:picMk id="2" creationId="{A62A3815-1E6B-47EC-A9CD-2E56FC1D8DC9}"/>
          </ac:picMkLst>
        </pc:picChg>
      </pc:sldChg>
      <pc:sldChg chg="modSp add">
        <pc:chgData name="Moritz Nipshagen" userId="ee3b3bbc25b4cb6d" providerId="LiveId" clId="{626ACD7F-0B85-4587-BAC2-42FD2EED23B8}" dt="2018-07-04T11:28:20.639" v="5669" actId="20577"/>
        <pc:sldMkLst>
          <pc:docMk/>
          <pc:sldMk cId="2250711477" sldId="272"/>
        </pc:sldMkLst>
        <pc:spChg chg="mod">
          <ac:chgData name="Moritz Nipshagen" userId="ee3b3bbc25b4cb6d" providerId="LiveId" clId="{626ACD7F-0B85-4587-BAC2-42FD2EED23B8}" dt="2018-07-04T11:28:20.639" v="5669" actId="20577"/>
          <ac:spMkLst>
            <pc:docMk/>
            <pc:sldMk cId="2250711477" sldId="272"/>
            <ac:spMk id="4" creationId="{23F2D1C0-FA85-40EA-BD12-F84A42E87631}"/>
          </ac:spMkLst>
        </pc:spChg>
        <pc:spChg chg="mod">
          <ac:chgData name="Moritz Nipshagen" userId="ee3b3bbc25b4cb6d" providerId="LiveId" clId="{626ACD7F-0B85-4587-BAC2-42FD2EED23B8}" dt="2018-07-03T11:34:13.144" v="2612" actId="20577"/>
          <ac:spMkLst>
            <pc:docMk/>
            <pc:sldMk cId="2250711477" sldId="272"/>
            <ac:spMk id="5" creationId="{E2927C9D-E9BE-4B97-B8F2-BFA270259989}"/>
          </ac:spMkLst>
        </pc:spChg>
      </pc:sldChg>
      <pc:sldChg chg="add del">
        <pc:chgData name="Moritz Nipshagen" userId="ee3b3bbc25b4cb6d" providerId="LiveId" clId="{626ACD7F-0B85-4587-BAC2-42FD2EED23B8}" dt="2018-07-03T10:27:56.758" v="227" actId="2696"/>
        <pc:sldMkLst>
          <pc:docMk/>
          <pc:sldMk cId="2254592960" sldId="272"/>
        </pc:sldMkLst>
      </pc:sldChg>
      <pc:sldChg chg="modSp add">
        <pc:chgData name="Moritz Nipshagen" userId="ee3b3bbc25b4cb6d" providerId="LiveId" clId="{626ACD7F-0B85-4587-BAC2-42FD2EED23B8}" dt="2018-07-04T11:17:45.745" v="5555" actId="20577"/>
        <pc:sldMkLst>
          <pc:docMk/>
          <pc:sldMk cId="375083510" sldId="273"/>
        </pc:sldMkLst>
        <pc:spChg chg="mod">
          <ac:chgData name="Moritz Nipshagen" userId="ee3b3bbc25b4cb6d" providerId="LiveId" clId="{626ACD7F-0B85-4587-BAC2-42FD2EED23B8}" dt="2018-07-04T11:17:45.745" v="5555" actId="20577"/>
          <ac:spMkLst>
            <pc:docMk/>
            <pc:sldMk cId="375083510" sldId="273"/>
            <ac:spMk id="4" creationId="{23F2D1C0-FA85-40EA-BD12-F84A42E87631}"/>
          </ac:spMkLst>
        </pc:spChg>
        <pc:spChg chg="mod">
          <ac:chgData name="Moritz Nipshagen" userId="ee3b3bbc25b4cb6d" providerId="LiveId" clId="{626ACD7F-0B85-4587-BAC2-42FD2EED23B8}" dt="2018-07-04T10:36:43.501" v="4895" actId="20577"/>
          <ac:spMkLst>
            <pc:docMk/>
            <pc:sldMk cId="375083510" sldId="273"/>
            <ac:spMk id="5" creationId="{E2927C9D-E9BE-4B97-B8F2-BFA270259989}"/>
          </ac:spMkLst>
        </pc:spChg>
      </pc:sldChg>
      <pc:sldChg chg="add">
        <pc:chgData name="Moritz Nipshagen" userId="ee3b3bbc25b4cb6d" providerId="LiveId" clId="{626ACD7F-0B85-4587-BAC2-42FD2EED23B8}" dt="2018-07-03T10:27:59.936" v="230" actId="20577"/>
        <pc:sldMkLst>
          <pc:docMk/>
          <pc:sldMk cId="712394103" sldId="274"/>
        </pc:sldMkLst>
      </pc:sldChg>
      <pc:sldChg chg="addSp delSp modSp add">
        <pc:chgData name="Moritz Nipshagen" userId="ee3b3bbc25b4cb6d" providerId="LiveId" clId="{626ACD7F-0B85-4587-BAC2-42FD2EED23B8}" dt="2018-07-04T11:22:20.463" v="5590" actId="1076"/>
        <pc:sldMkLst>
          <pc:docMk/>
          <pc:sldMk cId="870070832" sldId="275"/>
        </pc:sldMkLst>
        <pc:spChg chg="add mod">
          <ac:chgData name="Moritz Nipshagen" userId="ee3b3bbc25b4cb6d" providerId="LiveId" clId="{626ACD7F-0B85-4587-BAC2-42FD2EED23B8}" dt="2018-07-04T10:52:36.227" v="5473" actId="164"/>
          <ac:spMkLst>
            <pc:docMk/>
            <pc:sldMk cId="870070832" sldId="275"/>
            <ac:spMk id="2" creationId="{35CFFCCC-9583-4061-A92F-D953643C7D99}"/>
          </ac:spMkLst>
        </pc:spChg>
        <pc:spChg chg="mod">
          <ac:chgData name="Moritz Nipshagen" userId="ee3b3bbc25b4cb6d" providerId="LiveId" clId="{626ACD7F-0B85-4587-BAC2-42FD2EED23B8}" dt="2018-07-04T11:17:30.866" v="5534" actId="20577"/>
          <ac:spMkLst>
            <pc:docMk/>
            <pc:sldMk cId="870070832" sldId="275"/>
            <ac:spMk id="4" creationId="{23F2D1C0-FA85-40EA-BD12-F84A42E87631}"/>
          </ac:spMkLst>
        </pc:spChg>
        <pc:spChg chg="mod">
          <ac:chgData name="Moritz Nipshagen" userId="ee3b3bbc25b4cb6d" providerId="LiveId" clId="{626ACD7F-0B85-4587-BAC2-42FD2EED23B8}" dt="2018-07-04T11:22:17.747" v="5589" actId="1076"/>
          <ac:spMkLst>
            <pc:docMk/>
            <pc:sldMk cId="870070832" sldId="275"/>
            <ac:spMk id="5" creationId="{E2927C9D-E9BE-4B97-B8F2-BFA270259989}"/>
          </ac:spMkLst>
        </pc:spChg>
        <pc:spChg chg="add mod">
          <ac:chgData name="Moritz Nipshagen" userId="ee3b3bbc25b4cb6d" providerId="LiveId" clId="{626ACD7F-0B85-4587-BAC2-42FD2EED23B8}" dt="2018-07-04T11:22:14.838" v="5587" actId="1076"/>
          <ac:spMkLst>
            <pc:docMk/>
            <pc:sldMk cId="870070832" sldId="275"/>
            <ac:spMk id="6" creationId="{3DC046D1-649C-4C23-A798-52F5F72AC5C5}"/>
          </ac:spMkLst>
        </pc:spChg>
        <pc:spChg chg="add mod">
          <ac:chgData name="Moritz Nipshagen" userId="ee3b3bbc25b4cb6d" providerId="LiveId" clId="{626ACD7F-0B85-4587-BAC2-42FD2EED23B8}" dt="2018-07-04T10:52:36.227" v="5473" actId="164"/>
          <ac:spMkLst>
            <pc:docMk/>
            <pc:sldMk cId="870070832" sldId="275"/>
            <ac:spMk id="7" creationId="{E9D4199E-0932-4FC6-BCFE-1765CD53CC31}"/>
          </ac:spMkLst>
        </pc:spChg>
        <pc:spChg chg="add del mod">
          <ac:chgData name="Moritz Nipshagen" userId="ee3b3bbc25b4cb6d" providerId="LiveId" clId="{626ACD7F-0B85-4587-BAC2-42FD2EED23B8}" dt="2018-07-04T10:49:21.804" v="5382" actId="478"/>
          <ac:spMkLst>
            <pc:docMk/>
            <pc:sldMk cId="870070832" sldId="275"/>
            <ac:spMk id="46" creationId="{232A534C-F74C-4FCC-98A1-8B4863380D3E}"/>
          </ac:spMkLst>
        </pc:spChg>
        <pc:spChg chg="add mod">
          <ac:chgData name="Moritz Nipshagen" userId="ee3b3bbc25b4cb6d" providerId="LiveId" clId="{626ACD7F-0B85-4587-BAC2-42FD2EED23B8}" dt="2018-07-04T10:52:36.227" v="5473" actId="164"/>
          <ac:spMkLst>
            <pc:docMk/>
            <pc:sldMk cId="870070832" sldId="275"/>
            <ac:spMk id="51" creationId="{73A8B99E-6584-4612-8D2C-AF35EB83E4E3}"/>
          </ac:spMkLst>
        </pc:spChg>
        <pc:spChg chg="add mod">
          <ac:chgData name="Moritz Nipshagen" userId="ee3b3bbc25b4cb6d" providerId="LiveId" clId="{626ACD7F-0B85-4587-BAC2-42FD2EED23B8}" dt="2018-07-04T10:52:36.227" v="5473" actId="164"/>
          <ac:spMkLst>
            <pc:docMk/>
            <pc:sldMk cId="870070832" sldId="275"/>
            <ac:spMk id="55" creationId="{009106E1-94B4-4EB8-8989-CC18B0AC02E0}"/>
          </ac:spMkLst>
        </pc:spChg>
        <pc:grpChg chg="add mod">
          <ac:chgData name="Moritz Nipshagen" userId="ee3b3bbc25b4cb6d" providerId="LiveId" clId="{626ACD7F-0B85-4587-BAC2-42FD2EED23B8}" dt="2018-07-04T11:22:20.463" v="5590" actId="1076"/>
          <ac:grpSpMkLst>
            <pc:docMk/>
            <pc:sldMk cId="870070832" sldId="275"/>
            <ac:grpSpMk id="65" creationId="{A44B1CCE-6341-49BD-BDE2-F2936025C05C}"/>
          </ac:grpSpMkLst>
        </pc:grpChg>
        <pc:picChg chg="add mod">
          <ac:chgData name="Moritz Nipshagen" userId="ee3b3bbc25b4cb6d" providerId="LiveId" clId="{626ACD7F-0B85-4587-BAC2-42FD2EED23B8}" dt="2018-07-04T11:22:11.961" v="5585" actId="14100"/>
          <ac:picMkLst>
            <pc:docMk/>
            <pc:sldMk cId="870070832" sldId="275"/>
            <ac:picMk id="66" creationId="{EE14E32A-19C1-4470-BC6B-A2209155DBEE}"/>
          </ac:picMkLst>
        </pc:picChg>
        <pc:inkChg chg="add del mod">
          <ac:chgData name="Moritz Nipshagen" userId="ee3b3bbc25b4cb6d" providerId="LiveId" clId="{626ACD7F-0B85-4587-BAC2-42FD2EED23B8}" dt="2018-07-04T10:48:40.624" v="5379" actId="1076"/>
          <ac:inkMkLst>
            <pc:docMk/>
            <pc:sldMk cId="870070832" sldId="275"/>
            <ac:inkMk id="43" creationId="{11E858C8-BBA3-458D-B86B-AA1C50A2CE79}"/>
          </ac:inkMkLst>
        </pc:inkChg>
        <pc:inkChg chg="add del">
          <ac:chgData name="Moritz Nipshagen" userId="ee3b3bbc25b4cb6d" providerId="LiveId" clId="{626ACD7F-0B85-4587-BAC2-42FD2EED23B8}" dt="2018-07-04T10:48:40.624" v="5379" actId="1076"/>
          <ac:inkMkLst>
            <pc:docMk/>
            <pc:sldMk cId="870070832" sldId="275"/>
            <ac:inkMk id="44" creationId="{AE0A9365-791E-48FB-A52E-76C2707C57D0}"/>
          </ac:inkMkLst>
        </pc:inkChg>
        <pc:inkChg chg="add del">
          <ac:chgData name="Moritz Nipshagen" userId="ee3b3bbc25b4cb6d" providerId="LiveId" clId="{626ACD7F-0B85-4587-BAC2-42FD2EED23B8}" dt="2018-07-04T10:49:08.156" v="5380" actId="478"/>
          <ac:inkMkLst>
            <pc:docMk/>
            <pc:sldMk cId="870070832" sldId="275"/>
            <ac:inkMk id="45" creationId="{5379527C-B527-462A-B782-B307B343E1C0}"/>
          </ac:inkMkLst>
        </pc:inkChg>
        <pc:cxnChg chg="add mod">
          <ac:chgData name="Moritz Nipshagen" userId="ee3b3bbc25b4cb6d" providerId="LiveId" clId="{626ACD7F-0B85-4587-BAC2-42FD2EED23B8}" dt="2018-07-04T11:22:14.838" v="5587" actId="1076"/>
          <ac:cxnSpMkLst>
            <pc:docMk/>
            <pc:sldMk cId="870070832" sldId="275"/>
            <ac:cxnSpMk id="9" creationId="{9707F2DD-CDC9-4A70-8F5D-91AD79DBDB5D}"/>
          </ac:cxnSpMkLst>
        </pc:cxnChg>
        <pc:cxnChg chg="add del mod">
          <ac:chgData name="Moritz Nipshagen" userId="ee3b3bbc25b4cb6d" providerId="LiveId" clId="{626ACD7F-0B85-4587-BAC2-42FD2EED23B8}" dt="2018-07-04T10:45:53.648" v="5335" actId="1076"/>
          <ac:cxnSpMkLst>
            <pc:docMk/>
            <pc:sldMk cId="870070832" sldId="275"/>
            <ac:cxnSpMk id="11" creationId="{0FAC90C4-33DC-4DF8-84DE-ABB38F03D4E3}"/>
          </ac:cxnSpMkLst>
        </pc:cxnChg>
        <pc:cxnChg chg="add del mod">
          <ac:chgData name="Moritz Nipshagen" userId="ee3b3bbc25b4cb6d" providerId="LiveId" clId="{626ACD7F-0B85-4587-BAC2-42FD2EED23B8}" dt="2018-07-04T10:47:05.826" v="5363" actId="478"/>
          <ac:cxnSpMkLst>
            <pc:docMk/>
            <pc:sldMk cId="870070832" sldId="275"/>
            <ac:cxnSpMk id="14" creationId="{C2C203B0-C070-4512-AAA5-D4D71114B4D8}"/>
          </ac:cxnSpMkLst>
        </pc:cxnChg>
        <pc:cxnChg chg="add del mod">
          <ac:chgData name="Moritz Nipshagen" userId="ee3b3bbc25b4cb6d" providerId="LiveId" clId="{626ACD7F-0B85-4587-BAC2-42FD2EED23B8}" dt="2018-07-04T10:47:33.128" v="5367" actId="11529"/>
          <ac:cxnSpMkLst>
            <pc:docMk/>
            <pc:sldMk cId="870070832" sldId="275"/>
            <ac:cxnSpMk id="35" creationId="{94586C3C-C238-4309-A951-EFB89F35B3F6}"/>
          </ac:cxnSpMkLst>
        </pc:cxnChg>
        <pc:cxnChg chg="add del mod">
          <ac:chgData name="Moritz Nipshagen" userId="ee3b3bbc25b4cb6d" providerId="LiveId" clId="{626ACD7F-0B85-4587-BAC2-42FD2EED23B8}" dt="2018-07-04T10:48:00.163" v="5375" actId="478"/>
          <ac:cxnSpMkLst>
            <pc:docMk/>
            <pc:sldMk cId="870070832" sldId="275"/>
            <ac:cxnSpMk id="38" creationId="{5A7911F6-5900-4EAE-B92C-3B75A385CEB1}"/>
          </ac:cxnSpMkLst>
        </pc:cxnChg>
        <pc:cxnChg chg="add mod">
          <ac:chgData name="Moritz Nipshagen" userId="ee3b3bbc25b4cb6d" providerId="LiveId" clId="{626ACD7F-0B85-4587-BAC2-42FD2EED23B8}" dt="2018-07-04T11:22:14.838" v="5587" actId="1076"/>
          <ac:cxnSpMkLst>
            <pc:docMk/>
            <pc:sldMk cId="870070832" sldId="275"/>
            <ac:cxnSpMk id="48" creationId="{27217B8C-8C14-41FA-9446-FFA7A4E4765E}"/>
          </ac:cxnSpMkLst>
        </pc:cxnChg>
        <pc:cxnChg chg="add mod">
          <ac:chgData name="Moritz Nipshagen" userId="ee3b3bbc25b4cb6d" providerId="LiveId" clId="{626ACD7F-0B85-4587-BAC2-42FD2EED23B8}" dt="2018-07-04T10:52:36.227" v="5473" actId="164"/>
          <ac:cxnSpMkLst>
            <pc:docMk/>
            <pc:sldMk cId="870070832" sldId="275"/>
            <ac:cxnSpMk id="53" creationId="{83C43F39-C99B-41AE-940B-4961A1097C94}"/>
          </ac:cxnSpMkLst>
        </pc:cxnChg>
        <pc:cxnChg chg="add del mod">
          <ac:chgData name="Moritz Nipshagen" userId="ee3b3bbc25b4cb6d" providerId="LiveId" clId="{626ACD7F-0B85-4587-BAC2-42FD2EED23B8}" dt="2018-07-04T10:51:15.190" v="5411" actId="11529"/>
          <ac:cxnSpMkLst>
            <pc:docMk/>
            <pc:sldMk cId="870070832" sldId="275"/>
            <ac:cxnSpMk id="57" creationId="{456C9171-AC50-4B26-806F-48903C210608}"/>
          </ac:cxnSpMkLst>
        </pc:cxnChg>
        <pc:cxnChg chg="add del mod">
          <ac:chgData name="Moritz Nipshagen" userId="ee3b3bbc25b4cb6d" providerId="LiveId" clId="{626ACD7F-0B85-4587-BAC2-42FD2EED23B8}" dt="2018-07-04T10:51:33.198" v="5415" actId="11529"/>
          <ac:cxnSpMkLst>
            <pc:docMk/>
            <pc:sldMk cId="870070832" sldId="275"/>
            <ac:cxnSpMk id="60" creationId="{3A5F25FE-E734-4173-A3F5-48849F034E9B}"/>
          </ac:cxnSpMkLst>
        </pc:cxnChg>
        <pc:cxnChg chg="add mod">
          <ac:chgData name="Moritz Nipshagen" userId="ee3b3bbc25b4cb6d" providerId="LiveId" clId="{626ACD7F-0B85-4587-BAC2-42FD2EED23B8}" dt="2018-07-04T10:52:36.227" v="5473" actId="164"/>
          <ac:cxnSpMkLst>
            <pc:docMk/>
            <pc:sldMk cId="870070832" sldId="275"/>
            <ac:cxnSpMk id="63" creationId="{70D7E0EE-0C7C-4633-A7F8-5693780B88C9}"/>
          </ac:cxnSpMkLst>
        </pc:cxnChg>
      </pc:sldChg>
      <pc:sldChg chg="addSp delSp modSp add">
        <pc:chgData name="Moritz Nipshagen" userId="ee3b3bbc25b4cb6d" providerId="LiveId" clId="{626ACD7F-0B85-4587-BAC2-42FD2EED23B8}" dt="2018-07-04T11:21:49.010" v="5576" actId="20577"/>
        <pc:sldMkLst>
          <pc:docMk/>
          <pc:sldMk cId="1826933117" sldId="276"/>
        </pc:sldMkLst>
        <pc:spChg chg="mod">
          <ac:chgData name="Moritz Nipshagen" userId="ee3b3bbc25b4cb6d" providerId="LiveId" clId="{626ACD7F-0B85-4587-BAC2-42FD2EED23B8}" dt="2018-07-04T11:17:23.691" v="5530" actId="20577"/>
          <ac:spMkLst>
            <pc:docMk/>
            <pc:sldMk cId="1826933117" sldId="276"/>
            <ac:spMk id="4" creationId="{23F2D1C0-FA85-40EA-BD12-F84A42E87631}"/>
          </ac:spMkLst>
        </pc:spChg>
        <pc:spChg chg="mod">
          <ac:chgData name="Moritz Nipshagen" userId="ee3b3bbc25b4cb6d" providerId="LiveId" clId="{626ACD7F-0B85-4587-BAC2-42FD2EED23B8}" dt="2018-07-04T11:20:32.980" v="5571" actId="15"/>
          <ac:spMkLst>
            <pc:docMk/>
            <pc:sldMk cId="1826933117" sldId="276"/>
            <ac:spMk id="5" creationId="{E2927C9D-E9BE-4B97-B8F2-BFA270259989}"/>
          </ac:spMkLst>
        </pc:spChg>
        <pc:picChg chg="add del mod">
          <ac:chgData name="Moritz Nipshagen" userId="ee3b3bbc25b4cb6d" providerId="LiveId" clId="{626ACD7F-0B85-4587-BAC2-42FD2EED23B8}" dt="2018-07-04T11:21:49.010" v="5576" actId="20577"/>
          <ac:picMkLst>
            <pc:docMk/>
            <pc:sldMk cId="1826933117" sldId="276"/>
            <ac:picMk id="6" creationId="{AECAD30A-3EEB-4827-88F4-F075EE373F03}"/>
          </ac:picMkLst>
        </pc:picChg>
      </pc:sldChg>
      <pc:sldChg chg="addSp delSp modSp add ord">
        <pc:chgData name="Moritz Nipshagen" userId="ee3b3bbc25b4cb6d" providerId="LiveId" clId="{626ACD7F-0B85-4587-BAC2-42FD2EED23B8}" dt="2018-07-04T10:36:56.965" v="4896" actId="20577"/>
        <pc:sldMkLst>
          <pc:docMk/>
          <pc:sldMk cId="3357570677" sldId="277"/>
        </pc:sldMkLst>
        <pc:spChg chg="del">
          <ac:chgData name="Moritz Nipshagen" userId="ee3b3bbc25b4cb6d" providerId="LiveId" clId="{626ACD7F-0B85-4587-BAC2-42FD2EED23B8}" dt="2018-07-03T10:58:39.040" v="1883" actId="1076"/>
          <ac:spMkLst>
            <pc:docMk/>
            <pc:sldMk cId="3357570677" sldId="277"/>
            <ac:spMk id="2" creationId="{B4E87E98-C585-4221-B9B2-6741ACD2F83A}"/>
          </ac:spMkLst>
        </pc:spChg>
        <pc:spChg chg="add mod">
          <ac:chgData name="Moritz Nipshagen" userId="ee3b3bbc25b4cb6d" providerId="LiveId" clId="{626ACD7F-0B85-4587-BAC2-42FD2EED23B8}" dt="2018-07-03T10:58:43.389" v="1902" actId="20577"/>
          <ac:spMkLst>
            <pc:docMk/>
            <pc:sldMk cId="3357570677" sldId="277"/>
            <ac:spMk id="4" creationId="{5F09B8AF-8BBE-4370-AEF2-28698B66DA51}"/>
          </ac:spMkLst>
        </pc:spChg>
        <pc:spChg chg="add mod">
          <ac:chgData name="Moritz Nipshagen" userId="ee3b3bbc25b4cb6d" providerId="LiveId" clId="{626ACD7F-0B85-4587-BAC2-42FD2EED23B8}" dt="2018-07-04T10:23:30.896" v="4565" actId="20577"/>
          <ac:spMkLst>
            <pc:docMk/>
            <pc:sldMk cId="3357570677" sldId="277"/>
            <ac:spMk id="5" creationId="{87BDB8F4-AAA7-4B4A-ABFB-523D12791E0B}"/>
          </ac:spMkLst>
        </pc:spChg>
        <pc:spChg chg="add mod">
          <ac:chgData name="Moritz Nipshagen" userId="ee3b3bbc25b4cb6d" providerId="LiveId" clId="{626ACD7F-0B85-4587-BAC2-42FD2EED23B8}" dt="2018-07-03T11:22:21.890" v="2403" actId="164"/>
          <ac:spMkLst>
            <pc:docMk/>
            <pc:sldMk cId="3357570677" sldId="277"/>
            <ac:spMk id="6" creationId="{C6B7BECA-6EF4-41AC-B836-B63261F1E253}"/>
          </ac:spMkLst>
        </pc:spChg>
        <pc:spChg chg="add mod">
          <ac:chgData name="Moritz Nipshagen" userId="ee3b3bbc25b4cb6d" providerId="LiveId" clId="{626ACD7F-0B85-4587-BAC2-42FD2EED23B8}" dt="2018-07-03T11:22:21.890" v="2403" actId="164"/>
          <ac:spMkLst>
            <pc:docMk/>
            <pc:sldMk cId="3357570677" sldId="277"/>
            <ac:spMk id="7" creationId="{AAC02550-B4E5-4209-94FE-033304B3FAE9}"/>
          </ac:spMkLst>
        </pc:spChg>
        <pc:spChg chg="add mod">
          <ac:chgData name="Moritz Nipshagen" userId="ee3b3bbc25b4cb6d" providerId="LiveId" clId="{626ACD7F-0B85-4587-BAC2-42FD2EED23B8}" dt="2018-07-03T11:22:21.890" v="2403" actId="164"/>
          <ac:spMkLst>
            <pc:docMk/>
            <pc:sldMk cId="3357570677" sldId="277"/>
            <ac:spMk id="16" creationId="{3FACED9B-DBA9-4A6B-BF7B-9DC85FD27E13}"/>
          </ac:spMkLst>
        </pc:spChg>
        <pc:spChg chg="add mod">
          <ac:chgData name="Moritz Nipshagen" userId="ee3b3bbc25b4cb6d" providerId="LiveId" clId="{626ACD7F-0B85-4587-BAC2-42FD2EED23B8}" dt="2018-07-03T11:22:21.890" v="2403" actId="164"/>
          <ac:spMkLst>
            <pc:docMk/>
            <pc:sldMk cId="3357570677" sldId="277"/>
            <ac:spMk id="17" creationId="{F98803DE-DF32-40E8-97DD-142EFE1C2573}"/>
          </ac:spMkLst>
        </pc:spChg>
        <pc:grpChg chg="add mod">
          <ac:chgData name="Moritz Nipshagen" userId="ee3b3bbc25b4cb6d" providerId="LiveId" clId="{626ACD7F-0B85-4587-BAC2-42FD2EED23B8}" dt="2018-07-04T10:24:27.976" v="4566" actId="1076"/>
          <ac:grpSpMkLst>
            <pc:docMk/>
            <pc:sldMk cId="3357570677" sldId="277"/>
            <ac:grpSpMk id="20" creationId="{BDCA0519-6F8C-4478-9E64-7033A02DBC9E}"/>
          </ac:grpSpMkLst>
        </pc:grpChg>
        <pc:cxnChg chg="add del mod">
          <ac:chgData name="Moritz Nipshagen" userId="ee3b3bbc25b4cb6d" providerId="LiveId" clId="{626ACD7F-0B85-4587-BAC2-42FD2EED23B8}" dt="2018-07-03T11:20:00.268" v="2330" actId="11529"/>
          <ac:cxnSpMkLst>
            <pc:docMk/>
            <pc:sldMk cId="3357570677" sldId="277"/>
            <ac:cxnSpMk id="9" creationId="{DE960EC8-6AC3-42CF-B553-9A12DF56E5BE}"/>
          </ac:cxnSpMkLst>
        </pc:cxnChg>
        <pc:cxnChg chg="add mod">
          <ac:chgData name="Moritz Nipshagen" userId="ee3b3bbc25b4cb6d" providerId="LiveId" clId="{626ACD7F-0B85-4587-BAC2-42FD2EED23B8}" dt="2018-07-03T11:22:21.890" v="2403" actId="164"/>
          <ac:cxnSpMkLst>
            <pc:docMk/>
            <pc:sldMk cId="3357570677" sldId="277"/>
            <ac:cxnSpMk id="11" creationId="{8D28386D-1FC8-40B9-8047-BD64254F60F3}"/>
          </ac:cxnSpMkLst>
        </pc:cxnChg>
        <pc:cxnChg chg="add del mod">
          <ac:chgData name="Moritz Nipshagen" userId="ee3b3bbc25b4cb6d" providerId="LiveId" clId="{626ACD7F-0B85-4587-BAC2-42FD2EED23B8}" dt="2018-07-03T11:20:36.283" v="2335" actId="11529"/>
          <ac:cxnSpMkLst>
            <pc:docMk/>
            <pc:sldMk cId="3357570677" sldId="277"/>
            <ac:cxnSpMk id="13" creationId="{97666FCC-84D9-4A6B-A8F0-BC646EBCE3C3}"/>
          </ac:cxnSpMkLst>
        </pc:cxnChg>
        <pc:cxnChg chg="add mod">
          <ac:chgData name="Moritz Nipshagen" userId="ee3b3bbc25b4cb6d" providerId="LiveId" clId="{626ACD7F-0B85-4587-BAC2-42FD2EED23B8}" dt="2018-07-03T11:22:21.890" v="2403" actId="164"/>
          <ac:cxnSpMkLst>
            <pc:docMk/>
            <pc:sldMk cId="3357570677" sldId="277"/>
            <ac:cxnSpMk id="15" creationId="{158D9FD1-2B62-4195-A534-17D4BCDEE3D3}"/>
          </ac:cxnSpMkLst>
        </pc:cxnChg>
      </pc:sldChg>
      <pc:sldChg chg="modSp add del">
        <pc:chgData name="Moritz Nipshagen" userId="ee3b3bbc25b4cb6d" providerId="LiveId" clId="{626ACD7F-0B85-4587-BAC2-42FD2EED23B8}" dt="2018-07-04T11:06:36.644" v="5477" actId="2696"/>
        <pc:sldMkLst>
          <pc:docMk/>
          <pc:sldMk cId="1991840653" sldId="280"/>
        </pc:sldMkLst>
        <pc:spChg chg="mod">
          <ac:chgData name="Moritz Nipshagen" userId="ee3b3bbc25b4cb6d" providerId="LiveId" clId="{626ACD7F-0B85-4587-BAC2-42FD2EED23B8}" dt="2018-07-03T11:59:33.152" v="3329" actId="20577"/>
          <ac:spMkLst>
            <pc:docMk/>
            <pc:sldMk cId="1991840653" sldId="280"/>
            <ac:spMk id="3" creationId="{BC50AF34-F5EE-4441-8964-95F0A1642970}"/>
          </ac:spMkLst>
        </pc:spChg>
      </pc:sldChg>
      <pc:sldChg chg="addSp delSp modSp add">
        <pc:chgData name="Moritz Nipshagen" userId="ee3b3bbc25b4cb6d" providerId="LiveId" clId="{626ACD7F-0B85-4587-BAC2-42FD2EED23B8}" dt="2018-07-03T12:06:54.404" v="4350" actId="20577"/>
        <pc:sldMkLst>
          <pc:docMk/>
          <pc:sldMk cId="484561771" sldId="281"/>
        </pc:sldMkLst>
        <pc:spChg chg="del">
          <ac:chgData name="Moritz Nipshagen" userId="ee3b3bbc25b4cb6d" providerId="LiveId" clId="{626ACD7F-0B85-4587-BAC2-42FD2EED23B8}" dt="2018-07-03T11:59:57.275" v="3332" actId="20577"/>
          <ac:spMkLst>
            <pc:docMk/>
            <pc:sldMk cId="484561771" sldId="281"/>
            <ac:spMk id="2" creationId="{37A6848A-0BF2-4586-9E60-F9F10740870C}"/>
          </ac:spMkLst>
        </pc:spChg>
        <pc:spChg chg="del">
          <ac:chgData name="Moritz Nipshagen" userId="ee3b3bbc25b4cb6d" providerId="LiveId" clId="{626ACD7F-0B85-4587-BAC2-42FD2EED23B8}" dt="2018-07-03T11:59:57.275" v="3332" actId="20577"/>
          <ac:spMkLst>
            <pc:docMk/>
            <pc:sldMk cId="484561771" sldId="281"/>
            <ac:spMk id="3" creationId="{35F179F5-727F-4DB2-97CF-D71B6714D6DE}"/>
          </ac:spMkLst>
        </pc:spChg>
        <pc:spChg chg="add del mod">
          <ac:chgData name="Moritz Nipshagen" userId="ee3b3bbc25b4cb6d" providerId="LiveId" clId="{626ACD7F-0B85-4587-BAC2-42FD2EED23B8}" dt="2018-07-03T11:59:59.317" v="3333" actId="20577"/>
          <ac:spMkLst>
            <pc:docMk/>
            <pc:sldMk cId="484561771" sldId="281"/>
            <ac:spMk id="5" creationId="{FEF98983-74E6-4248-89CE-D46299ED1372}"/>
          </ac:spMkLst>
        </pc:spChg>
        <pc:spChg chg="add del mod">
          <ac:chgData name="Moritz Nipshagen" userId="ee3b3bbc25b4cb6d" providerId="LiveId" clId="{626ACD7F-0B85-4587-BAC2-42FD2EED23B8}" dt="2018-07-03T11:59:59.317" v="3333" actId="20577"/>
          <ac:spMkLst>
            <pc:docMk/>
            <pc:sldMk cId="484561771" sldId="281"/>
            <ac:spMk id="6" creationId="{B5468D1D-6D38-4C86-AEB4-A9B97ED32F5C}"/>
          </ac:spMkLst>
        </pc:spChg>
        <pc:spChg chg="add mod">
          <ac:chgData name="Moritz Nipshagen" userId="ee3b3bbc25b4cb6d" providerId="LiveId" clId="{626ACD7F-0B85-4587-BAC2-42FD2EED23B8}" dt="2018-07-03T12:06:54.404" v="4350" actId="20577"/>
          <ac:spMkLst>
            <pc:docMk/>
            <pc:sldMk cId="484561771" sldId="281"/>
            <ac:spMk id="7" creationId="{5D6A7938-07C0-4C77-988E-29488C2C9C13}"/>
          </ac:spMkLst>
        </pc:spChg>
      </pc:sldChg>
      <pc:sldChg chg="modSp add">
        <pc:chgData name="Moritz Nipshagen" userId="ee3b3bbc25b4cb6d" providerId="LiveId" clId="{626ACD7F-0B85-4587-BAC2-42FD2EED23B8}" dt="2018-07-03T12:07:21.924" v="4447" actId="20577"/>
        <pc:sldMkLst>
          <pc:docMk/>
          <pc:sldMk cId="1236518131" sldId="282"/>
        </pc:sldMkLst>
        <pc:spChg chg="mod">
          <ac:chgData name="Moritz Nipshagen" userId="ee3b3bbc25b4cb6d" providerId="LiveId" clId="{626ACD7F-0B85-4587-BAC2-42FD2EED23B8}" dt="2018-07-03T12:07:21.924" v="4447" actId="20577"/>
          <ac:spMkLst>
            <pc:docMk/>
            <pc:sldMk cId="1236518131" sldId="282"/>
            <ac:spMk id="2" creationId="{4549253F-5311-44B5-A54F-9BE6985D3B79}"/>
          </ac:spMkLst>
        </pc:spChg>
        <pc:spChg chg="mod">
          <ac:chgData name="Moritz Nipshagen" userId="ee3b3bbc25b4cb6d" providerId="LiveId" clId="{626ACD7F-0B85-4587-BAC2-42FD2EED23B8}" dt="2018-07-03T12:02:00.402" v="3839" actId="20577"/>
          <ac:spMkLst>
            <pc:docMk/>
            <pc:sldMk cId="1236518131" sldId="282"/>
            <ac:spMk id="3" creationId="{9AE95A68-16B1-4191-A5BD-35330C73E0D8}"/>
          </ac:spMkLst>
        </pc:spChg>
      </pc:sldChg>
      <pc:sldChg chg="modSp add del">
        <pc:chgData name="Moritz Nipshagen" userId="ee3b3bbc25b4cb6d" providerId="LiveId" clId="{626ACD7F-0B85-4587-BAC2-42FD2EED23B8}" dt="2018-07-04T11:01:14.426" v="5476" actId="2696"/>
        <pc:sldMkLst>
          <pc:docMk/>
          <pc:sldMk cId="667311638" sldId="283"/>
        </pc:sldMkLst>
        <pc:spChg chg="mod">
          <ac:chgData name="Moritz Nipshagen" userId="ee3b3bbc25b4cb6d" providerId="LiveId" clId="{626ACD7F-0B85-4587-BAC2-42FD2EED23B8}" dt="2018-07-03T12:04:50.386" v="4159" actId="20577"/>
          <ac:spMkLst>
            <pc:docMk/>
            <pc:sldMk cId="667311638" sldId="283"/>
            <ac:spMk id="3" creationId="{CFA3F5D9-652B-49E2-865E-E2E38B3CC5BF}"/>
          </ac:spMkLst>
        </pc:spChg>
      </pc:sldChg>
      <pc:sldChg chg="addSp delSp modSp add del">
        <pc:chgData name="Moritz Nipshagen" userId="ee3b3bbc25b4cb6d" providerId="LiveId" clId="{626ACD7F-0B85-4587-BAC2-42FD2EED23B8}" dt="2018-07-03T12:06:56.631" v="4351" actId="2696"/>
        <pc:sldMkLst>
          <pc:docMk/>
          <pc:sldMk cId="1719876922" sldId="284"/>
        </pc:sldMkLst>
        <pc:spChg chg="del">
          <ac:chgData name="Moritz Nipshagen" userId="ee3b3bbc25b4cb6d" providerId="LiveId" clId="{626ACD7F-0B85-4587-BAC2-42FD2EED23B8}" dt="2018-07-03T12:05:37.108" v="4161" actId="2696"/>
          <ac:spMkLst>
            <pc:docMk/>
            <pc:sldMk cId="1719876922" sldId="284"/>
            <ac:spMk id="2" creationId="{C6A3F79C-C428-4467-ACAE-7422F9B2BC60}"/>
          </ac:spMkLst>
        </pc:spChg>
        <pc:spChg chg="del">
          <ac:chgData name="Moritz Nipshagen" userId="ee3b3bbc25b4cb6d" providerId="LiveId" clId="{626ACD7F-0B85-4587-BAC2-42FD2EED23B8}" dt="2018-07-03T12:05:37.108" v="4161" actId="2696"/>
          <ac:spMkLst>
            <pc:docMk/>
            <pc:sldMk cId="1719876922" sldId="284"/>
            <ac:spMk id="3" creationId="{A4BA922E-FB69-47C8-9982-7BEBB7501F55}"/>
          </ac:spMkLst>
        </pc:spChg>
        <pc:spChg chg="add mod">
          <ac:chgData name="Moritz Nipshagen" userId="ee3b3bbc25b4cb6d" providerId="LiveId" clId="{626ACD7F-0B85-4587-BAC2-42FD2EED23B8}" dt="2018-07-03T12:05:37.108" v="4161" actId="2696"/>
          <ac:spMkLst>
            <pc:docMk/>
            <pc:sldMk cId="1719876922" sldId="284"/>
            <ac:spMk id="5" creationId="{E09BF7CC-C7CF-40FD-8DBA-4E9C7AB9ED02}"/>
          </ac:spMkLst>
        </pc:spChg>
      </pc:sldChg>
      <pc:sldChg chg="modSp add ord">
        <pc:chgData name="Moritz Nipshagen" userId="ee3b3bbc25b4cb6d" providerId="LiveId" clId="{626ACD7F-0B85-4587-BAC2-42FD2EED23B8}" dt="2018-07-04T11:17:13.169" v="5519" actId="20577"/>
        <pc:sldMkLst>
          <pc:docMk/>
          <pc:sldMk cId="1049599032" sldId="285"/>
        </pc:sldMkLst>
        <pc:spChg chg="mod">
          <ac:chgData name="Moritz Nipshagen" userId="ee3b3bbc25b4cb6d" providerId="LiveId" clId="{626ACD7F-0B85-4587-BAC2-42FD2EED23B8}" dt="2018-07-03T12:07:11.094" v="4423" actId="20577"/>
          <ac:spMkLst>
            <pc:docMk/>
            <pc:sldMk cId="1049599032" sldId="285"/>
            <ac:spMk id="2" creationId="{9AC24E02-B3BB-41D4-8525-0918EF7C740D}"/>
          </ac:spMkLst>
        </pc:spChg>
        <pc:spChg chg="mod">
          <ac:chgData name="Moritz Nipshagen" userId="ee3b3bbc25b4cb6d" providerId="LiveId" clId="{626ACD7F-0B85-4587-BAC2-42FD2EED23B8}" dt="2018-07-04T11:17:13.169" v="5519" actId="20577"/>
          <ac:spMkLst>
            <pc:docMk/>
            <pc:sldMk cId="1049599032" sldId="285"/>
            <ac:spMk id="3" creationId="{BC50AF34-F5EE-4441-8964-95F0A1642970}"/>
          </ac:spMkLst>
        </pc:spChg>
      </pc:sldChg>
      <pc:sldChg chg="addSp delSp modSp add">
        <pc:chgData name="Moritz Nipshagen" userId="ee3b3bbc25b4cb6d" providerId="LiveId" clId="{626ACD7F-0B85-4587-BAC2-42FD2EED23B8}" dt="2018-07-04T11:27:49.896" v="5655" actId="20577"/>
        <pc:sldMkLst>
          <pc:docMk/>
          <pc:sldMk cId="2059715028" sldId="291"/>
        </pc:sldMkLst>
        <pc:spChg chg="mod">
          <ac:chgData name="Moritz Nipshagen" userId="ee3b3bbc25b4cb6d" providerId="LiveId" clId="{626ACD7F-0B85-4587-BAC2-42FD2EED23B8}" dt="2018-07-04T11:27:49.896" v="5655" actId="20577"/>
          <ac:spMkLst>
            <pc:docMk/>
            <pc:sldMk cId="2059715028" sldId="291"/>
            <ac:spMk id="2" creationId="{A215D368-4A47-4715-B5BC-509EE33DA665}"/>
          </ac:spMkLst>
        </pc:spChg>
        <pc:spChg chg="del">
          <ac:chgData name="Moritz Nipshagen" userId="ee3b3bbc25b4cb6d" providerId="LiveId" clId="{626ACD7F-0B85-4587-BAC2-42FD2EED23B8}" dt="2018-07-04T11:22:56.814" v="5592" actId="20577"/>
          <ac:spMkLst>
            <pc:docMk/>
            <pc:sldMk cId="2059715028" sldId="291"/>
            <ac:spMk id="3" creationId="{3B6EDABF-9E32-49E5-8B11-0FA1BC1509C8}"/>
          </ac:spMkLst>
        </pc:spChg>
        <pc:spChg chg="add mod">
          <ac:chgData name="Moritz Nipshagen" userId="ee3b3bbc25b4cb6d" providerId="LiveId" clId="{626ACD7F-0B85-4587-BAC2-42FD2EED23B8}" dt="2018-07-04T11:27:07.810" v="5617" actId="1076"/>
          <ac:spMkLst>
            <pc:docMk/>
            <pc:sldMk cId="2059715028" sldId="291"/>
            <ac:spMk id="12" creationId="{2A7DAC20-CD59-4E91-8DA0-F7C9460B1414}"/>
          </ac:spMkLst>
        </pc:spChg>
        <pc:spChg chg="add del mod">
          <ac:chgData name="Moritz Nipshagen" userId="ee3b3bbc25b4cb6d" providerId="LiveId" clId="{626ACD7F-0B85-4587-BAC2-42FD2EED23B8}" dt="2018-07-04T11:27:31.391" v="5622" actId="20577"/>
          <ac:spMkLst>
            <pc:docMk/>
            <pc:sldMk cId="2059715028" sldId="291"/>
            <ac:spMk id="15" creationId="{8F731260-9479-4CBB-8D18-FC232D13D9B4}"/>
          </ac:spMkLst>
        </pc:spChg>
        <pc:spChg chg="add del">
          <ac:chgData name="Moritz Nipshagen" userId="ee3b3bbc25b4cb6d" providerId="LiveId" clId="{626ACD7F-0B85-4587-BAC2-42FD2EED23B8}" dt="2018-07-04T11:27:33.192" v="5626" actId="20577"/>
          <ac:spMkLst>
            <pc:docMk/>
            <pc:sldMk cId="2059715028" sldId="291"/>
            <ac:spMk id="16" creationId="{FF981AAB-78F3-4483-A423-DEB34D2DA274}"/>
          </ac:spMkLst>
        </pc:spChg>
        <pc:spChg chg="add mod">
          <ac:chgData name="Moritz Nipshagen" userId="ee3b3bbc25b4cb6d" providerId="LiveId" clId="{626ACD7F-0B85-4587-BAC2-42FD2EED23B8}" dt="2018-07-04T11:27:37.711" v="5629" actId="1076"/>
          <ac:spMkLst>
            <pc:docMk/>
            <pc:sldMk cId="2059715028" sldId="291"/>
            <ac:spMk id="17" creationId="{F1C65866-6BD8-45D1-B355-88B824423ED1}"/>
          </ac:spMkLst>
        </pc:spChg>
        <pc:graphicFrameChg chg="add mod modGraphic">
          <ac:chgData name="Moritz Nipshagen" userId="ee3b3bbc25b4cb6d" providerId="LiveId" clId="{626ACD7F-0B85-4587-BAC2-42FD2EED23B8}" dt="2018-07-04T11:23:13.783" v="5599" actId="1076"/>
          <ac:graphicFrameMkLst>
            <pc:docMk/>
            <pc:sldMk cId="2059715028" sldId="291"/>
            <ac:graphicFrameMk id="7" creationId="{FBFAA150-5F33-473A-B3CD-ED7E215CDDC1}"/>
          </ac:graphicFrameMkLst>
        </pc:graphicFrameChg>
        <pc:picChg chg="add mod">
          <ac:chgData name="Moritz Nipshagen" userId="ee3b3bbc25b4cb6d" providerId="LiveId" clId="{626ACD7F-0B85-4587-BAC2-42FD2EED23B8}" dt="2018-07-04T11:23:01.786" v="5596" actId="1076"/>
          <ac:picMkLst>
            <pc:docMk/>
            <pc:sldMk cId="2059715028" sldId="291"/>
            <ac:picMk id="6" creationId="{27CCFD14-42D2-4F4D-9444-1C3F1F856F34}"/>
          </ac:picMkLst>
        </pc:picChg>
        <pc:picChg chg="add del mod">
          <ac:chgData name="Moritz Nipshagen" userId="ee3b3bbc25b4cb6d" providerId="LiveId" clId="{626ACD7F-0B85-4587-BAC2-42FD2EED23B8}" dt="2018-07-04T11:24:39.701" v="5604" actId="478"/>
          <ac:picMkLst>
            <pc:docMk/>
            <pc:sldMk cId="2059715028" sldId="291"/>
            <ac:picMk id="9" creationId="{7DD64636-124F-4133-BEEE-94B4C1DBF082}"/>
          </ac:picMkLst>
        </pc:picChg>
        <pc:picChg chg="add mod">
          <ac:chgData name="Moritz Nipshagen" userId="ee3b3bbc25b4cb6d" providerId="LiveId" clId="{626ACD7F-0B85-4587-BAC2-42FD2EED23B8}" dt="2018-07-04T11:27:04.435" v="5616" actId="1076"/>
          <ac:picMkLst>
            <pc:docMk/>
            <pc:sldMk cId="2059715028" sldId="291"/>
            <ac:picMk id="11" creationId="{86EC116F-9564-40C9-8B94-707D56820C74}"/>
          </ac:picMkLst>
        </pc:picChg>
        <pc:picChg chg="add del mod">
          <ac:chgData name="Moritz Nipshagen" userId="ee3b3bbc25b4cb6d" providerId="LiveId" clId="{626ACD7F-0B85-4587-BAC2-42FD2EED23B8}" dt="2018-07-04T11:27:38.810" v="5630" actId="478"/>
          <ac:picMkLst>
            <pc:docMk/>
            <pc:sldMk cId="2059715028" sldId="291"/>
            <ac:picMk id="14" creationId="{5D3F9381-6FD5-4601-947E-5F15FFCD1B70}"/>
          </ac:picMkLst>
        </pc:picChg>
        <pc:picChg chg="add mod">
          <ac:chgData name="Moritz Nipshagen" userId="ee3b3bbc25b4cb6d" providerId="LiveId" clId="{626ACD7F-0B85-4587-BAC2-42FD2EED23B8}" dt="2018-07-04T11:27:46.054" v="5634" actId="1076"/>
          <ac:picMkLst>
            <pc:docMk/>
            <pc:sldMk cId="2059715028" sldId="291"/>
            <ac:picMk id="19" creationId="{B901C7D6-E3B2-4ECF-82F9-078E69494DB6}"/>
          </ac:picMkLst>
        </pc:picChg>
      </pc:sldChg>
      <pc:sldChg chg="modSp add del ord">
        <pc:chgData name="Moritz Nipshagen" userId="ee3b3bbc25b4cb6d" providerId="LiveId" clId="{626ACD7F-0B85-4587-BAC2-42FD2EED23B8}" dt="2018-07-04T10:24:31.552" v="4567" actId="2696"/>
        <pc:sldMkLst>
          <pc:docMk/>
          <pc:sldMk cId="2988510199" sldId="291"/>
        </pc:sldMkLst>
        <pc:spChg chg="mod">
          <ac:chgData name="Moritz Nipshagen" userId="ee3b3bbc25b4cb6d" providerId="LiveId" clId="{626ACD7F-0B85-4587-BAC2-42FD2EED23B8}" dt="2018-07-04T10:18:22.521" v="4464" actId="20577"/>
          <ac:spMkLst>
            <pc:docMk/>
            <pc:sldMk cId="2988510199" sldId="291"/>
            <ac:spMk id="2" creationId="{422CDE97-AC08-4AFE-86A1-00F8966DBFE8}"/>
          </ac:spMkLst>
        </pc:spChg>
        <pc:spChg chg="mod">
          <ac:chgData name="Moritz Nipshagen" userId="ee3b3bbc25b4cb6d" providerId="LiveId" clId="{626ACD7F-0B85-4587-BAC2-42FD2EED23B8}" dt="2018-07-04T10:23:13.820" v="4536" actId="2696"/>
          <ac:spMkLst>
            <pc:docMk/>
            <pc:sldMk cId="2988510199" sldId="291"/>
            <ac:spMk id="3" creationId="{21998A2C-C440-4272-9A43-FF15F28FD03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8-07-03T20:11:22.172" idx="12">
    <p:pos x="4712" y="2479"/>
    <p:text>very unsure about all this terminology tbh, please check</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03T20:26:38.350" idx="13">
    <p:pos x="10" y="10"/>
    <p:text>we also didn't do theoretical computer science but I'm not sure how relevant it is for someone who programs only sometimes</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03/07/2018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It's an API, the actual implementation is the library</a:t>
            </a:r>
          </a:p>
          <a:p>
            <a:endParaRPr lang="en-US">
              <a:cs typeface="Calibri"/>
            </a:endParaRPr>
          </a:p>
          <a:p>
            <a:r>
              <a:rPr lang="en-US">
                <a:cs typeface="Calibri"/>
              </a:rPr>
              <a:t>GPU is faster because it multithreads your stuff</a:t>
            </a: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2845482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03/07/2018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03/07/2018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1">
              <a:lumMod val="95000"/>
            </a:schemeClr>
          </a:solidFill>
        </p:spPr>
        <p:txBody>
          <a:bodyPr>
            <a:normAutofit/>
          </a:bodyPr>
          <a:lstStyle>
            <a:lvl1pPr marL="0" indent="0">
              <a:lnSpc>
                <a:spcPct val="100000"/>
              </a:lnSpc>
              <a:spcBef>
                <a:spcPts val="0"/>
              </a:spcBef>
              <a:spcAft>
                <a:spcPts val="0"/>
              </a:spcAft>
              <a:buNone/>
              <a:defRPr sz="2000">
                <a:latin typeface="Consolas" panose="020B0609020204030204" pitchFamily="49" charset="0"/>
              </a:defRPr>
            </a:lvl1pPr>
            <a:lvl2pPr>
              <a:defRPr sz="2000"/>
            </a:lvl2pPr>
            <a:lvl3pPr>
              <a:defRPr sz="1600"/>
            </a:lvl3pPr>
            <a:lvl4pPr>
              <a:defRPr sz="1600"/>
            </a:lvl4pPr>
            <a:lvl5pPr>
              <a:defRPr sz="1600"/>
            </a:lvl5pPr>
          </a:lstStyle>
          <a:p>
            <a:pPr lvl="0"/>
            <a:r>
              <a:rPr lang="en-US"/>
              <a:t>Edit Master text styles</a:t>
            </a:r>
          </a:p>
        </p:txBody>
      </p:sp>
      <p:sp>
        <p:nvSpPr>
          <p:cNvPr id="4" name="Date Placeholder 3"/>
          <p:cNvSpPr>
            <a:spLocks noGrp="1"/>
          </p:cNvSpPr>
          <p:nvPr>
            <p:ph type="dt" sz="half" idx="10"/>
          </p:nvPr>
        </p:nvSpPr>
        <p:spPr/>
        <p:txBody>
          <a:bodyPr/>
          <a:lstStyle/>
          <a:p>
            <a:fld id="{1BF7B5F6-71AF-4144-B18A-52D5DACADA0A}"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19360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03/07/2018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03/07/2018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ext &amp; Code">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solidFill>
            <a:schemeClr val="bg1">
              <a:lumMod val="95000"/>
            </a:schemeClr>
          </a:solidFill>
        </p:spPr>
        <p:txBody>
          <a:bodyPr>
            <a:normAutofit/>
          </a:bodyPr>
          <a:lstStyle>
            <a:lvl1pPr marL="0" indent="0">
              <a:lnSpc>
                <a:spcPct val="100000"/>
              </a:lnSpc>
              <a:spcBef>
                <a:spcPts val="0"/>
              </a:spcBef>
              <a:spcAft>
                <a:spcPts val="0"/>
              </a:spcAft>
              <a:buNone/>
              <a:defRPr/>
            </a:lvl1pPr>
            <a:lvl2pPr marL="201168" indent="0">
              <a:buNone/>
              <a:defRPr/>
            </a:lvl2pPr>
            <a:lvl3pPr marL="384048" indent="0">
              <a:buNone/>
              <a:defRPr/>
            </a:lvl3pPr>
            <a:lvl4pPr marL="566928" indent="0">
              <a:buNone/>
              <a:defRPr/>
            </a:lvl4pPr>
            <a:lvl5pPr marL="0" indent="0">
              <a:buNone/>
              <a:defRPr sz="1400">
                <a:latin typeface="Consolas" panose="020B0609020204030204" pitchFamily="49" charset="0"/>
              </a:defRPr>
            </a:lvl5pPr>
          </a:lstStyle>
          <a:p>
            <a:pPr lvl="0"/>
            <a:r>
              <a:rPr lang="en-US"/>
              <a:t>Edit Master text styles</a:t>
            </a:r>
          </a:p>
        </p:txBody>
      </p:sp>
      <p:sp>
        <p:nvSpPr>
          <p:cNvPr id="5" name="Date Placeholder 4"/>
          <p:cNvSpPr>
            <a:spLocks noGrp="1"/>
          </p:cNvSpPr>
          <p:nvPr>
            <p:ph type="dt" sz="half" idx="10"/>
          </p:nvPr>
        </p:nvSpPr>
        <p:spPr/>
        <p:txBody>
          <a:bodyPr/>
          <a:lstStyle/>
          <a:p>
            <a:fld id="{75144A6B-3049-457F-A987-8390460069EE}" type="datetime1">
              <a:rPr lang="en-GB" smtClean="0"/>
              <a:t>03/07/2018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6810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03/07/2018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03/07/2018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03/07/2018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mailto:ahain@uos.de" TargetMode="External"/><Relationship Id="rId2" Type="http://schemas.openxmlformats.org/officeDocument/2006/relationships/slideLayout" Target="../slideLayouts/slideLayout2.xml"/><Relationship Id="rId16" Type="http://schemas.openxmlformats.org/officeDocument/2006/relationships/hyperlink" Target="mailto:mnipshagen@uos.de"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03/07/2018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6"/>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7"/>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6"/>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7"/>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7" r:id="rId3"/>
    <p:sldLayoutId id="2147483687" r:id="rId4"/>
    <p:sldLayoutId id="2147483688" r:id="rId5"/>
    <p:sldLayoutId id="2147483696" r:id="rId6"/>
    <p:sldLayoutId id="2147483689" r:id="rId7"/>
    <p:sldLayoutId id="2147483690" r:id="rId8"/>
    <p:sldLayoutId id="2147483691" r:id="rId9"/>
    <p:sldLayoutId id="2147483692" r:id="rId10"/>
    <p:sldLayoutId id="2147483693" r:id="rId11"/>
    <p:sldLayoutId id="2147483694" r:id="rId12"/>
    <p:sldLayoutId id="2147483695" r:id="rId13"/>
    <p:sldLayoutId id="2147483675"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cv.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opengl.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books.org/wiki/Python_Programming/Game_Programming_in_Pyth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html.parser.html#module-html.parser" TargetMode="External"/><Relationship Id="rId2" Type="http://schemas.openxmlformats.org/officeDocument/2006/relationships/hyperlink" Target="https://docs.python.org/3/library/html.html?highlight=html%20parser" TargetMode="External"/><Relationship Id="rId1" Type="http://schemas.openxmlformats.org/officeDocument/2006/relationships/slideLayout" Target="../slideLayouts/slideLayout2.xml"/><Relationship Id="rId5" Type="http://schemas.openxmlformats.org/officeDocument/2006/relationships/hyperlink" Target="https://lxml.de/" TargetMode="External"/><Relationship Id="rId4" Type="http://schemas.openxmlformats.org/officeDocument/2006/relationships/hyperlink" Target="https://www.crummy.com/software/BeautifulSo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r>
              <a:rPr lang="en-GB" dirty="0">
                <a:cs typeface="Calibri Light"/>
              </a:rPr>
              <a:t>The End</a:t>
            </a:r>
            <a:endParaRPr lang="en-GB" dirty="0"/>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a:lstStyle/>
          <a:p>
            <a:r>
              <a:rPr lang="en-GB" dirty="0" err="1"/>
              <a:t>Honorable</a:t>
            </a:r>
            <a:r>
              <a:rPr lang="en-GB" dirty="0"/>
              <a:t> Mentions &amp; Wrap Up</a:t>
            </a:r>
          </a:p>
          <a:p>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6EE3-524C-4443-B446-BD0A61878AFF}"/>
              </a:ext>
            </a:extLst>
          </p:cNvPr>
          <p:cNvSpPr>
            <a:spLocks noGrp="1"/>
          </p:cNvSpPr>
          <p:nvPr>
            <p:ph type="title"/>
          </p:nvPr>
        </p:nvSpPr>
        <p:spPr/>
        <p:txBody>
          <a:bodyPr/>
          <a:lstStyle/>
          <a:p>
            <a:r>
              <a:rPr lang="en-GB" dirty="0"/>
              <a:t>Web Programming</a:t>
            </a:r>
          </a:p>
        </p:txBody>
      </p:sp>
      <p:sp>
        <p:nvSpPr>
          <p:cNvPr id="3" name="Slide Number Placeholder 2">
            <a:extLst>
              <a:ext uri="{FF2B5EF4-FFF2-40B4-BE49-F238E27FC236}">
                <a16:creationId xmlns:a16="http://schemas.microsoft.com/office/drawing/2014/main" id="{2466D1F4-6D29-4AD2-BD41-652BE598445F}"/>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13812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B8AF-8BBE-4370-AEF2-28698B66DA51}"/>
              </a:ext>
            </a:extLst>
          </p:cNvPr>
          <p:cNvSpPr>
            <a:spLocks noGrp="1"/>
          </p:cNvSpPr>
          <p:nvPr>
            <p:ph type="title"/>
          </p:nvPr>
        </p:nvSpPr>
        <p:spPr/>
        <p:txBody>
          <a:bodyPr/>
          <a:lstStyle/>
          <a:p>
            <a:r>
              <a:rPr lang="en-GB" dirty="0"/>
              <a:t>Some Web Basics</a:t>
            </a:r>
          </a:p>
        </p:txBody>
      </p:sp>
      <p:sp>
        <p:nvSpPr>
          <p:cNvPr id="5" name="Content Placeholder 4">
            <a:extLst>
              <a:ext uri="{FF2B5EF4-FFF2-40B4-BE49-F238E27FC236}">
                <a16:creationId xmlns:a16="http://schemas.microsoft.com/office/drawing/2014/main" id="{87BDB8F4-AAA7-4B4A-ABFB-523D12791E0B}"/>
              </a:ext>
            </a:extLst>
          </p:cNvPr>
          <p:cNvSpPr>
            <a:spLocks noGrp="1"/>
          </p:cNvSpPr>
          <p:nvPr>
            <p:ph idx="1"/>
          </p:nvPr>
        </p:nvSpPr>
        <p:spPr>
          <a:xfrm>
            <a:off x="1097280" y="1845734"/>
            <a:ext cx="10058400" cy="4023360"/>
          </a:xfrm>
        </p:spPr>
        <p:txBody>
          <a:bodyPr>
            <a:normAutofit/>
          </a:bodyPr>
          <a:lstStyle/>
          <a:p>
            <a:r>
              <a:rPr lang="en-GB" dirty="0"/>
              <a:t>Webpages are not written in Python, but in some kind of </a:t>
            </a:r>
            <a:r>
              <a:rPr lang="en-GB" b="1" dirty="0"/>
              <a:t>HTML</a:t>
            </a:r>
            <a:endParaRPr lang="en-GB" dirty="0"/>
          </a:p>
          <a:p>
            <a:r>
              <a:rPr lang="en-GB" dirty="0"/>
              <a:t>The internet (or the “web”) 	uses the </a:t>
            </a:r>
            <a:r>
              <a:rPr lang="en-GB" b="1" dirty="0"/>
              <a:t>HTTP-Protocol</a:t>
            </a:r>
            <a:r>
              <a:rPr lang="en-GB" dirty="0"/>
              <a:t> to transport this code</a:t>
            </a:r>
          </a:p>
          <a:p>
            <a:r>
              <a:rPr lang="en-GB" dirty="0"/>
              <a:t>The widely used standard was defined in 1999 in RFC2616</a:t>
            </a:r>
          </a:p>
          <a:p>
            <a:pPr lvl="1"/>
            <a:r>
              <a:rPr lang="en-GB" dirty="0"/>
              <a:t>Since then some changes were made and there are more modern definitions, but the basics are still the same</a:t>
            </a:r>
          </a:p>
          <a:p>
            <a:pPr lvl="1"/>
            <a:r>
              <a:rPr lang="en-GB" dirty="0"/>
              <a:t>RFC2616 is a 175 pages long definition of the HTTP/1.1 standard that is the most used one</a:t>
            </a:r>
          </a:p>
          <a:p>
            <a:r>
              <a:rPr lang="en-GB" dirty="0"/>
              <a:t>The process is basically always the same</a:t>
            </a:r>
          </a:p>
          <a:p>
            <a:pPr lvl="1"/>
            <a:r>
              <a:rPr lang="en-GB" dirty="0"/>
              <a:t>Communicating happens using HTTP verbs</a:t>
            </a:r>
          </a:p>
          <a:p>
            <a:pPr lvl="1"/>
            <a:r>
              <a:rPr lang="en-GB" dirty="0"/>
              <a:t>The most important one are GET &amp; POST</a:t>
            </a:r>
          </a:p>
          <a:p>
            <a:pPr lvl="1"/>
            <a:endParaRPr lang="en-GB" dirty="0"/>
          </a:p>
        </p:txBody>
      </p:sp>
      <p:sp>
        <p:nvSpPr>
          <p:cNvPr id="3" name="Slide Number Placeholder 2">
            <a:extLst>
              <a:ext uri="{FF2B5EF4-FFF2-40B4-BE49-F238E27FC236}">
                <a16:creationId xmlns:a16="http://schemas.microsoft.com/office/drawing/2014/main" id="{520B2BFC-CF6E-4257-9A7C-753D0FEEA5BB}"/>
              </a:ext>
            </a:extLst>
          </p:cNvPr>
          <p:cNvSpPr>
            <a:spLocks noGrp="1"/>
          </p:cNvSpPr>
          <p:nvPr>
            <p:ph type="sldNum" sz="quarter" idx="12"/>
          </p:nvPr>
        </p:nvSpPr>
        <p:spPr/>
        <p:txBody>
          <a:bodyPr/>
          <a:lstStyle/>
          <a:p>
            <a:fld id="{89C4E583-6443-4199-AF95-A2ECCC288D48}" type="slidenum">
              <a:rPr lang="en-GB" smtClean="0"/>
              <a:t>11</a:t>
            </a:fld>
            <a:endParaRPr lang="en-GB"/>
          </a:p>
        </p:txBody>
      </p:sp>
      <p:grpSp>
        <p:nvGrpSpPr>
          <p:cNvPr id="20" name="Group 19">
            <a:extLst>
              <a:ext uri="{FF2B5EF4-FFF2-40B4-BE49-F238E27FC236}">
                <a16:creationId xmlns:a16="http://schemas.microsoft.com/office/drawing/2014/main" id="{BDCA0519-6F8C-4478-9E64-7033A02DBC9E}"/>
              </a:ext>
            </a:extLst>
          </p:cNvPr>
          <p:cNvGrpSpPr/>
          <p:nvPr/>
        </p:nvGrpSpPr>
        <p:grpSpPr>
          <a:xfrm>
            <a:off x="7466092" y="4219600"/>
            <a:ext cx="3090378" cy="1757869"/>
            <a:chOff x="4800600" y="3939907"/>
            <a:chExt cx="2895600" cy="1708884"/>
          </a:xfrm>
        </p:grpSpPr>
        <p:sp>
          <p:nvSpPr>
            <p:cNvPr id="6" name="Oval 5">
              <a:extLst>
                <a:ext uri="{FF2B5EF4-FFF2-40B4-BE49-F238E27FC236}">
                  <a16:creationId xmlns:a16="http://schemas.microsoft.com/office/drawing/2014/main" id="{C6B7BECA-6EF4-41AC-B836-B63261F1E253}"/>
                </a:ext>
              </a:extLst>
            </p:cNvPr>
            <p:cNvSpPr/>
            <p:nvPr/>
          </p:nvSpPr>
          <p:spPr>
            <a:xfrm>
              <a:off x="4800600" y="4133088"/>
              <a:ext cx="1295400" cy="1295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Computer</a:t>
              </a:r>
              <a:br>
                <a:rPr lang="en-GB" sz="1400" dirty="0"/>
              </a:br>
              <a:r>
                <a:rPr lang="en-GB" sz="1400" dirty="0"/>
                <a:t>(Client)</a:t>
              </a:r>
              <a:endParaRPr lang="en-GB" dirty="0"/>
            </a:p>
          </p:txBody>
        </p:sp>
        <p:sp>
          <p:nvSpPr>
            <p:cNvPr id="7" name="Oval 6">
              <a:extLst>
                <a:ext uri="{FF2B5EF4-FFF2-40B4-BE49-F238E27FC236}">
                  <a16:creationId xmlns:a16="http://schemas.microsoft.com/office/drawing/2014/main" id="{AAC02550-B4E5-4209-94FE-033304B3FAE9}"/>
                </a:ext>
              </a:extLst>
            </p:cNvPr>
            <p:cNvSpPr/>
            <p:nvPr/>
          </p:nvSpPr>
          <p:spPr>
            <a:xfrm>
              <a:off x="6400800" y="4133088"/>
              <a:ext cx="1295400" cy="1295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Server</a:t>
              </a:r>
            </a:p>
          </p:txBody>
        </p:sp>
        <p:cxnSp>
          <p:nvCxnSpPr>
            <p:cNvPr id="11" name="Connector: Curved 10">
              <a:extLst>
                <a:ext uri="{FF2B5EF4-FFF2-40B4-BE49-F238E27FC236}">
                  <a16:creationId xmlns:a16="http://schemas.microsoft.com/office/drawing/2014/main" id="{8D28386D-1FC8-40B9-8047-BD64254F60F3}"/>
                </a:ext>
              </a:extLst>
            </p:cNvPr>
            <p:cNvCxnSpPr>
              <a:stCxn id="6" idx="0"/>
              <a:endCxn id="7" idx="0"/>
            </p:cNvCxnSpPr>
            <p:nvPr/>
          </p:nvCxnSpPr>
          <p:spPr>
            <a:xfrm rot="5400000" flipH="1" flipV="1">
              <a:off x="6248400" y="3332988"/>
              <a:ext cx="12700" cy="1600200"/>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Curved 14">
              <a:extLst>
                <a:ext uri="{FF2B5EF4-FFF2-40B4-BE49-F238E27FC236}">
                  <a16:creationId xmlns:a16="http://schemas.microsoft.com/office/drawing/2014/main" id="{158D9FD1-2B62-4195-A534-17D4BCDEE3D3}"/>
                </a:ext>
              </a:extLst>
            </p:cNvPr>
            <p:cNvCxnSpPr>
              <a:stCxn id="7" idx="4"/>
              <a:endCxn id="6" idx="4"/>
            </p:cNvCxnSpPr>
            <p:nvPr/>
          </p:nvCxnSpPr>
          <p:spPr>
            <a:xfrm rot="5400000">
              <a:off x="6248400" y="4628388"/>
              <a:ext cx="12700" cy="1600200"/>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3FACED9B-DBA9-4A6B-BF7B-9DC85FD27E13}"/>
                </a:ext>
              </a:extLst>
            </p:cNvPr>
            <p:cNvSpPr txBox="1"/>
            <p:nvPr/>
          </p:nvSpPr>
          <p:spPr>
            <a:xfrm>
              <a:off x="5802122" y="3939907"/>
              <a:ext cx="905256" cy="338554"/>
            </a:xfrm>
            <a:prstGeom prst="rect">
              <a:avLst/>
            </a:prstGeom>
            <a:noFill/>
          </p:spPr>
          <p:txBody>
            <a:bodyPr wrap="square" rtlCol="0">
              <a:spAutoFit/>
            </a:bodyPr>
            <a:lstStyle/>
            <a:p>
              <a:r>
                <a:rPr lang="en-GB" sz="1600" dirty="0"/>
                <a:t>Request</a:t>
              </a:r>
            </a:p>
          </p:txBody>
        </p:sp>
        <p:sp>
          <p:nvSpPr>
            <p:cNvPr id="17" name="TextBox 16">
              <a:extLst>
                <a:ext uri="{FF2B5EF4-FFF2-40B4-BE49-F238E27FC236}">
                  <a16:creationId xmlns:a16="http://schemas.microsoft.com/office/drawing/2014/main" id="{F98803DE-DF32-40E8-97DD-142EFE1C2573}"/>
                </a:ext>
              </a:extLst>
            </p:cNvPr>
            <p:cNvSpPr txBox="1"/>
            <p:nvPr/>
          </p:nvSpPr>
          <p:spPr>
            <a:xfrm>
              <a:off x="5735066" y="5310237"/>
              <a:ext cx="1039367" cy="338554"/>
            </a:xfrm>
            <a:prstGeom prst="rect">
              <a:avLst/>
            </a:prstGeom>
            <a:noFill/>
          </p:spPr>
          <p:txBody>
            <a:bodyPr wrap="square" rtlCol="0">
              <a:spAutoFit/>
            </a:bodyPr>
            <a:lstStyle/>
            <a:p>
              <a:r>
                <a:rPr lang="en-GB" sz="1600" dirty="0"/>
                <a:t>Response</a:t>
              </a:r>
            </a:p>
          </p:txBody>
        </p:sp>
      </p:grpSp>
    </p:spTree>
    <p:extLst>
      <p:ext uri="{BB962C8B-B14F-4D97-AF65-F5344CB8AC3E}">
        <p14:creationId xmlns:p14="http://schemas.microsoft.com/office/powerpoint/2010/main" val="335757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dirty="0"/>
              <a:t>Python in the Web</a:t>
            </a:r>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a:lstStyle/>
          <a:p>
            <a:r>
              <a:rPr lang="en-GB" dirty="0"/>
              <a:t>Python can be (and is) used for client &amp; server applications</a:t>
            </a:r>
          </a:p>
          <a:p>
            <a:r>
              <a:rPr lang="en-GB" dirty="0"/>
              <a:t>The requests module can do the same web browsers do, and request webpages using the HTTP protocol</a:t>
            </a:r>
          </a:p>
          <a:p>
            <a:r>
              <a:rPr lang="en-GB" dirty="0"/>
              <a:t>Have a look at flask, Django and Django </a:t>
            </a:r>
            <a:r>
              <a:rPr lang="en-GB" dirty="0" err="1"/>
              <a:t>cms</a:t>
            </a:r>
            <a:endParaRPr lang="en-GB" dirty="0"/>
          </a:p>
          <a:p>
            <a:pPr lvl="1"/>
            <a:r>
              <a:rPr lang="en-GB" dirty="0" err="1"/>
              <a:t>Cms</a:t>
            </a:r>
            <a:r>
              <a:rPr lang="en-GB" dirty="0"/>
              <a:t> are content management systems</a:t>
            </a:r>
          </a:p>
          <a:p>
            <a:r>
              <a:rPr lang="en-GB" dirty="0"/>
              <a:t>They can host web servers which you can access via your browser for example</a:t>
            </a:r>
          </a:p>
          <a:p>
            <a:r>
              <a:rPr lang="en-GB" dirty="0"/>
              <a:t>An example for this is </a:t>
            </a:r>
            <a:r>
              <a:rPr lang="en-GB" dirty="0" err="1"/>
              <a:t>jupyter</a:t>
            </a:r>
            <a:r>
              <a:rPr lang="en-GB" dirty="0"/>
              <a:t> notebook</a:t>
            </a:r>
          </a:p>
          <a:p>
            <a:pPr lvl="1"/>
            <a:r>
              <a:rPr lang="en-GB" dirty="0"/>
              <a:t>It also hosts a server to use the notebooks</a:t>
            </a: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7508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B5B3-99C8-4DF5-97A7-607673584BE9}"/>
              </a:ext>
            </a:extLst>
          </p:cNvPr>
          <p:cNvSpPr>
            <a:spLocks noGrp="1"/>
          </p:cNvSpPr>
          <p:nvPr>
            <p:ph type="title"/>
          </p:nvPr>
        </p:nvSpPr>
        <p:spPr/>
        <p:txBody>
          <a:bodyPr/>
          <a:lstStyle/>
          <a:p>
            <a:r>
              <a:rPr lang="en-GB"/>
              <a:t>Visual Computing</a:t>
            </a:r>
            <a:endParaRPr lang="en-GB" dirty="0"/>
          </a:p>
        </p:txBody>
      </p:sp>
      <p:sp>
        <p:nvSpPr>
          <p:cNvPr id="3" name="Slide Number Placeholder 2">
            <a:extLst>
              <a:ext uri="{FF2B5EF4-FFF2-40B4-BE49-F238E27FC236}">
                <a16:creationId xmlns:a16="http://schemas.microsoft.com/office/drawing/2014/main" id="{2E594C9F-26C5-4C12-A7FA-EE2CDE905379}"/>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96513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a:cs typeface="Calibri Light"/>
              </a:rPr>
              <a:t>Let's Get Visual</a:t>
            </a:r>
            <a:endParaRPr lang="en-GB"/>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vert="horz" lIns="0" tIns="45720" rIns="0" bIns="45720" rtlCol="0" anchor="t">
            <a:normAutofit lnSpcReduction="10000"/>
          </a:bodyPr>
          <a:lstStyle/>
          <a:p>
            <a:pPr marL="182245" indent="-182245"/>
            <a:r>
              <a:rPr lang="en-GB" sz="2800">
                <a:cs typeface="Calibri"/>
              </a:rPr>
              <a:t>The terminal is not the most interesting thing to look at all the time</a:t>
            </a:r>
            <a:endParaRPr lang="de-DE">
              <a:cs typeface="Calibri"/>
            </a:endParaRPr>
          </a:p>
          <a:p>
            <a:pPr marL="182245" indent="-182245"/>
            <a:r>
              <a:rPr lang="en-GB" sz="2800">
                <a:cs typeface="Calibri"/>
              </a:rPr>
              <a:t>Working with graphics can be rather complicated though</a:t>
            </a:r>
          </a:p>
          <a:p>
            <a:pPr marL="182245" indent="-182245"/>
            <a:r>
              <a:rPr lang="en-GB" sz="2800">
                <a:cs typeface="Calibri"/>
              </a:rPr>
              <a:t>In fact, there are whole fields dedicated to </a:t>
            </a:r>
            <a:r>
              <a:rPr lang="en-GB" sz="2800" err="1">
                <a:cs typeface="Calibri"/>
              </a:rPr>
              <a:t>analyzing</a:t>
            </a:r>
            <a:r>
              <a:rPr lang="en-GB" sz="2800">
                <a:cs typeface="Calibri"/>
              </a:rPr>
              <a:t> or manipulating images as well as creating own graphics or 3D environments</a:t>
            </a:r>
          </a:p>
          <a:p>
            <a:pPr marL="182245" indent="-182245"/>
            <a:r>
              <a:rPr lang="en-GB" sz="2800">
                <a:cs typeface="Calibri"/>
              </a:rPr>
              <a:t>The general term for anything in computer science related to images and 3D models is </a:t>
            </a:r>
            <a:r>
              <a:rPr lang="en-GB" sz="2800" i="1">
                <a:cs typeface="Calibri"/>
              </a:rPr>
              <a:t>Visual Computing</a:t>
            </a:r>
          </a:p>
          <a:p>
            <a:pPr marL="182245" indent="-182245"/>
            <a:r>
              <a:rPr lang="en-GB" sz="2800">
                <a:cs typeface="Calibri"/>
              </a:rPr>
              <a:t>Most of the algorithms that are commonly used can be found in libraries as well, so you don't have to implement them from scratch</a:t>
            </a: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71239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3AAB0-BEAC-4DDC-B8BE-45E42DF78C1C}"/>
              </a:ext>
            </a:extLst>
          </p:cNvPr>
          <p:cNvSpPr>
            <a:spLocks noGrp="1"/>
          </p:cNvSpPr>
          <p:nvPr>
            <p:ph type="title"/>
          </p:nvPr>
        </p:nvSpPr>
        <p:spPr/>
        <p:txBody>
          <a:bodyPr/>
          <a:lstStyle/>
          <a:p>
            <a:r>
              <a:rPr lang="de-DE" err="1">
                <a:cs typeface="Calibri Light"/>
              </a:rPr>
              <a:t>OpenCV</a:t>
            </a:r>
            <a:endParaRPr lang="de-DE" err="1"/>
          </a:p>
        </p:txBody>
      </p:sp>
      <p:sp>
        <p:nvSpPr>
          <p:cNvPr id="4" name="Foliennummernplatzhalter 3">
            <a:extLst>
              <a:ext uri="{FF2B5EF4-FFF2-40B4-BE49-F238E27FC236}">
                <a16:creationId xmlns:a16="http://schemas.microsoft.com/office/drawing/2014/main" id="{044F4102-BF60-48BD-A95C-0F941672AA6D}"/>
              </a:ext>
            </a:extLst>
          </p:cNvPr>
          <p:cNvSpPr>
            <a:spLocks noGrp="1"/>
          </p:cNvSpPr>
          <p:nvPr>
            <p:ph type="sldNum" sz="quarter" idx="12"/>
          </p:nvPr>
        </p:nvSpPr>
        <p:spPr/>
        <p:txBody>
          <a:bodyPr/>
          <a:lstStyle/>
          <a:p>
            <a:fld id="{89C4E583-6443-4199-AF95-A2ECCC288D48}" type="slidenum">
              <a:rPr lang="en-GB" smtClean="0"/>
              <a:t>15</a:t>
            </a:fld>
            <a:endParaRPr lang="en-GB"/>
          </a:p>
        </p:txBody>
      </p:sp>
      <p:sp>
        <p:nvSpPr>
          <p:cNvPr id="9" name="Inhaltsplatzhalter 8">
            <a:extLst>
              <a:ext uri="{FF2B5EF4-FFF2-40B4-BE49-F238E27FC236}">
                <a16:creationId xmlns:a16="http://schemas.microsoft.com/office/drawing/2014/main" id="{10A2FA7D-4423-4CC4-9809-54B53598DE7B}"/>
              </a:ext>
            </a:extLst>
          </p:cNvPr>
          <p:cNvSpPr>
            <a:spLocks noGrp="1"/>
          </p:cNvSpPr>
          <p:nvPr>
            <p:ph idx="1"/>
          </p:nvPr>
        </p:nvSpPr>
        <p:spPr>
          <a:xfrm>
            <a:off x="1097280" y="1845734"/>
            <a:ext cx="7067265" cy="4262195"/>
          </a:xfrm>
        </p:spPr>
        <p:txBody>
          <a:bodyPr vert="horz" lIns="0" tIns="45720" rIns="0" bIns="45720" rtlCol="0" anchor="t">
            <a:normAutofit lnSpcReduction="10000"/>
          </a:bodyPr>
          <a:lstStyle/>
          <a:p>
            <a:pPr marL="182245" indent="-182245"/>
            <a:r>
              <a:rPr lang="de-DE" err="1">
                <a:cs typeface="Calibri"/>
              </a:rPr>
              <a:t>OpenCV</a:t>
            </a:r>
            <a:r>
              <a:rPr lang="de-DE">
                <a:cs typeface="Calibri"/>
              </a:rPr>
              <a:t> (Open Computer Vision) </a:t>
            </a:r>
            <a:r>
              <a:rPr lang="de-DE" err="1">
                <a:cs typeface="Calibri"/>
              </a:rPr>
              <a:t>is</a:t>
            </a:r>
            <a:r>
              <a:rPr lang="de-DE">
                <a:cs typeface="Calibri"/>
              </a:rPr>
              <a:t> a </a:t>
            </a:r>
            <a:r>
              <a:rPr lang="de-DE" err="1">
                <a:cs typeface="Calibri"/>
              </a:rPr>
              <a:t>library</a:t>
            </a:r>
            <a:r>
              <a:rPr lang="de-DE">
                <a:cs typeface="Calibri"/>
              </a:rPr>
              <a:t> </a:t>
            </a:r>
            <a:r>
              <a:rPr lang="de-DE" err="1">
                <a:cs typeface="Calibri"/>
              </a:rPr>
              <a:t>that</a:t>
            </a:r>
            <a:r>
              <a:rPr lang="de-DE">
                <a:cs typeface="Calibri"/>
              </a:rPr>
              <a:t> </a:t>
            </a:r>
            <a:r>
              <a:rPr lang="de-DE" err="1">
                <a:cs typeface="Calibri"/>
              </a:rPr>
              <a:t>supplies</a:t>
            </a:r>
            <a:r>
              <a:rPr lang="de-DE">
                <a:cs typeface="Calibri"/>
              </a:rPr>
              <a:t> </a:t>
            </a:r>
            <a:r>
              <a:rPr lang="de-DE" err="1">
                <a:cs typeface="Calibri"/>
              </a:rPr>
              <a:t>many</a:t>
            </a:r>
            <a:r>
              <a:rPr lang="de-DE">
                <a:cs typeface="Calibri"/>
              </a:rPr>
              <a:t> </a:t>
            </a:r>
            <a:r>
              <a:rPr lang="de-DE" err="1">
                <a:cs typeface="Calibri"/>
              </a:rPr>
              <a:t>algorithms</a:t>
            </a:r>
            <a:r>
              <a:rPr lang="de-DE">
                <a:cs typeface="Calibri"/>
              </a:rPr>
              <a:t> </a:t>
            </a:r>
            <a:r>
              <a:rPr lang="de-DE" err="1">
                <a:cs typeface="Calibri"/>
              </a:rPr>
              <a:t>for</a:t>
            </a:r>
            <a:r>
              <a:rPr lang="de-DE">
                <a:cs typeface="Calibri"/>
              </a:rPr>
              <a:t> </a:t>
            </a:r>
            <a:r>
              <a:rPr lang="de-DE" err="1">
                <a:cs typeface="Calibri"/>
              </a:rPr>
              <a:t>computer</a:t>
            </a:r>
            <a:r>
              <a:rPr lang="de-DE">
                <a:cs typeface="Calibri"/>
              </a:rPr>
              <a:t> </a:t>
            </a:r>
            <a:r>
              <a:rPr lang="de-DE" err="1">
                <a:cs typeface="Calibri"/>
              </a:rPr>
              <a:t>vision</a:t>
            </a:r>
          </a:p>
          <a:p>
            <a:pPr marL="383540" lvl="1"/>
            <a:r>
              <a:rPr lang="de-DE" err="1">
                <a:cs typeface="Calibri"/>
              </a:rPr>
              <a:t>It</a:t>
            </a:r>
            <a:r>
              <a:rPr lang="de-DE">
                <a:cs typeface="Calibri"/>
              </a:rPr>
              <a:t> </a:t>
            </a:r>
            <a:r>
              <a:rPr lang="de-DE" err="1">
                <a:cs typeface="Calibri"/>
              </a:rPr>
              <a:t>is</a:t>
            </a:r>
            <a:r>
              <a:rPr lang="de-DE">
                <a:cs typeface="Calibri"/>
              </a:rPr>
              <a:t> also </a:t>
            </a:r>
            <a:r>
              <a:rPr lang="de-DE" err="1">
                <a:cs typeface="Calibri"/>
              </a:rPr>
              <a:t>used</a:t>
            </a:r>
            <a:r>
              <a:rPr lang="de-DE">
                <a:cs typeface="Calibri"/>
              </a:rPr>
              <a:t> in </a:t>
            </a:r>
            <a:r>
              <a:rPr lang="de-DE" err="1">
                <a:cs typeface="Calibri"/>
              </a:rPr>
              <a:t>the</a:t>
            </a:r>
            <a:r>
              <a:rPr lang="de-DE">
                <a:cs typeface="Calibri"/>
              </a:rPr>
              <a:t> Computer Vision </a:t>
            </a:r>
            <a:r>
              <a:rPr lang="de-DE" err="1">
                <a:cs typeface="Calibri"/>
              </a:rPr>
              <a:t>class</a:t>
            </a:r>
            <a:r>
              <a:rPr lang="de-DE">
                <a:cs typeface="Calibri"/>
              </a:rPr>
              <a:t> </a:t>
            </a:r>
            <a:r>
              <a:rPr lang="de-DE" err="1">
                <a:cs typeface="Calibri"/>
              </a:rPr>
              <a:t>sometimes</a:t>
            </a:r>
          </a:p>
          <a:p>
            <a:pPr marL="383540" lvl="1"/>
            <a:r>
              <a:rPr lang="de-DE" err="1">
                <a:cs typeface="Calibri"/>
              </a:rPr>
              <a:t>Some</a:t>
            </a:r>
            <a:r>
              <a:rPr lang="de-DE" dirty="0">
                <a:cs typeface="Calibri"/>
              </a:rPr>
              <a:t> </a:t>
            </a:r>
            <a:r>
              <a:rPr lang="de-DE" err="1">
                <a:cs typeface="Calibri"/>
              </a:rPr>
              <a:t>of</a:t>
            </a:r>
            <a:r>
              <a:rPr lang="de-DE">
                <a:cs typeface="Calibri"/>
              </a:rPr>
              <a:t> its functionalities also </a:t>
            </a:r>
            <a:r>
              <a:rPr lang="de-DE" err="1">
                <a:cs typeface="Calibri"/>
              </a:rPr>
              <a:t>touch</a:t>
            </a:r>
            <a:r>
              <a:rPr lang="de-DE">
                <a:cs typeface="Calibri"/>
              </a:rPr>
              <a:t> on </a:t>
            </a:r>
            <a:r>
              <a:rPr lang="de-DE" err="1">
                <a:cs typeface="Calibri"/>
              </a:rPr>
              <a:t>related</a:t>
            </a:r>
            <a:r>
              <a:rPr lang="de-DE" dirty="0">
                <a:cs typeface="Calibri"/>
              </a:rPr>
              <a:t> </a:t>
            </a:r>
            <a:r>
              <a:rPr lang="de-DE" err="1">
                <a:cs typeface="Calibri"/>
              </a:rPr>
              <a:t>fields</a:t>
            </a:r>
            <a:r>
              <a:rPr lang="de-DE">
                <a:cs typeface="Calibri"/>
              </a:rPr>
              <a:t> such </a:t>
            </a:r>
            <a:r>
              <a:rPr lang="de-DE" err="1">
                <a:cs typeface="Calibri"/>
              </a:rPr>
              <a:t>as</a:t>
            </a:r>
            <a:r>
              <a:rPr lang="de-DE" dirty="0">
                <a:cs typeface="Calibri"/>
              </a:rPr>
              <a:t> </a:t>
            </a:r>
            <a:r>
              <a:rPr lang="de-DE" err="1">
                <a:cs typeface="Calibri"/>
              </a:rPr>
              <a:t>machine</a:t>
            </a:r>
            <a:r>
              <a:rPr lang="de-DE" dirty="0">
                <a:cs typeface="Calibri"/>
              </a:rPr>
              <a:t> </a:t>
            </a:r>
            <a:r>
              <a:rPr lang="de-DE" err="1">
                <a:cs typeface="Calibri"/>
              </a:rPr>
              <a:t>learning</a:t>
            </a:r>
          </a:p>
          <a:p>
            <a:pPr marL="182245" indent="-182245"/>
            <a:r>
              <a:rPr lang="de-DE" i="1">
                <a:cs typeface="Calibri"/>
              </a:rPr>
              <a:t>Computer Vision</a:t>
            </a:r>
            <a:r>
              <a:rPr lang="de-DE">
                <a:cs typeface="Calibri"/>
              </a:rPr>
              <a:t> </a:t>
            </a:r>
            <a:r>
              <a:rPr lang="de-DE" err="1">
                <a:cs typeface="Calibri"/>
              </a:rPr>
              <a:t>is</a:t>
            </a:r>
            <a:r>
              <a:rPr lang="de-DE">
                <a:cs typeface="Calibri"/>
              </a:rPr>
              <a:t> not </a:t>
            </a:r>
            <a:r>
              <a:rPr lang="de-DE" err="1">
                <a:cs typeface="Calibri"/>
              </a:rPr>
              <a:t>the</a:t>
            </a:r>
            <a:r>
              <a:rPr lang="de-DE">
                <a:cs typeface="Calibri"/>
              </a:rPr>
              <a:t> same </a:t>
            </a:r>
            <a:r>
              <a:rPr lang="de-DE" err="1">
                <a:cs typeface="Calibri"/>
              </a:rPr>
              <a:t>as</a:t>
            </a:r>
            <a:r>
              <a:rPr lang="de-DE">
                <a:cs typeface="Calibri"/>
              </a:rPr>
              <a:t> </a:t>
            </a:r>
            <a:r>
              <a:rPr lang="de-DE" i="1">
                <a:cs typeface="Calibri"/>
              </a:rPr>
              <a:t>Visual Computing</a:t>
            </a:r>
          </a:p>
          <a:p>
            <a:pPr marL="383540" lvl="1"/>
            <a:r>
              <a:rPr lang="de-DE">
                <a:cs typeface="Calibri"/>
              </a:rPr>
              <a:t>Put </a:t>
            </a:r>
            <a:r>
              <a:rPr lang="de-DE" err="1">
                <a:cs typeface="Calibri"/>
              </a:rPr>
              <a:t>informally</a:t>
            </a:r>
            <a:r>
              <a:rPr lang="de-DE">
                <a:cs typeface="Calibri"/>
              </a:rPr>
              <a:t>, </a:t>
            </a:r>
            <a:r>
              <a:rPr lang="de-DE" err="1">
                <a:cs typeface="Calibri"/>
              </a:rPr>
              <a:t>its</a:t>
            </a:r>
            <a:r>
              <a:rPr lang="de-DE">
                <a:cs typeface="Calibri"/>
              </a:rPr>
              <a:t> </a:t>
            </a:r>
            <a:r>
              <a:rPr lang="de-DE" err="1">
                <a:cs typeface="Calibri"/>
              </a:rPr>
              <a:t>main</a:t>
            </a:r>
            <a:r>
              <a:rPr lang="de-DE">
                <a:cs typeface="Calibri"/>
              </a:rPr>
              <a:t> </a:t>
            </a:r>
            <a:r>
              <a:rPr lang="de-DE" err="1">
                <a:cs typeface="Calibri"/>
              </a:rPr>
              <a:t>objective</a:t>
            </a:r>
            <a:r>
              <a:rPr lang="de-DE">
                <a:cs typeface="Calibri"/>
              </a:rPr>
              <a:t> </a:t>
            </a:r>
            <a:r>
              <a:rPr lang="de-DE" err="1">
                <a:cs typeface="Calibri"/>
              </a:rPr>
              <a:t>is</a:t>
            </a:r>
            <a:r>
              <a:rPr lang="de-DE">
                <a:cs typeface="Calibri"/>
              </a:rPr>
              <a:t> </a:t>
            </a:r>
            <a:r>
              <a:rPr lang="de-DE" err="1">
                <a:cs typeface="Calibri"/>
              </a:rPr>
              <a:t>to</a:t>
            </a:r>
            <a:r>
              <a:rPr lang="de-DE">
                <a:cs typeface="Calibri"/>
              </a:rPr>
              <a:t> </a:t>
            </a:r>
            <a:r>
              <a:rPr lang="de-DE" err="1">
                <a:cs typeface="Calibri"/>
              </a:rPr>
              <a:t>teach</a:t>
            </a:r>
            <a:r>
              <a:rPr lang="de-DE">
                <a:cs typeface="Calibri"/>
              </a:rPr>
              <a:t> </a:t>
            </a:r>
            <a:r>
              <a:rPr lang="de-DE" err="1">
                <a:cs typeface="Calibri"/>
              </a:rPr>
              <a:t>computers</a:t>
            </a:r>
            <a:r>
              <a:rPr lang="de-DE" dirty="0">
                <a:cs typeface="Calibri"/>
              </a:rPr>
              <a:t> </a:t>
            </a:r>
            <a:r>
              <a:rPr lang="de-DE" err="1">
                <a:cs typeface="Calibri"/>
              </a:rPr>
              <a:t>to</a:t>
            </a:r>
            <a:r>
              <a:rPr lang="de-DE" dirty="0">
                <a:cs typeface="Calibri"/>
              </a:rPr>
              <a:t> </a:t>
            </a:r>
            <a:r>
              <a:rPr lang="de-DE" err="1">
                <a:cs typeface="Calibri"/>
              </a:rPr>
              <a:t>see</a:t>
            </a:r>
            <a:r>
              <a:rPr lang="de-DE" dirty="0">
                <a:cs typeface="Calibri"/>
              </a:rPr>
              <a:t> </a:t>
            </a:r>
            <a:r>
              <a:rPr lang="de-DE">
                <a:cs typeface="Calibri"/>
              </a:rPr>
              <a:t>like </a:t>
            </a:r>
            <a:r>
              <a:rPr lang="de-DE" err="1">
                <a:cs typeface="Calibri"/>
              </a:rPr>
              <a:t>humans</a:t>
            </a:r>
            <a:r>
              <a:rPr lang="de-DE" dirty="0">
                <a:cs typeface="Calibri"/>
              </a:rPr>
              <a:t> </a:t>
            </a:r>
            <a:r>
              <a:rPr lang="de-DE" err="1">
                <a:cs typeface="Calibri"/>
              </a:rPr>
              <a:t>can</a:t>
            </a:r>
          </a:p>
          <a:p>
            <a:pPr marL="383540" lvl="1"/>
            <a:r>
              <a:rPr lang="de-DE">
                <a:cs typeface="Calibri"/>
              </a:rPr>
              <a:t>So </a:t>
            </a:r>
            <a:r>
              <a:rPr lang="de-DE" err="1">
                <a:cs typeface="Calibri"/>
              </a:rPr>
              <a:t>you're</a:t>
            </a:r>
            <a:r>
              <a:rPr lang="de-DE" dirty="0">
                <a:cs typeface="Calibri"/>
              </a:rPr>
              <a:t> </a:t>
            </a:r>
            <a:r>
              <a:rPr lang="de-DE" err="1">
                <a:cs typeface="Calibri"/>
              </a:rPr>
              <a:t>using</a:t>
            </a:r>
            <a:r>
              <a:rPr lang="de-DE" dirty="0">
                <a:cs typeface="Calibri"/>
              </a:rPr>
              <a:t> </a:t>
            </a:r>
            <a:r>
              <a:rPr lang="de-DE" err="1">
                <a:cs typeface="Calibri"/>
              </a:rPr>
              <a:t>algorithms</a:t>
            </a:r>
            <a:r>
              <a:rPr lang="de-DE">
                <a:cs typeface="Calibri"/>
              </a:rPr>
              <a:t> in </a:t>
            </a:r>
            <a:r>
              <a:rPr lang="de-DE" err="1">
                <a:cs typeface="Calibri"/>
              </a:rPr>
              <a:t>order</a:t>
            </a:r>
            <a:r>
              <a:rPr lang="de-DE" dirty="0">
                <a:cs typeface="Calibri"/>
              </a:rPr>
              <a:t> </a:t>
            </a:r>
            <a:r>
              <a:rPr lang="de-DE" err="1">
                <a:cs typeface="Calibri"/>
              </a:rPr>
              <a:t>to</a:t>
            </a:r>
            <a:r>
              <a:rPr lang="de-DE">
                <a:cs typeface="Calibri"/>
              </a:rPr>
              <a:t> (</a:t>
            </a:r>
            <a:r>
              <a:rPr lang="de-DE" err="1">
                <a:cs typeface="Calibri"/>
              </a:rPr>
              <a:t>most</a:t>
            </a:r>
            <a:r>
              <a:rPr lang="de-DE" dirty="0">
                <a:cs typeface="Calibri"/>
              </a:rPr>
              <a:t> </a:t>
            </a:r>
            <a:r>
              <a:rPr lang="de-DE" err="1">
                <a:cs typeface="Calibri"/>
              </a:rPr>
              <a:t>of</a:t>
            </a:r>
            <a:r>
              <a:rPr lang="de-DE">
                <a:cs typeface="Calibri"/>
              </a:rPr>
              <a:t> </a:t>
            </a:r>
            <a:r>
              <a:rPr lang="de-DE" err="1">
                <a:cs typeface="Calibri"/>
              </a:rPr>
              <a:t>the</a:t>
            </a:r>
            <a:r>
              <a:rPr lang="de-DE">
                <a:cs typeface="Calibri"/>
              </a:rPr>
              <a:t> time) </a:t>
            </a:r>
            <a:r>
              <a:rPr lang="de-DE" err="1">
                <a:cs typeface="Calibri"/>
              </a:rPr>
              <a:t>acquire</a:t>
            </a:r>
            <a:r>
              <a:rPr lang="de-DE" dirty="0">
                <a:cs typeface="Calibri"/>
              </a:rPr>
              <a:t> </a:t>
            </a:r>
            <a:r>
              <a:rPr lang="de-DE" err="1">
                <a:cs typeface="Calibri"/>
              </a:rPr>
              <a:t>some</a:t>
            </a:r>
            <a:r>
              <a:rPr lang="de-DE">
                <a:cs typeface="Calibri"/>
              </a:rPr>
              <a:t> high-level </a:t>
            </a:r>
            <a:r>
              <a:rPr lang="de-DE" err="1">
                <a:cs typeface="Calibri"/>
              </a:rPr>
              <a:t>information</a:t>
            </a:r>
            <a:r>
              <a:rPr lang="de-DE" dirty="0">
                <a:cs typeface="Calibri"/>
              </a:rPr>
              <a:t> </a:t>
            </a:r>
            <a:r>
              <a:rPr lang="de-DE" err="1">
                <a:cs typeface="Calibri"/>
              </a:rPr>
              <a:t>from</a:t>
            </a:r>
            <a:r>
              <a:rPr lang="de-DE" dirty="0">
                <a:cs typeface="Calibri"/>
              </a:rPr>
              <a:t> </a:t>
            </a:r>
            <a:r>
              <a:rPr lang="de-DE" err="1">
                <a:cs typeface="Calibri"/>
              </a:rPr>
              <a:t>images</a:t>
            </a:r>
            <a:r>
              <a:rPr lang="de-DE">
                <a:cs typeface="Calibri"/>
              </a:rPr>
              <a:t>, but </a:t>
            </a:r>
            <a:r>
              <a:rPr lang="de-DE" err="1">
                <a:cs typeface="Calibri"/>
              </a:rPr>
              <a:t>you</a:t>
            </a:r>
            <a:r>
              <a:rPr lang="de-DE" dirty="0">
                <a:cs typeface="Calibri"/>
              </a:rPr>
              <a:t> </a:t>
            </a:r>
            <a:r>
              <a:rPr lang="de-DE" err="1">
                <a:cs typeface="Calibri"/>
              </a:rPr>
              <a:t>are</a:t>
            </a:r>
            <a:r>
              <a:rPr lang="de-DE">
                <a:cs typeface="Calibri"/>
              </a:rPr>
              <a:t> not </a:t>
            </a:r>
            <a:r>
              <a:rPr lang="de-DE" err="1">
                <a:cs typeface="Calibri"/>
              </a:rPr>
              <a:t>synthesizing</a:t>
            </a:r>
            <a:r>
              <a:rPr lang="de-DE" dirty="0">
                <a:cs typeface="Calibri"/>
              </a:rPr>
              <a:t> </a:t>
            </a:r>
            <a:r>
              <a:rPr lang="de-DE" err="1">
                <a:cs typeface="Calibri"/>
              </a:rPr>
              <a:t>images</a:t>
            </a:r>
            <a:r>
              <a:rPr lang="de-DE" dirty="0">
                <a:cs typeface="Calibri"/>
              </a:rPr>
              <a:t> </a:t>
            </a:r>
            <a:r>
              <a:rPr lang="de-DE" err="1">
                <a:cs typeface="Calibri"/>
              </a:rPr>
              <a:t>or</a:t>
            </a:r>
            <a:r>
              <a:rPr lang="de-DE" dirty="0">
                <a:cs typeface="Calibri"/>
              </a:rPr>
              <a:t> </a:t>
            </a:r>
            <a:r>
              <a:rPr lang="de-DE" err="1">
                <a:cs typeface="Calibri"/>
              </a:rPr>
              <a:t>scenes</a:t>
            </a:r>
            <a:r>
              <a:rPr lang="de-DE" dirty="0">
                <a:cs typeface="Calibri"/>
              </a:rPr>
              <a:t> </a:t>
            </a:r>
            <a:r>
              <a:rPr lang="de-DE" err="1">
                <a:cs typeface="Calibri"/>
              </a:rPr>
              <a:t>from</a:t>
            </a:r>
            <a:r>
              <a:rPr lang="de-DE" dirty="0">
                <a:cs typeface="Calibri"/>
              </a:rPr>
              <a:t> </a:t>
            </a:r>
            <a:r>
              <a:rPr lang="de-DE">
                <a:cs typeface="Calibri"/>
              </a:rPr>
              <a:t>scratch</a:t>
            </a:r>
          </a:p>
          <a:p>
            <a:pPr marL="182245" indent="-182245"/>
            <a:r>
              <a:rPr lang="de-DE">
                <a:cs typeface="Calibri"/>
              </a:rPr>
              <a:t>Website and documentation can be found at </a:t>
            </a:r>
            <a:r>
              <a:rPr lang="de-DE">
                <a:cs typeface="Calibri"/>
                <a:hlinkClick r:id="rId2"/>
              </a:rPr>
              <a:t>https://opencv.org/</a:t>
            </a:r>
            <a:r>
              <a:rPr lang="de-DE">
                <a:cs typeface="Calibri"/>
              </a:rPr>
              <a:t> </a:t>
            </a:r>
          </a:p>
          <a:p>
            <a:pPr marL="182245" indent="-182245"/>
            <a:endParaRPr lang="de-DE">
              <a:cs typeface="Calibri"/>
            </a:endParaRPr>
          </a:p>
          <a:p>
            <a:pPr marL="383540" lvl="1"/>
            <a:endParaRPr lang="de-DE">
              <a:cs typeface="Calibri"/>
            </a:endParaRPr>
          </a:p>
          <a:p>
            <a:pPr marL="182245" indent="-182245"/>
            <a:endParaRPr lang="de-DE">
              <a:cs typeface="Calibri"/>
            </a:endParaRPr>
          </a:p>
          <a:p>
            <a:pPr marL="182245" indent="-182245"/>
            <a:endParaRPr lang="de-DE">
              <a:cs typeface="Calibri"/>
            </a:endParaRPr>
          </a:p>
        </p:txBody>
      </p:sp>
      <p:pic>
        <p:nvPicPr>
          <p:cNvPr id="12" name="Grafik 12">
            <a:extLst>
              <a:ext uri="{FF2B5EF4-FFF2-40B4-BE49-F238E27FC236}">
                <a16:creationId xmlns:a16="http://schemas.microsoft.com/office/drawing/2014/main" id="{8F71DFD5-DE8F-4F70-BAF3-5ED95CDC8D5C}"/>
              </a:ext>
            </a:extLst>
          </p:cNvPr>
          <p:cNvPicPr>
            <a:picLocks noChangeAspect="1"/>
          </p:cNvPicPr>
          <p:nvPr/>
        </p:nvPicPr>
        <p:blipFill>
          <a:blip r:embed="rId3"/>
          <a:stretch>
            <a:fillRect/>
          </a:stretch>
        </p:blipFill>
        <p:spPr>
          <a:xfrm>
            <a:off x="8593833" y="2428594"/>
            <a:ext cx="2647096" cy="3251862"/>
          </a:xfrm>
          <a:prstGeom prst="rect">
            <a:avLst/>
          </a:prstGeom>
        </p:spPr>
      </p:pic>
    </p:spTree>
    <p:extLst>
      <p:ext uri="{BB962C8B-B14F-4D97-AF65-F5344CB8AC3E}">
        <p14:creationId xmlns:p14="http://schemas.microsoft.com/office/powerpoint/2010/main" val="59956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F7192-4EBD-42ED-8935-B0780CD9B260}"/>
              </a:ext>
            </a:extLst>
          </p:cNvPr>
          <p:cNvSpPr>
            <a:spLocks noGrp="1"/>
          </p:cNvSpPr>
          <p:nvPr>
            <p:ph type="title"/>
          </p:nvPr>
        </p:nvSpPr>
        <p:spPr/>
        <p:txBody>
          <a:bodyPr/>
          <a:lstStyle/>
          <a:p>
            <a:r>
              <a:rPr lang="de-DE" err="1">
                <a:cs typeface="Calibri Light"/>
              </a:rPr>
              <a:t>OpenCV</a:t>
            </a:r>
            <a:endParaRPr lang="de-DE" err="1"/>
          </a:p>
        </p:txBody>
      </p:sp>
      <p:sp>
        <p:nvSpPr>
          <p:cNvPr id="3" name="Inhaltsplatzhalter 2">
            <a:extLst>
              <a:ext uri="{FF2B5EF4-FFF2-40B4-BE49-F238E27FC236}">
                <a16:creationId xmlns:a16="http://schemas.microsoft.com/office/drawing/2014/main" id="{B59285EB-E41E-4411-B198-573D0070170C}"/>
              </a:ext>
            </a:extLst>
          </p:cNvPr>
          <p:cNvSpPr>
            <a:spLocks noGrp="1"/>
          </p:cNvSpPr>
          <p:nvPr>
            <p:ph idx="1"/>
          </p:nvPr>
        </p:nvSpPr>
        <p:spPr>
          <a:xfrm>
            <a:off x="1097280" y="1845734"/>
            <a:ext cx="10058400" cy="4364554"/>
          </a:xfrm>
        </p:spPr>
        <p:txBody>
          <a:bodyPr vert="horz" lIns="0" tIns="45720" rIns="0" bIns="45720" rtlCol="0" anchor="t">
            <a:normAutofit fontScale="92500" lnSpcReduction="10000"/>
          </a:bodyPr>
          <a:lstStyle/>
          <a:p>
            <a:pPr marL="182245" indent="-182245"/>
            <a:r>
              <a:rPr lang="de-DE">
                <a:cs typeface="Calibri"/>
              </a:rPr>
              <a:t>Just </a:t>
            </a:r>
            <a:r>
              <a:rPr lang="de-DE" err="1">
                <a:cs typeface="Calibri"/>
              </a:rPr>
              <a:t>some</a:t>
            </a:r>
            <a:r>
              <a:rPr lang="de-DE">
                <a:cs typeface="Calibri"/>
              </a:rPr>
              <a:t> </a:t>
            </a:r>
            <a:r>
              <a:rPr lang="de-DE" err="1">
                <a:cs typeface="Calibri"/>
              </a:rPr>
              <a:t>of</a:t>
            </a:r>
            <a:r>
              <a:rPr lang="de-DE">
                <a:cs typeface="Calibri"/>
              </a:rPr>
              <a:t> </a:t>
            </a:r>
            <a:r>
              <a:rPr lang="de-DE" err="1">
                <a:cs typeface="Calibri"/>
              </a:rPr>
              <a:t>OpenCVs</a:t>
            </a:r>
            <a:r>
              <a:rPr lang="de-DE">
                <a:cs typeface="Calibri"/>
              </a:rPr>
              <a:t> </a:t>
            </a:r>
            <a:r>
              <a:rPr lang="de-DE" err="1">
                <a:cs typeface="Calibri"/>
              </a:rPr>
              <a:t>functionalities</a:t>
            </a:r>
            <a:r>
              <a:rPr lang="de-DE">
                <a:cs typeface="Calibri"/>
              </a:rPr>
              <a:t> </a:t>
            </a:r>
            <a:r>
              <a:rPr lang="de-DE" err="1">
                <a:cs typeface="Calibri"/>
              </a:rPr>
              <a:t>include</a:t>
            </a:r>
            <a:r>
              <a:rPr lang="de-DE">
                <a:cs typeface="Calibri"/>
              </a:rPr>
              <a:t>:</a:t>
            </a:r>
          </a:p>
          <a:p>
            <a:pPr marL="383540" lvl="1"/>
            <a:r>
              <a:rPr lang="de-DE">
                <a:cs typeface="Calibri"/>
              </a:rPr>
              <a:t>Just </a:t>
            </a:r>
            <a:r>
              <a:rPr lang="de-DE" err="1">
                <a:cs typeface="Calibri"/>
              </a:rPr>
              <a:t>the</a:t>
            </a:r>
            <a:r>
              <a:rPr lang="de-DE">
                <a:cs typeface="Calibri"/>
              </a:rPr>
              <a:t> </a:t>
            </a:r>
            <a:r>
              <a:rPr lang="de-DE" err="1">
                <a:cs typeface="Calibri"/>
              </a:rPr>
              <a:t>basic</a:t>
            </a:r>
            <a:r>
              <a:rPr lang="de-DE">
                <a:cs typeface="Calibri"/>
              </a:rPr>
              <a:t> </a:t>
            </a:r>
            <a:r>
              <a:rPr lang="de-DE" err="1">
                <a:cs typeface="Calibri"/>
              </a:rPr>
              <a:t>loading</a:t>
            </a:r>
            <a:r>
              <a:rPr lang="de-DE">
                <a:cs typeface="Calibri"/>
              </a:rPr>
              <a:t>, </a:t>
            </a:r>
            <a:r>
              <a:rPr lang="de-DE" err="1">
                <a:cs typeface="Calibri"/>
              </a:rPr>
              <a:t>displaying</a:t>
            </a:r>
            <a:r>
              <a:rPr lang="de-DE">
                <a:cs typeface="Calibri"/>
              </a:rPr>
              <a:t> and </a:t>
            </a:r>
            <a:r>
              <a:rPr lang="de-DE" err="1">
                <a:cs typeface="Calibri"/>
              </a:rPr>
              <a:t>saving</a:t>
            </a:r>
            <a:r>
              <a:rPr lang="de-DE">
                <a:cs typeface="Calibri"/>
              </a:rPr>
              <a:t> </a:t>
            </a:r>
            <a:r>
              <a:rPr lang="de-DE" err="1">
                <a:cs typeface="Calibri"/>
              </a:rPr>
              <a:t>of</a:t>
            </a:r>
            <a:r>
              <a:rPr lang="de-DE">
                <a:cs typeface="Calibri"/>
              </a:rPr>
              <a:t> </a:t>
            </a:r>
            <a:r>
              <a:rPr lang="de-DE" err="1">
                <a:cs typeface="Calibri"/>
              </a:rPr>
              <a:t>images</a:t>
            </a:r>
          </a:p>
          <a:p>
            <a:pPr marL="383540" lvl="1"/>
            <a:r>
              <a:rPr lang="de-DE" err="1">
                <a:cs typeface="Calibri"/>
              </a:rPr>
              <a:t>Filtering</a:t>
            </a:r>
            <a:r>
              <a:rPr lang="de-DE">
                <a:cs typeface="Calibri"/>
              </a:rPr>
              <a:t>: </a:t>
            </a:r>
            <a:r>
              <a:rPr lang="de-DE" i="1" err="1">
                <a:cs typeface="Calibri"/>
              </a:rPr>
              <a:t>often</a:t>
            </a:r>
            <a:r>
              <a:rPr lang="de-DE" i="1">
                <a:cs typeface="Calibri"/>
              </a:rPr>
              <a:t> </a:t>
            </a:r>
            <a:r>
              <a:rPr lang="de-DE" i="1" err="1">
                <a:cs typeface="Calibri"/>
              </a:rPr>
              <a:t>to</a:t>
            </a:r>
            <a:r>
              <a:rPr lang="de-DE" i="1">
                <a:cs typeface="Calibri"/>
              </a:rPr>
              <a:t> highlight </a:t>
            </a:r>
            <a:r>
              <a:rPr lang="de-DE" i="1" err="1">
                <a:cs typeface="Calibri"/>
              </a:rPr>
              <a:t>certain</a:t>
            </a:r>
            <a:r>
              <a:rPr lang="de-DE" i="1">
                <a:cs typeface="Calibri"/>
              </a:rPr>
              <a:t> </a:t>
            </a:r>
            <a:r>
              <a:rPr lang="de-DE" i="1" err="1">
                <a:cs typeface="Calibri"/>
              </a:rPr>
              <a:t>features</a:t>
            </a:r>
            <a:r>
              <a:rPr lang="de-DE" i="1">
                <a:cs typeface="Calibri"/>
              </a:rPr>
              <a:t> in </a:t>
            </a:r>
            <a:r>
              <a:rPr lang="de-DE" i="1" err="1">
                <a:cs typeface="Calibri"/>
              </a:rPr>
              <a:t>the</a:t>
            </a:r>
            <a:r>
              <a:rPr lang="de-DE" i="1">
                <a:cs typeface="Calibri"/>
              </a:rPr>
              <a:t> </a:t>
            </a:r>
            <a:r>
              <a:rPr lang="de-DE" i="1" err="1">
                <a:cs typeface="Calibri"/>
              </a:rPr>
              <a:t>image</a:t>
            </a:r>
            <a:r>
              <a:rPr lang="de-DE" i="1">
                <a:cs typeface="Calibri"/>
              </a:rPr>
              <a:t>, like </a:t>
            </a:r>
            <a:r>
              <a:rPr lang="de-DE" i="1" err="1">
                <a:cs typeface="Calibri"/>
              </a:rPr>
              <a:t>edges</a:t>
            </a:r>
          </a:p>
          <a:p>
            <a:pPr marL="383540" lvl="1"/>
            <a:r>
              <a:rPr lang="de-DE">
                <a:cs typeface="Calibri"/>
              </a:rPr>
              <a:t>Segmentation: </a:t>
            </a:r>
            <a:r>
              <a:rPr lang="de-DE" i="1" err="1">
                <a:cs typeface="Calibri"/>
              </a:rPr>
              <a:t>separating</a:t>
            </a:r>
            <a:r>
              <a:rPr lang="de-DE" i="1">
                <a:cs typeface="Calibri"/>
              </a:rPr>
              <a:t> </a:t>
            </a:r>
            <a:r>
              <a:rPr lang="de-DE" i="1" err="1">
                <a:cs typeface="Calibri"/>
              </a:rPr>
              <a:t>foreground</a:t>
            </a:r>
            <a:r>
              <a:rPr lang="de-DE" i="1">
                <a:cs typeface="Calibri"/>
              </a:rPr>
              <a:t> and </a:t>
            </a:r>
            <a:r>
              <a:rPr lang="de-DE" i="1" err="1">
                <a:cs typeface="Calibri"/>
              </a:rPr>
              <a:t>background</a:t>
            </a:r>
          </a:p>
          <a:p>
            <a:pPr marL="383540" lvl="1"/>
            <a:r>
              <a:rPr lang="de-DE" err="1">
                <a:cs typeface="Calibri"/>
              </a:rPr>
              <a:t>Detection</a:t>
            </a:r>
            <a:r>
              <a:rPr lang="de-DE">
                <a:cs typeface="Calibri"/>
              </a:rPr>
              <a:t> </a:t>
            </a:r>
            <a:r>
              <a:rPr lang="de-DE" err="1">
                <a:cs typeface="Calibri"/>
              </a:rPr>
              <a:t>of</a:t>
            </a:r>
            <a:r>
              <a:rPr lang="de-DE">
                <a:cs typeface="Calibri"/>
              </a:rPr>
              <a:t> </a:t>
            </a:r>
            <a:r>
              <a:rPr lang="de-DE" err="1">
                <a:cs typeface="Calibri"/>
              </a:rPr>
              <a:t>keypoints</a:t>
            </a:r>
            <a:r>
              <a:rPr lang="de-DE">
                <a:cs typeface="Calibri"/>
              </a:rPr>
              <a:t> and </a:t>
            </a:r>
            <a:r>
              <a:rPr lang="de-DE" err="1">
                <a:cs typeface="Calibri"/>
              </a:rPr>
              <a:t>features</a:t>
            </a:r>
          </a:p>
          <a:p>
            <a:pPr marL="383540" lvl="1"/>
            <a:r>
              <a:rPr lang="de-DE" err="1">
                <a:cs typeface="Calibri"/>
              </a:rPr>
              <a:t>Calibrating</a:t>
            </a:r>
            <a:r>
              <a:rPr lang="de-DE">
                <a:cs typeface="Calibri"/>
              </a:rPr>
              <a:t> </a:t>
            </a:r>
            <a:r>
              <a:rPr lang="de-DE" err="1">
                <a:cs typeface="Calibri"/>
              </a:rPr>
              <a:t>cameras</a:t>
            </a:r>
            <a:r>
              <a:rPr lang="de-DE">
                <a:cs typeface="Calibri"/>
              </a:rPr>
              <a:t> and </a:t>
            </a:r>
            <a:r>
              <a:rPr lang="de-DE" err="1">
                <a:cs typeface="Calibri"/>
              </a:rPr>
              <a:t>determining</a:t>
            </a:r>
            <a:r>
              <a:rPr lang="de-DE">
                <a:cs typeface="Calibri"/>
              </a:rPr>
              <a:t> </a:t>
            </a:r>
            <a:r>
              <a:rPr lang="de-DE" err="1">
                <a:cs typeface="Calibri"/>
              </a:rPr>
              <a:t>their</a:t>
            </a:r>
            <a:r>
              <a:rPr lang="de-DE">
                <a:cs typeface="Calibri"/>
              </a:rPr>
              <a:t> </a:t>
            </a:r>
            <a:r>
              <a:rPr lang="de-DE" err="1">
                <a:cs typeface="Calibri"/>
              </a:rPr>
              <a:t>viewpoint</a:t>
            </a:r>
            <a:r>
              <a:rPr lang="de-DE">
                <a:cs typeface="Calibri"/>
              </a:rPr>
              <a:t> in </a:t>
            </a:r>
            <a:r>
              <a:rPr lang="de-DE" err="1">
                <a:cs typeface="Calibri"/>
              </a:rPr>
              <a:t>the</a:t>
            </a:r>
            <a:r>
              <a:rPr lang="de-DE">
                <a:cs typeface="Calibri"/>
              </a:rPr>
              <a:t> 3-dimensional </a:t>
            </a:r>
            <a:r>
              <a:rPr lang="de-DE" err="1">
                <a:cs typeface="Calibri"/>
              </a:rPr>
              <a:t>space</a:t>
            </a:r>
          </a:p>
          <a:p>
            <a:pPr marL="383540" lvl="1"/>
            <a:r>
              <a:rPr lang="de-DE">
                <a:cs typeface="Calibri"/>
              </a:rPr>
              <a:t>Image </a:t>
            </a:r>
            <a:r>
              <a:rPr lang="de-DE" err="1">
                <a:cs typeface="Calibri"/>
              </a:rPr>
              <a:t>stitching</a:t>
            </a:r>
            <a:r>
              <a:rPr lang="de-DE">
                <a:cs typeface="Calibri"/>
              </a:rPr>
              <a:t>: </a:t>
            </a:r>
            <a:r>
              <a:rPr lang="de-DE" i="1" err="1">
                <a:cs typeface="Calibri"/>
              </a:rPr>
              <a:t>this</a:t>
            </a:r>
            <a:r>
              <a:rPr lang="de-DE" i="1">
                <a:cs typeface="Calibri"/>
              </a:rPr>
              <a:t> </a:t>
            </a:r>
            <a:r>
              <a:rPr lang="de-DE" i="1" err="1">
                <a:cs typeface="Calibri"/>
              </a:rPr>
              <a:t>is</a:t>
            </a:r>
            <a:r>
              <a:rPr lang="de-DE" i="1">
                <a:cs typeface="Calibri"/>
              </a:rPr>
              <a:t> </a:t>
            </a:r>
            <a:r>
              <a:rPr lang="de-DE" i="1" err="1">
                <a:cs typeface="Calibri"/>
              </a:rPr>
              <a:t>what</a:t>
            </a:r>
            <a:r>
              <a:rPr lang="de-DE" i="1">
                <a:cs typeface="Calibri"/>
              </a:rPr>
              <a:t> </a:t>
            </a:r>
            <a:r>
              <a:rPr lang="de-DE" i="1" err="1">
                <a:cs typeface="Calibri"/>
              </a:rPr>
              <a:t>happens</a:t>
            </a:r>
            <a:r>
              <a:rPr lang="de-DE" i="1">
                <a:cs typeface="Calibri"/>
              </a:rPr>
              <a:t> </a:t>
            </a:r>
            <a:r>
              <a:rPr lang="de-DE" i="1" err="1">
                <a:cs typeface="Calibri"/>
              </a:rPr>
              <a:t>when</a:t>
            </a:r>
            <a:r>
              <a:rPr lang="de-DE" i="1">
                <a:cs typeface="Calibri"/>
              </a:rPr>
              <a:t> </a:t>
            </a:r>
            <a:r>
              <a:rPr lang="de-DE" i="1" err="1">
                <a:cs typeface="Calibri"/>
              </a:rPr>
              <a:t>you</a:t>
            </a:r>
            <a:r>
              <a:rPr lang="de-DE" i="1">
                <a:cs typeface="Calibri"/>
              </a:rPr>
              <a:t> </a:t>
            </a:r>
            <a:r>
              <a:rPr lang="de-DE" i="1" err="1">
                <a:cs typeface="Calibri"/>
              </a:rPr>
              <a:t>take</a:t>
            </a:r>
            <a:r>
              <a:rPr lang="de-DE" i="1">
                <a:cs typeface="Calibri"/>
              </a:rPr>
              <a:t> </a:t>
            </a:r>
            <a:r>
              <a:rPr lang="de-DE" i="1" err="1">
                <a:cs typeface="Calibri"/>
              </a:rPr>
              <a:t>panorama</a:t>
            </a:r>
            <a:r>
              <a:rPr lang="de-DE" i="1">
                <a:cs typeface="Calibri"/>
              </a:rPr>
              <a:t> </a:t>
            </a:r>
            <a:r>
              <a:rPr lang="de-DE" i="1" err="1">
                <a:cs typeface="Calibri"/>
              </a:rPr>
              <a:t>pictures</a:t>
            </a:r>
          </a:p>
          <a:p>
            <a:pPr marL="182245" indent="-182245"/>
            <a:r>
              <a:rPr lang="de-DE">
                <a:cs typeface="Calibri"/>
              </a:rPr>
              <a:t>...</a:t>
            </a:r>
            <a:r>
              <a:rPr lang="de-DE" err="1">
                <a:cs typeface="Calibri"/>
              </a:rPr>
              <a:t>which</a:t>
            </a:r>
            <a:r>
              <a:rPr lang="de-DE">
                <a:cs typeface="Calibri"/>
              </a:rPr>
              <a:t> </a:t>
            </a:r>
            <a:r>
              <a:rPr lang="de-DE" err="1">
                <a:cs typeface="Calibri"/>
              </a:rPr>
              <a:t>you</a:t>
            </a:r>
            <a:r>
              <a:rPr lang="de-DE">
                <a:cs typeface="Calibri"/>
              </a:rPr>
              <a:t> </a:t>
            </a:r>
            <a:r>
              <a:rPr lang="de-DE" err="1">
                <a:cs typeface="Calibri"/>
              </a:rPr>
              <a:t>could</a:t>
            </a:r>
            <a:r>
              <a:rPr lang="de-DE">
                <a:cs typeface="Calibri"/>
              </a:rPr>
              <a:t> </a:t>
            </a:r>
            <a:r>
              <a:rPr lang="de-DE" err="1">
                <a:cs typeface="Calibri"/>
              </a:rPr>
              <a:t>then</a:t>
            </a:r>
            <a:r>
              <a:rPr lang="de-DE">
                <a:cs typeface="Calibri"/>
              </a:rPr>
              <a:t> </a:t>
            </a:r>
            <a:r>
              <a:rPr lang="de-DE" err="1">
                <a:cs typeface="Calibri"/>
              </a:rPr>
              <a:t>use</a:t>
            </a:r>
            <a:r>
              <a:rPr lang="de-DE">
                <a:cs typeface="Calibri"/>
              </a:rPr>
              <a:t> </a:t>
            </a:r>
            <a:r>
              <a:rPr lang="de-DE" err="1">
                <a:cs typeface="Calibri"/>
              </a:rPr>
              <a:t>to</a:t>
            </a:r>
            <a:r>
              <a:rPr lang="de-DE">
                <a:cs typeface="Calibri"/>
              </a:rPr>
              <a:t>...</a:t>
            </a:r>
          </a:p>
          <a:p>
            <a:pPr marL="383540" lvl="1"/>
            <a:r>
              <a:rPr lang="de-DE" err="1">
                <a:cs typeface="Calibri"/>
              </a:rPr>
              <a:t>Improve</a:t>
            </a:r>
            <a:r>
              <a:rPr lang="de-DE">
                <a:cs typeface="Calibri"/>
              </a:rPr>
              <a:t> </a:t>
            </a:r>
            <a:r>
              <a:rPr lang="de-DE" err="1">
                <a:cs typeface="Calibri"/>
              </a:rPr>
              <a:t>images</a:t>
            </a:r>
            <a:r>
              <a:rPr lang="de-DE">
                <a:cs typeface="Calibri"/>
              </a:rPr>
              <a:t> </a:t>
            </a:r>
          </a:p>
          <a:p>
            <a:pPr marL="383540" lvl="1"/>
            <a:r>
              <a:rPr lang="de-DE" err="1">
                <a:cs typeface="Calibri"/>
              </a:rPr>
              <a:t>Recognize</a:t>
            </a:r>
            <a:r>
              <a:rPr lang="de-DE">
                <a:cs typeface="Calibri"/>
              </a:rPr>
              <a:t> </a:t>
            </a:r>
            <a:r>
              <a:rPr lang="de-DE" err="1">
                <a:cs typeface="Calibri"/>
              </a:rPr>
              <a:t>objects</a:t>
            </a:r>
            <a:r>
              <a:rPr lang="de-DE">
                <a:cs typeface="Calibri"/>
              </a:rPr>
              <a:t> and </a:t>
            </a:r>
            <a:r>
              <a:rPr lang="de-DE" err="1">
                <a:cs typeface="Calibri"/>
              </a:rPr>
              <a:t>faces</a:t>
            </a:r>
            <a:endParaRPr lang="de-DE">
              <a:cs typeface="Calibri"/>
            </a:endParaRPr>
          </a:p>
          <a:p>
            <a:pPr marL="383540" lvl="1"/>
            <a:r>
              <a:rPr lang="de-DE">
                <a:cs typeface="Calibri"/>
              </a:rPr>
              <a:t>Track </a:t>
            </a:r>
            <a:r>
              <a:rPr lang="de-DE" err="1">
                <a:cs typeface="Calibri"/>
              </a:rPr>
              <a:t>camera</a:t>
            </a:r>
            <a:r>
              <a:rPr lang="de-DE">
                <a:cs typeface="Calibri"/>
              </a:rPr>
              <a:t> </a:t>
            </a:r>
            <a:r>
              <a:rPr lang="de-DE" err="1">
                <a:cs typeface="Calibri"/>
              </a:rPr>
              <a:t>movements</a:t>
            </a:r>
          </a:p>
          <a:p>
            <a:pPr marL="182245" indent="-182245"/>
            <a:r>
              <a:rPr lang="de-DE">
                <a:cs typeface="Calibri"/>
              </a:rPr>
              <a:t>...and so on and so </a:t>
            </a:r>
            <a:r>
              <a:rPr lang="de-DE" err="1">
                <a:cs typeface="Calibri"/>
              </a:rPr>
              <a:t>forth</a:t>
            </a:r>
          </a:p>
          <a:p>
            <a:pPr marL="383540" lvl="1"/>
            <a:endParaRPr lang="de-DE">
              <a:cs typeface="Calibri"/>
            </a:endParaRPr>
          </a:p>
        </p:txBody>
      </p:sp>
      <p:sp>
        <p:nvSpPr>
          <p:cNvPr id="4" name="Foliennummernplatzhalter 3">
            <a:extLst>
              <a:ext uri="{FF2B5EF4-FFF2-40B4-BE49-F238E27FC236}">
                <a16:creationId xmlns:a16="http://schemas.microsoft.com/office/drawing/2014/main" id="{FFA5EAD7-8398-4CA1-9308-190E9D139486}"/>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149344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1B40F4-F86E-4FBC-8A62-645440B4B4BD}"/>
              </a:ext>
            </a:extLst>
          </p:cNvPr>
          <p:cNvSpPr>
            <a:spLocks noGrp="1"/>
          </p:cNvSpPr>
          <p:nvPr>
            <p:ph type="title"/>
          </p:nvPr>
        </p:nvSpPr>
        <p:spPr/>
        <p:txBody>
          <a:bodyPr/>
          <a:lstStyle/>
          <a:p>
            <a:r>
              <a:rPr lang="de-DE" err="1">
                <a:cs typeface="Calibri Light"/>
              </a:rPr>
              <a:t>OpenCV</a:t>
            </a:r>
            <a:endParaRPr lang="de-DE" err="1"/>
          </a:p>
        </p:txBody>
      </p:sp>
      <p:sp>
        <p:nvSpPr>
          <p:cNvPr id="3" name="Inhaltsplatzhalter 2">
            <a:extLst>
              <a:ext uri="{FF2B5EF4-FFF2-40B4-BE49-F238E27FC236}">
                <a16:creationId xmlns:a16="http://schemas.microsoft.com/office/drawing/2014/main" id="{65EB0F10-45A0-495A-834E-FFEFDDDEEB7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Example</a:t>
            </a:r>
            <a:r>
              <a:rPr lang="de-DE" dirty="0">
                <a:cs typeface="Calibri"/>
              </a:rPr>
              <a:t>: </a:t>
            </a:r>
            <a:r>
              <a:rPr lang="de-DE" dirty="0" err="1">
                <a:cs typeface="Calibri"/>
              </a:rPr>
              <a:t>Extracting</a:t>
            </a:r>
            <a:r>
              <a:rPr lang="de-DE" dirty="0">
                <a:cs typeface="Calibri"/>
              </a:rPr>
              <a:t> </a:t>
            </a:r>
            <a:r>
              <a:rPr lang="de-DE" dirty="0" err="1">
                <a:cs typeface="Calibri"/>
              </a:rPr>
              <a:t>edges</a:t>
            </a:r>
            <a:r>
              <a:rPr lang="de-DE" dirty="0">
                <a:cs typeface="Calibri"/>
              </a:rPr>
              <a:t> </a:t>
            </a:r>
            <a:r>
              <a:rPr lang="de-DE" dirty="0" err="1">
                <a:cs typeface="Calibri"/>
              </a:rPr>
              <a:t>using</a:t>
            </a:r>
            <a:r>
              <a:rPr lang="de-DE" dirty="0">
                <a:cs typeface="Calibri"/>
              </a:rPr>
              <a:t> a Sobel </a:t>
            </a:r>
            <a:r>
              <a:rPr lang="de-DE" dirty="0" err="1">
                <a:cs typeface="Calibri"/>
              </a:rPr>
              <a:t>filter</a:t>
            </a:r>
            <a:r>
              <a:rPr lang="de-DE" dirty="0">
                <a:cs typeface="Calibri"/>
              </a:rPr>
              <a:t> in </a:t>
            </a:r>
            <a:r>
              <a:rPr lang="de-DE" dirty="0" err="1">
                <a:cs typeface="Calibri"/>
              </a:rPr>
              <a:t>OpenCV</a:t>
            </a:r>
          </a:p>
        </p:txBody>
      </p:sp>
      <p:sp>
        <p:nvSpPr>
          <p:cNvPr id="4" name="Foliennummernplatzhalter 3">
            <a:extLst>
              <a:ext uri="{FF2B5EF4-FFF2-40B4-BE49-F238E27FC236}">
                <a16:creationId xmlns:a16="http://schemas.microsoft.com/office/drawing/2014/main" id="{8ED14EA1-ACD4-4708-A596-6241E3347306}"/>
              </a:ext>
            </a:extLst>
          </p:cNvPr>
          <p:cNvSpPr>
            <a:spLocks noGrp="1"/>
          </p:cNvSpPr>
          <p:nvPr>
            <p:ph type="sldNum" sz="quarter" idx="12"/>
          </p:nvPr>
        </p:nvSpPr>
        <p:spPr/>
        <p:txBody>
          <a:bodyPr/>
          <a:lstStyle/>
          <a:p>
            <a:fld id="{89C4E583-6443-4199-AF95-A2ECCC288D48}" type="slidenum">
              <a:rPr lang="en-GB" smtClean="0"/>
              <a:t>17</a:t>
            </a:fld>
            <a:endParaRPr lang="en-GB"/>
          </a:p>
        </p:txBody>
      </p:sp>
      <p:pic>
        <p:nvPicPr>
          <p:cNvPr id="5" name="Grafik 5">
            <a:extLst>
              <a:ext uri="{FF2B5EF4-FFF2-40B4-BE49-F238E27FC236}">
                <a16:creationId xmlns:a16="http://schemas.microsoft.com/office/drawing/2014/main" id="{3156C0DF-FC5A-4153-B7AD-74B45955C834}"/>
              </a:ext>
            </a:extLst>
          </p:cNvPr>
          <p:cNvPicPr>
            <a:picLocks noChangeAspect="1"/>
          </p:cNvPicPr>
          <p:nvPr/>
        </p:nvPicPr>
        <p:blipFill>
          <a:blip r:embed="rId2"/>
          <a:stretch>
            <a:fillRect/>
          </a:stretch>
        </p:blipFill>
        <p:spPr>
          <a:xfrm>
            <a:off x="1778756" y="2663926"/>
            <a:ext cx="3766782" cy="2963162"/>
          </a:xfrm>
          <a:prstGeom prst="rect">
            <a:avLst/>
          </a:prstGeom>
        </p:spPr>
      </p:pic>
      <p:pic>
        <p:nvPicPr>
          <p:cNvPr id="7" name="Grafik 7">
            <a:extLst>
              <a:ext uri="{FF2B5EF4-FFF2-40B4-BE49-F238E27FC236}">
                <a16:creationId xmlns:a16="http://schemas.microsoft.com/office/drawing/2014/main" id="{BF89AFE8-3E5A-4AB1-897F-FC4B4E5A0192}"/>
              </a:ext>
            </a:extLst>
          </p:cNvPr>
          <p:cNvPicPr>
            <a:picLocks noChangeAspect="1"/>
          </p:cNvPicPr>
          <p:nvPr/>
        </p:nvPicPr>
        <p:blipFill>
          <a:blip r:embed="rId3"/>
          <a:stretch>
            <a:fillRect/>
          </a:stretch>
        </p:blipFill>
        <p:spPr>
          <a:xfrm>
            <a:off x="6191530" y="2641179"/>
            <a:ext cx="3823648" cy="3020027"/>
          </a:xfrm>
          <a:prstGeom prst="rect">
            <a:avLst/>
          </a:prstGeom>
        </p:spPr>
      </p:pic>
      <p:cxnSp>
        <p:nvCxnSpPr>
          <p:cNvPr id="10" name="Gerade Verbindung mit Pfeil 9">
            <a:extLst>
              <a:ext uri="{FF2B5EF4-FFF2-40B4-BE49-F238E27FC236}">
                <a16:creationId xmlns:a16="http://schemas.microsoft.com/office/drawing/2014/main" id="{60454A38-0BEE-4B5B-94AC-1D8A9E2FE231}"/>
              </a:ext>
            </a:extLst>
          </p:cNvPr>
          <p:cNvCxnSpPr>
            <a:cxnSpLocks/>
          </p:cNvCxnSpPr>
          <p:nvPr/>
        </p:nvCxnSpPr>
        <p:spPr>
          <a:xfrm>
            <a:off x="5445456" y="3910079"/>
            <a:ext cx="1130489" cy="45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502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8D8C4-18CA-4423-8D56-5A389827ADD0}"/>
              </a:ext>
            </a:extLst>
          </p:cNvPr>
          <p:cNvSpPr>
            <a:spLocks noGrp="1"/>
          </p:cNvSpPr>
          <p:nvPr>
            <p:ph type="title"/>
          </p:nvPr>
        </p:nvSpPr>
        <p:spPr/>
        <p:txBody>
          <a:bodyPr/>
          <a:lstStyle/>
          <a:p>
            <a:r>
              <a:rPr lang="de-DE">
                <a:cs typeface="Calibri Light"/>
              </a:rPr>
              <a:t>OpenGL</a:t>
            </a:r>
            <a:endParaRPr lang="de-DE"/>
          </a:p>
        </p:txBody>
      </p:sp>
      <p:sp>
        <p:nvSpPr>
          <p:cNvPr id="3" name="Inhaltsplatzhalter 2">
            <a:extLst>
              <a:ext uri="{FF2B5EF4-FFF2-40B4-BE49-F238E27FC236}">
                <a16:creationId xmlns:a16="http://schemas.microsoft.com/office/drawing/2014/main" id="{6800F4F6-431C-4C92-A138-E00933BC2E7D}"/>
              </a:ext>
            </a:extLst>
          </p:cNvPr>
          <p:cNvSpPr>
            <a:spLocks noGrp="1"/>
          </p:cNvSpPr>
          <p:nvPr>
            <p:ph idx="1"/>
          </p:nvPr>
        </p:nvSpPr>
        <p:spPr/>
        <p:txBody>
          <a:bodyPr vert="horz" lIns="0" tIns="45720" rIns="0" bIns="45720" rtlCol="0" anchor="t">
            <a:normAutofit/>
          </a:bodyPr>
          <a:lstStyle/>
          <a:p>
            <a:pPr marL="182245" indent="-182245"/>
            <a:r>
              <a:rPr lang="de-DE" dirty="0">
                <a:cs typeface="Calibri"/>
              </a:rPr>
              <a:t>OpenGL (Open Graphics Library) </a:t>
            </a:r>
            <a:r>
              <a:rPr lang="de-DE" dirty="0" err="1">
                <a:cs typeface="Calibri"/>
              </a:rPr>
              <a:t>offers</a:t>
            </a:r>
            <a:r>
              <a:rPr lang="de-DE" dirty="0">
                <a:cs typeface="Calibri"/>
              </a:rPr>
              <a:t> </a:t>
            </a:r>
            <a:r>
              <a:rPr lang="de-DE" dirty="0" err="1">
                <a:cs typeface="Calibri"/>
              </a:rPr>
              <a:t>tools</a:t>
            </a:r>
            <a:r>
              <a:rPr lang="de-DE" dirty="0">
                <a:cs typeface="Calibri"/>
              </a:rPr>
              <a:t> </a:t>
            </a:r>
            <a:r>
              <a:rPr lang="de-DE" dirty="0" err="1">
                <a:cs typeface="Calibri"/>
              </a:rPr>
              <a:t>for</a:t>
            </a:r>
            <a:r>
              <a:rPr lang="de-DE" dirty="0">
                <a:cs typeface="Calibri"/>
              </a:rPr>
              <a:t> </a:t>
            </a:r>
            <a:r>
              <a:rPr lang="de-DE" dirty="0" err="1">
                <a:cs typeface="Calibri"/>
              </a:rPr>
              <a:t>the</a:t>
            </a:r>
            <a:br>
              <a:rPr lang="de-DE" dirty="0">
                <a:cs typeface="Calibri"/>
              </a:rPr>
            </a:br>
            <a:r>
              <a:rPr lang="de-DE" dirty="0" err="1">
                <a:cs typeface="Calibri"/>
              </a:rPr>
              <a:t>the</a:t>
            </a:r>
            <a:r>
              <a:rPr lang="de-DE" dirty="0">
                <a:cs typeface="Calibri"/>
              </a:rPr>
              <a:t> </a:t>
            </a:r>
            <a:r>
              <a:rPr lang="de-DE" dirty="0" err="1">
                <a:cs typeface="Calibri"/>
              </a:rPr>
              <a:t>rendering</a:t>
            </a:r>
            <a:r>
              <a:rPr lang="de-DE" dirty="0">
                <a:cs typeface="Calibri"/>
              </a:rPr>
              <a:t> </a:t>
            </a:r>
            <a:r>
              <a:rPr lang="de-DE" dirty="0" err="1">
                <a:cs typeface="Calibri"/>
              </a:rPr>
              <a:t>of</a:t>
            </a:r>
            <a:r>
              <a:rPr lang="de-DE" dirty="0">
                <a:cs typeface="Calibri"/>
              </a:rPr>
              <a:t> 2D and 3D </a:t>
            </a:r>
            <a:r>
              <a:rPr lang="de-DE" dirty="0" err="1">
                <a:cs typeface="Calibri"/>
              </a:rPr>
              <a:t>graphics</a:t>
            </a:r>
            <a:r>
              <a:rPr lang="de-DE" dirty="0">
                <a:cs typeface="Calibri"/>
              </a:rPr>
              <a:t> and </a:t>
            </a:r>
            <a:r>
              <a:rPr lang="de-DE" dirty="0" err="1">
                <a:cs typeface="Calibri"/>
              </a:rPr>
              <a:t>models</a:t>
            </a:r>
            <a:endParaRPr lang="de-DE" dirty="0">
              <a:cs typeface="Calibri"/>
            </a:endParaRPr>
          </a:p>
          <a:p>
            <a:pPr marL="182245" indent="-182245"/>
            <a:r>
              <a:rPr lang="de-DE" dirty="0" err="1">
                <a:cs typeface="Calibri"/>
              </a:rPr>
              <a:t>What</a:t>
            </a:r>
            <a:r>
              <a:rPr lang="de-DE" dirty="0">
                <a:cs typeface="Calibri"/>
              </a:rPr>
              <a:t> </a:t>
            </a:r>
            <a:r>
              <a:rPr lang="de-DE" dirty="0" err="1">
                <a:cs typeface="Calibri"/>
              </a:rPr>
              <a:t>makes</a:t>
            </a:r>
            <a:r>
              <a:rPr lang="de-DE" dirty="0">
                <a:cs typeface="Calibri"/>
              </a:rPr>
              <a:t> </a:t>
            </a:r>
            <a:r>
              <a:rPr lang="de-DE" dirty="0" err="1">
                <a:cs typeface="Calibri"/>
              </a:rPr>
              <a:t>it</a:t>
            </a:r>
            <a:r>
              <a:rPr lang="de-DE" dirty="0">
                <a:cs typeface="Calibri"/>
              </a:rPr>
              <a:t> so </a:t>
            </a:r>
            <a:r>
              <a:rPr lang="de-DE" dirty="0" err="1">
                <a:cs typeface="Calibri"/>
              </a:rPr>
              <a:t>useful</a:t>
            </a:r>
            <a:r>
              <a:rPr lang="de-DE" dirty="0">
                <a:cs typeface="Calibri"/>
              </a:rPr>
              <a:t> </a:t>
            </a:r>
            <a:r>
              <a:rPr lang="de-DE" dirty="0" err="1">
                <a:cs typeface="Calibri"/>
              </a:rPr>
              <a:t>is</a:t>
            </a:r>
            <a:r>
              <a:rPr lang="de-DE" dirty="0">
                <a:cs typeface="Calibri"/>
              </a:rPr>
              <a:t> </a:t>
            </a:r>
            <a:r>
              <a:rPr lang="de-DE" dirty="0" err="1">
                <a:cs typeface="Calibri"/>
              </a:rPr>
              <a:t>that</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a:t>
            </a:r>
            <a:r>
              <a:rPr lang="de-DE" dirty="0" err="1">
                <a:cs typeface="Calibri"/>
              </a:rPr>
              <a:t>well</a:t>
            </a:r>
            <a:r>
              <a:rPr lang="de-DE" dirty="0">
                <a:cs typeface="Calibri"/>
              </a:rPr>
              <a:t> </a:t>
            </a:r>
            <a:r>
              <a:rPr lang="de-DE" dirty="0" err="1">
                <a:cs typeface="Calibri"/>
              </a:rPr>
              <a:t>documented</a:t>
            </a:r>
            <a:r>
              <a:rPr lang="de-DE" dirty="0">
                <a:cs typeface="Calibri"/>
              </a:rPr>
              <a:t>,</a:t>
            </a:r>
            <a:br>
              <a:rPr lang="de-DE" dirty="0">
                <a:cs typeface="Calibri"/>
              </a:rPr>
            </a:br>
            <a:r>
              <a:rPr lang="de-DE" dirty="0" err="1">
                <a:cs typeface="Calibri"/>
              </a:rPr>
              <a:t>widespread</a:t>
            </a:r>
            <a:r>
              <a:rPr lang="de-DE" dirty="0">
                <a:cs typeface="Calibri"/>
              </a:rPr>
              <a:t> in </a:t>
            </a:r>
            <a:r>
              <a:rPr lang="de-DE" dirty="0" err="1">
                <a:cs typeface="Calibri"/>
              </a:rPr>
              <a:t>the</a:t>
            </a:r>
            <a:r>
              <a:rPr lang="de-DE" dirty="0">
                <a:cs typeface="Calibri"/>
              </a:rPr>
              <a:t> </a:t>
            </a:r>
            <a:r>
              <a:rPr lang="de-DE" dirty="0" err="1">
                <a:cs typeface="Calibri"/>
              </a:rPr>
              <a:t>industry</a:t>
            </a:r>
            <a:r>
              <a:rPr lang="de-DE" dirty="0">
                <a:cs typeface="Calibri"/>
              </a:rPr>
              <a:t> and </a:t>
            </a:r>
            <a:r>
              <a:rPr lang="de-DE" dirty="0" err="1">
                <a:cs typeface="Calibri"/>
              </a:rPr>
              <a:t>is</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cs typeface="Calibri"/>
              </a:rPr>
              <a:t>your</a:t>
            </a:r>
            <a:r>
              <a:rPr lang="de-DE" dirty="0">
                <a:cs typeface="Calibri"/>
              </a:rPr>
              <a:t> GPU </a:t>
            </a:r>
            <a:r>
              <a:rPr lang="de-DE" dirty="0" err="1">
                <a:cs typeface="Calibri"/>
              </a:rPr>
              <a:t>which</a:t>
            </a:r>
            <a:r>
              <a:rPr lang="de-DE" dirty="0">
                <a:cs typeface="Calibri"/>
              </a:rPr>
              <a:t> </a:t>
            </a:r>
            <a:r>
              <a:rPr lang="de-DE" dirty="0" err="1">
                <a:cs typeface="Calibri"/>
              </a:rPr>
              <a:t>can</a:t>
            </a:r>
            <a:r>
              <a:rPr lang="de-DE" dirty="0">
                <a:cs typeface="Calibri"/>
              </a:rPr>
              <a:t> </a:t>
            </a:r>
            <a:r>
              <a:rPr lang="de-DE" dirty="0" err="1">
                <a:cs typeface="Calibri"/>
              </a:rPr>
              <a:t>speed</a:t>
            </a:r>
            <a:r>
              <a:rPr lang="de-DE" dirty="0">
                <a:cs typeface="Calibri"/>
              </a:rPr>
              <a:t> </a:t>
            </a:r>
            <a:r>
              <a:rPr lang="de-DE" dirty="0" err="1">
                <a:cs typeface="Calibri"/>
              </a:rPr>
              <a:t>up</a:t>
            </a:r>
            <a:r>
              <a:rPr lang="de-DE" dirty="0">
                <a:cs typeface="Calibri"/>
              </a:rPr>
              <a:t> </a:t>
            </a:r>
            <a:r>
              <a:rPr lang="de-DE" dirty="0" err="1">
                <a:cs typeface="Calibri"/>
              </a:rPr>
              <a:t>the</a:t>
            </a:r>
            <a:r>
              <a:rPr lang="de-DE" dirty="0">
                <a:cs typeface="Calibri"/>
              </a:rPr>
              <a:t> </a:t>
            </a:r>
            <a:r>
              <a:rPr lang="de-DE" dirty="0" err="1">
                <a:cs typeface="Calibri"/>
              </a:rPr>
              <a:t>process</a:t>
            </a:r>
            <a:r>
              <a:rPr lang="de-DE" dirty="0">
                <a:cs typeface="Calibri"/>
              </a:rPr>
              <a:t> </a:t>
            </a:r>
            <a:r>
              <a:rPr lang="de-DE" dirty="0" err="1">
                <a:cs typeface="Calibri"/>
              </a:rPr>
              <a:t>of</a:t>
            </a:r>
            <a:r>
              <a:rPr lang="de-DE" dirty="0">
                <a:cs typeface="Calibri"/>
              </a:rPr>
              <a:t> </a:t>
            </a:r>
            <a:r>
              <a:rPr lang="de-DE" dirty="0" err="1">
                <a:cs typeface="Calibri"/>
              </a:rPr>
              <a:t>rendering</a:t>
            </a:r>
            <a:r>
              <a:rPr lang="de-DE" dirty="0">
                <a:cs typeface="Calibri"/>
              </a:rPr>
              <a:t> </a:t>
            </a:r>
            <a:r>
              <a:rPr lang="de-DE" dirty="0" err="1">
                <a:cs typeface="Calibri"/>
              </a:rPr>
              <a:t>your</a:t>
            </a:r>
            <a:r>
              <a:rPr lang="de-DE" dirty="0">
                <a:cs typeface="Calibri"/>
              </a:rPr>
              <a:t> </a:t>
            </a:r>
            <a:r>
              <a:rPr lang="de-DE" dirty="0" err="1">
                <a:cs typeface="Calibri"/>
              </a:rPr>
              <a:t>images</a:t>
            </a:r>
            <a:r>
              <a:rPr lang="de-DE" dirty="0">
                <a:cs typeface="Calibri"/>
              </a:rPr>
              <a:t> </a:t>
            </a:r>
            <a:r>
              <a:rPr lang="de-DE" dirty="0" err="1">
                <a:cs typeface="Calibri"/>
              </a:rPr>
              <a:t>tremendously</a:t>
            </a:r>
            <a:endParaRPr lang="de-DE" dirty="0">
              <a:cs typeface="Calibri"/>
            </a:endParaRPr>
          </a:p>
          <a:p>
            <a:pPr marL="182245" indent="-182245"/>
            <a:r>
              <a:rPr lang="de-DE" dirty="0">
                <a:cs typeface="Calibri"/>
                <a:hlinkClick r:id="rId3"/>
              </a:rPr>
              <a:t>https://www.opengl.org/</a:t>
            </a:r>
          </a:p>
          <a:p>
            <a:pPr marL="383540" lvl="1"/>
            <a:r>
              <a:rPr lang="de-DE" dirty="0">
                <a:cs typeface="Calibri"/>
              </a:rPr>
              <a:t>OpenGL </a:t>
            </a:r>
            <a:r>
              <a:rPr lang="de-DE" dirty="0" err="1">
                <a:cs typeface="Calibri"/>
              </a:rPr>
              <a:t>is</a:t>
            </a:r>
            <a:r>
              <a:rPr lang="de-DE" dirty="0">
                <a:cs typeface="Calibri"/>
              </a:rPr>
              <a:t> </a:t>
            </a:r>
            <a:r>
              <a:rPr lang="de-DE" dirty="0" err="1">
                <a:cs typeface="Calibri"/>
              </a:rPr>
              <a:t>merely</a:t>
            </a:r>
            <a:r>
              <a:rPr lang="de-DE" dirty="0">
                <a:cs typeface="Calibri"/>
              </a:rPr>
              <a:t> </a:t>
            </a:r>
            <a:r>
              <a:rPr lang="de-DE" dirty="0" err="1">
                <a:cs typeface="Calibri"/>
              </a:rPr>
              <a:t>the</a:t>
            </a:r>
            <a:r>
              <a:rPr lang="de-DE" dirty="0">
                <a:cs typeface="Calibri"/>
              </a:rPr>
              <a:t> </a:t>
            </a:r>
            <a:r>
              <a:rPr lang="de-DE">
                <a:cs typeface="Calibri"/>
              </a:rPr>
              <a:t>API</a:t>
            </a:r>
            <a:r>
              <a:rPr lang="de-DE" dirty="0">
                <a:cs typeface="Calibri"/>
              </a:rPr>
              <a:t>, but </a:t>
            </a:r>
            <a:r>
              <a:rPr lang="de-DE" dirty="0" err="1">
                <a:cs typeface="Calibri"/>
              </a:rPr>
              <a:t>there</a:t>
            </a:r>
            <a:r>
              <a:rPr lang="de-DE" dirty="0">
                <a:cs typeface="Calibri"/>
              </a:rPr>
              <a:t> </a:t>
            </a:r>
            <a:r>
              <a:rPr lang="de-DE" dirty="0" err="1">
                <a:cs typeface="Calibri"/>
              </a:rPr>
              <a:t>are</a:t>
            </a:r>
            <a:r>
              <a:rPr lang="de-DE" dirty="0">
                <a:cs typeface="Calibri"/>
              </a:rPr>
              <a:t> Python </a:t>
            </a:r>
            <a:r>
              <a:rPr lang="de-DE" dirty="0" err="1">
                <a:cs typeface="Calibri"/>
              </a:rPr>
              <a:t>bindings</a:t>
            </a:r>
            <a:r>
              <a:rPr lang="de-DE" dirty="0">
                <a:cs typeface="Calibri"/>
              </a:rPr>
              <a:t> out </a:t>
            </a:r>
            <a:r>
              <a:rPr lang="de-DE" dirty="0" err="1">
                <a:cs typeface="Calibri"/>
              </a:rPr>
              <a:t>there</a:t>
            </a:r>
            <a:r>
              <a:rPr lang="de-DE" dirty="0">
                <a:cs typeface="Calibri"/>
              </a:rPr>
              <a:t> such </a:t>
            </a:r>
            <a:r>
              <a:rPr lang="de-DE" dirty="0" err="1">
                <a:cs typeface="Calibri"/>
              </a:rPr>
              <a:t>that</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a:t>
            </a:r>
            <a:r>
              <a:rPr lang="de-DE" dirty="0" err="1">
                <a:cs typeface="Calibri"/>
              </a:rPr>
              <a:t>usable</a:t>
            </a:r>
            <a:r>
              <a:rPr lang="de-DE" dirty="0">
                <a:cs typeface="Calibri"/>
              </a:rPr>
              <a:t> </a:t>
            </a:r>
            <a:r>
              <a:rPr lang="de-DE" dirty="0" err="1">
                <a:cs typeface="Calibri"/>
              </a:rPr>
              <a:t>as</a:t>
            </a:r>
            <a:r>
              <a:rPr lang="de-DE" dirty="0">
                <a:cs typeface="Calibri"/>
              </a:rPr>
              <a:t> a </a:t>
            </a:r>
            <a:r>
              <a:rPr lang="de-DE" dirty="0" err="1">
                <a:cs typeface="Calibri"/>
              </a:rPr>
              <a:t>library</a:t>
            </a:r>
            <a:r>
              <a:rPr lang="de-DE" dirty="0">
                <a:cs typeface="Calibri"/>
              </a:rPr>
              <a:t> in Python </a:t>
            </a:r>
            <a:r>
              <a:rPr lang="de-DE" dirty="0" err="1">
                <a:cs typeface="Calibri"/>
              </a:rPr>
              <a:t>as</a:t>
            </a:r>
            <a:r>
              <a:rPr lang="de-DE" dirty="0">
                <a:cs typeface="Calibri"/>
              </a:rPr>
              <a:t> </a:t>
            </a:r>
            <a:r>
              <a:rPr lang="de-DE" dirty="0" err="1">
                <a:cs typeface="Calibri"/>
              </a:rPr>
              <a:t>well</a:t>
            </a:r>
          </a:p>
        </p:txBody>
      </p:sp>
      <p:sp>
        <p:nvSpPr>
          <p:cNvPr id="4" name="Foliennummernplatzhalter 3">
            <a:extLst>
              <a:ext uri="{FF2B5EF4-FFF2-40B4-BE49-F238E27FC236}">
                <a16:creationId xmlns:a16="http://schemas.microsoft.com/office/drawing/2014/main" id="{92599080-16F9-43EA-8E3B-46BCEAF9B8FC}"/>
              </a:ext>
            </a:extLst>
          </p:cNvPr>
          <p:cNvSpPr>
            <a:spLocks noGrp="1"/>
          </p:cNvSpPr>
          <p:nvPr>
            <p:ph type="sldNum" sz="quarter" idx="12"/>
          </p:nvPr>
        </p:nvSpPr>
        <p:spPr/>
        <p:txBody>
          <a:bodyPr/>
          <a:lstStyle/>
          <a:p>
            <a:fld id="{89C4E583-6443-4199-AF95-A2ECCC288D48}" type="slidenum">
              <a:rPr lang="en-GB" smtClean="0"/>
              <a:t>18</a:t>
            </a:fld>
            <a:endParaRPr lang="en-GB"/>
          </a:p>
        </p:txBody>
      </p:sp>
      <p:pic>
        <p:nvPicPr>
          <p:cNvPr id="5" name="Grafik 5">
            <a:extLst>
              <a:ext uri="{FF2B5EF4-FFF2-40B4-BE49-F238E27FC236}">
                <a16:creationId xmlns:a16="http://schemas.microsoft.com/office/drawing/2014/main" id="{5769A4EB-77BB-4FD0-9D57-67BF867BE42A}"/>
              </a:ext>
            </a:extLst>
          </p:cNvPr>
          <p:cNvPicPr>
            <a:picLocks noChangeAspect="1"/>
          </p:cNvPicPr>
          <p:nvPr/>
        </p:nvPicPr>
        <p:blipFill>
          <a:blip r:embed="rId4"/>
          <a:stretch>
            <a:fillRect/>
          </a:stretch>
        </p:blipFill>
        <p:spPr>
          <a:xfrm>
            <a:off x="8265521" y="1743535"/>
            <a:ext cx="2743200" cy="1189434"/>
          </a:xfrm>
          <a:prstGeom prst="rect">
            <a:avLst/>
          </a:prstGeom>
        </p:spPr>
      </p:pic>
    </p:spTree>
    <p:extLst>
      <p:ext uri="{BB962C8B-B14F-4D97-AF65-F5344CB8AC3E}">
        <p14:creationId xmlns:p14="http://schemas.microsoft.com/office/powerpoint/2010/main" val="91337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B00046-B822-4AE8-B302-65878D21F40F}"/>
              </a:ext>
            </a:extLst>
          </p:cNvPr>
          <p:cNvSpPr>
            <a:spLocks noGrp="1"/>
          </p:cNvSpPr>
          <p:nvPr>
            <p:ph type="title"/>
          </p:nvPr>
        </p:nvSpPr>
        <p:spPr/>
        <p:txBody>
          <a:bodyPr/>
          <a:lstStyle/>
          <a:p>
            <a:r>
              <a:rPr lang="de-DE">
                <a:cs typeface="Calibri Light"/>
              </a:rPr>
              <a:t>OpenCV and OpenGL in Practice</a:t>
            </a:r>
            <a:endParaRPr lang="de-DE"/>
          </a:p>
        </p:txBody>
      </p:sp>
      <p:sp>
        <p:nvSpPr>
          <p:cNvPr id="3" name="Inhaltsplatzhalter 2">
            <a:extLst>
              <a:ext uri="{FF2B5EF4-FFF2-40B4-BE49-F238E27FC236}">
                <a16:creationId xmlns:a16="http://schemas.microsoft.com/office/drawing/2014/main" id="{3C49733E-1308-4683-A9D3-4C4E4D988AB1}"/>
              </a:ext>
            </a:extLst>
          </p:cNvPr>
          <p:cNvSpPr>
            <a:spLocks noGrp="1"/>
          </p:cNvSpPr>
          <p:nvPr>
            <p:ph idx="1"/>
          </p:nvPr>
        </p:nvSpPr>
        <p:spPr/>
        <p:txBody>
          <a:bodyPr vert="horz" lIns="0" tIns="45720" rIns="0" bIns="45720" rtlCol="0" anchor="t">
            <a:normAutofit/>
          </a:bodyPr>
          <a:lstStyle/>
          <a:p>
            <a:pPr marL="182245" indent="-182245"/>
            <a:r>
              <a:rPr lang="de-DE" sz="2000">
                <a:cs typeface="Calibri"/>
              </a:rPr>
              <a:t>This is just an example of how one could use OpenCV and OpenGL (from my internship abroad, code was written in C++, which doesn't change the libraries' functionalities though)</a:t>
            </a:r>
          </a:p>
        </p:txBody>
      </p:sp>
      <p:sp>
        <p:nvSpPr>
          <p:cNvPr id="4" name="Foliennummernplatzhalter 3">
            <a:extLst>
              <a:ext uri="{FF2B5EF4-FFF2-40B4-BE49-F238E27FC236}">
                <a16:creationId xmlns:a16="http://schemas.microsoft.com/office/drawing/2014/main" id="{921C384D-1EB1-4B6A-B3B8-320C764B8746}"/>
              </a:ext>
            </a:extLst>
          </p:cNvPr>
          <p:cNvSpPr>
            <a:spLocks noGrp="1"/>
          </p:cNvSpPr>
          <p:nvPr>
            <p:ph type="sldNum" sz="quarter" idx="12"/>
          </p:nvPr>
        </p:nvSpPr>
        <p:spPr/>
        <p:txBody>
          <a:bodyPr/>
          <a:lstStyle/>
          <a:p>
            <a:fld id="{89C4E583-6443-4199-AF95-A2ECCC288D48}" type="slidenum">
              <a:rPr lang="en-GB" smtClean="0"/>
              <a:t>19</a:t>
            </a:fld>
            <a:endParaRPr lang="en-GB"/>
          </a:p>
        </p:txBody>
      </p:sp>
      <p:pic>
        <p:nvPicPr>
          <p:cNvPr id="7" name="Grafik 7" descr="Ein Bild, das Foto, verschieden, anzeigend, Computer enthält.&#10;&#10;Mit sehr hoher Zuverlässigkeit generierte Beschreibung">
            <a:extLst>
              <a:ext uri="{FF2B5EF4-FFF2-40B4-BE49-F238E27FC236}">
                <a16:creationId xmlns:a16="http://schemas.microsoft.com/office/drawing/2014/main" id="{D2C3F138-BD26-438A-8ED9-A6D43E0A8115}"/>
              </a:ext>
            </a:extLst>
          </p:cNvPr>
          <p:cNvPicPr>
            <a:picLocks noChangeAspect="1"/>
          </p:cNvPicPr>
          <p:nvPr/>
        </p:nvPicPr>
        <p:blipFill>
          <a:blip r:embed="rId2"/>
          <a:stretch>
            <a:fillRect/>
          </a:stretch>
        </p:blipFill>
        <p:spPr>
          <a:xfrm>
            <a:off x="3095681" y="2954249"/>
            <a:ext cx="6064369" cy="3435282"/>
          </a:xfrm>
          <a:prstGeom prst="rect">
            <a:avLst/>
          </a:prstGeom>
        </p:spPr>
      </p:pic>
      <p:cxnSp>
        <p:nvCxnSpPr>
          <p:cNvPr id="10" name="Gerade Verbindung mit Pfeil 9">
            <a:extLst>
              <a:ext uri="{FF2B5EF4-FFF2-40B4-BE49-F238E27FC236}">
                <a16:creationId xmlns:a16="http://schemas.microsoft.com/office/drawing/2014/main" id="{E911835A-C961-4D5D-8D7F-36B8D7B9BFFC}"/>
              </a:ext>
            </a:extLst>
          </p:cNvPr>
          <p:cNvCxnSpPr>
            <a:cxnSpLocks/>
          </p:cNvCxnSpPr>
          <p:nvPr/>
        </p:nvCxnSpPr>
        <p:spPr>
          <a:xfrm>
            <a:off x="3011606" y="2681782"/>
            <a:ext cx="2506637" cy="5277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F223F53B-22E5-4319-9177-95812E85BD56}"/>
              </a:ext>
            </a:extLst>
          </p:cNvPr>
          <p:cNvCxnSpPr>
            <a:cxnSpLocks/>
          </p:cNvCxnSpPr>
          <p:nvPr/>
        </p:nvCxnSpPr>
        <p:spPr>
          <a:xfrm>
            <a:off x="2454320" y="3011602"/>
            <a:ext cx="834788" cy="630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A39F4A08-2231-4D0B-9BF7-ECE5D0B048B0}"/>
              </a:ext>
            </a:extLst>
          </p:cNvPr>
          <p:cNvSpPr txBox="1"/>
          <p:nvPr/>
        </p:nvSpPr>
        <p:spPr>
          <a:xfrm>
            <a:off x="129652" y="2409967"/>
            <a:ext cx="3129886"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600"/>
              <a:t>1)</a:t>
            </a:r>
            <a:r>
              <a:rPr lang="de-DE" sz="1600">
                <a:cs typeface="Calibri"/>
              </a:rPr>
              <a:t> Take two images with two slightly different camera positions</a:t>
            </a:r>
          </a:p>
        </p:txBody>
      </p:sp>
      <p:sp>
        <p:nvSpPr>
          <p:cNvPr id="14" name="Textfeld 13">
            <a:extLst>
              <a:ext uri="{FF2B5EF4-FFF2-40B4-BE49-F238E27FC236}">
                <a16:creationId xmlns:a16="http://schemas.microsoft.com/office/drawing/2014/main" id="{1E0B1081-EB06-4916-B715-3E568F25AC37}"/>
              </a:ext>
            </a:extLst>
          </p:cNvPr>
          <p:cNvSpPr txBox="1"/>
          <p:nvPr/>
        </p:nvSpPr>
        <p:spPr>
          <a:xfrm>
            <a:off x="9057562" y="2535071"/>
            <a:ext cx="3129886"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600"/>
              <a:t>2</a:t>
            </a:r>
            <a:r>
              <a:rPr lang="de-DE" sz="1600">
                <a:cs typeface="Calibri"/>
              </a:rPr>
              <a:t>) Use the two images to create a </a:t>
            </a:r>
            <a:r>
              <a:rPr lang="de-DE" sz="1600" i="1">
                <a:cs typeface="Calibri"/>
              </a:rPr>
              <a:t>depth map</a:t>
            </a:r>
            <a:r>
              <a:rPr lang="de-DE" sz="1600">
                <a:cs typeface="Calibri"/>
              </a:rPr>
              <a:t> of the scene using several OpenCV functions</a:t>
            </a:r>
            <a:endParaRPr lang="de-DE">
              <a:cs typeface="Calibri"/>
            </a:endParaRPr>
          </a:p>
        </p:txBody>
      </p:sp>
      <p:cxnSp>
        <p:nvCxnSpPr>
          <p:cNvPr id="15" name="Gerade Verbindung mit Pfeil 14">
            <a:extLst>
              <a:ext uri="{FF2B5EF4-FFF2-40B4-BE49-F238E27FC236}">
                <a16:creationId xmlns:a16="http://schemas.microsoft.com/office/drawing/2014/main" id="{20ED3745-7FEC-4707-9AA6-792DD4DF1A85}"/>
              </a:ext>
            </a:extLst>
          </p:cNvPr>
          <p:cNvCxnSpPr>
            <a:cxnSpLocks/>
          </p:cNvCxnSpPr>
          <p:nvPr/>
        </p:nvCxnSpPr>
        <p:spPr>
          <a:xfrm flipH="1">
            <a:off x="8941558" y="3375541"/>
            <a:ext cx="711958" cy="4935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A3559CC4-D73D-42D8-86E4-A30D8A252A6A}"/>
              </a:ext>
            </a:extLst>
          </p:cNvPr>
          <p:cNvSpPr txBox="1"/>
          <p:nvPr/>
        </p:nvSpPr>
        <p:spPr>
          <a:xfrm>
            <a:off x="9353263" y="5128143"/>
            <a:ext cx="2765946"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400"/>
              <a:t>( 3</a:t>
            </a:r>
            <a:r>
              <a:rPr lang="de-DE" sz="1400">
                <a:cs typeface="Calibri"/>
              </a:rPr>
              <a:t>) Create confidence map for the depth map (manual without specific library functions) )</a:t>
            </a:r>
            <a:endParaRPr lang="de-DE" sz="1400"/>
          </a:p>
        </p:txBody>
      </p:sp>
      <p:cxnSp>
        <p:nvCxnSpPr>
          <p:cNvPr id="17" name="Gerade Verbindung mit Pfeil 16">
            <a:extLst>
              <a:ext uri="{FF2B5EF4-FFF2-40B4-BE49-F238E27FC236}">
                <a16:creationId xmlns:a16="http://schemas.microsoft.com/office/drawing/2014/main" id="{CEF0E49D-DD7F-4AD7-8009-1EB727EDB263}"/>
              </a:ext>
            </a:extLst>
          </p:cNvPr>
          <p:cNvCxnSpPr>
            <a:cxnSpLocks/>
          </p:cNvCxnSpPr>
          <p:nvPr/>
        </p:nvCxnSpPr>
        <p:spPr>
          <a:xfrm flipH="1" flipV="1">
            <a:off x="8782333" y="5506867"/>
            <a:ext cx="723332" cy="68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9186468-C1B4-4F75-98A1-B2EBFB270C8A}"/>
              </a:ext>
            </a:extLst>
          </p:cNvPr>
          <p:cNvSpPr txBox="1"/>
          <p:nvPr/>
        </p:nvSpPr>
        <p:spPr>
          <a:xfrm>
            <a:off x="129650" y="4366147"/>
            <a:ext cx="2913797"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1600"/>
              <a:t>4</a:t>
            </a:r>
            <a:r>
              <a:rPr lang="de-DE" sz="1600">
                <a:cs typeface="Calibri"/>
              </a:rPr>
              <a:t>) Render the scene according to the depth map in 3D using OpenGL (the user viewpoint could be changed, the scene would still run with 60fps thanks to the GPU use of OpenGL)</a:t>
            </a:r>
          </a:p>
        </p:txBody>
      </p:sp>
      <p:cxnSp>
        <p:nvCxnSpPr>
          <p:cNvPr id="19" name="Gerade Verbindung mit Pfeil 18">
            <a:extLst>
              <a:ext uri="{FF2B5EF4-FFF2-40B4-BE49-F238E27FC236}">
                <a16:creationId xmlns:a16="http://schemas.microsoft.com/office/drawing/2014/main" id="{8FF4639F-C636-4993-82FA-7967EB64D56F}"/>
              </a:ext>
            </a:extLst>
          </p:cNvPr>
          <p:cNvCxnSpPr>
            <a:cxnSpLocks/>
          </p:cNvCxnSpPr>
          <p:nvPr/>
        </p:nvCxnSpPr>
        <p:spPr>
          <a:xfrm>
            <a:off x="2829632" y="5138380"/>
            <a:ext cx="1426191" cy="2547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90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dirty="0"/>
              <a:t>Week 1: Introduction</a:t>
            </a:r>
          </a:p>
          <a:p>
            <a:r>
              <a:rPr lang="en-GB" dirty="0"/>
              <a:t>Week 2: Syntax, Variables </a:t>
            </a:r>
            <a:r>
              <a:rPr lang="en-GB"/>
              <a:t>&amp; Functions</a:t>
            </a:r>
            <a:endParaRPr lang="en-GB" dirty="0"/>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a:xfrm>
            <a:off x="6217920" y="1845735"/>
            <a:ext cx="4937760" cy="4023360"/>
          </a:xfrm>
        </p:spPr>
        <p:txBody>
          <a:bodyPr/>
          <a:lstStyle/>
          <a:p>
            <a:r>
              <a:rPr lang="en-GB" dirty="0"/>
              <a:t>Week 8: 4P: Packages, Practices and Patterns</a:t>
            </a:r>
          </a:p>
          <a:p>
            <a:r>
              <a:rPr lang="en-GB" dirty="0"/>
              <a:t>Week 9: Object Oriented Programming</a:t>
            </a:r>
          </a:p>
          <a:p>
            <a:r>
              <a:rPr lang="en-GB" dirty="0"/>
              <a:t>Week 10: Time, Space &amp; Documentation</a:t>
            </a:r>
          </a:p>
          <a:p>
            <a:r>
              <a:rPr lang="en-GB" dirty="0"/>
              <a:t>Week 11: </a:t>
            </a:r>
            <a:r>
              <a:rPr lang="en-GB" dirty="0" err="1"/>
              <a:t>Numpy</a:t>
            </a:r>
            <a:r>
              <a:rPr lang="en-GB" dirty="0"/>
              <a:t> &amp; Matplotlib</a:t>
            </a:r>
          </a:p>
          <a:p>
            <a:r>
              <a:rPr lang="en-GB" dirty="0"/>
              <a:t>Week 12&amp;13: Neural Nets &amp; </a:t>
            </a:r>
            <a:r>
              <a:rPr lang="en-GB" dirty="0" err="1"/>
              <a:t>Psychopy</a:t>
            </a:r>
            <a:endParaRPr lang="en-GB" dirty="0"/>
          </a:p>
          <a:p>
            <a:r>
              <a:rPr lang="en-GB" b="1" dirty="0"/>
              <a:t>Week 14: </a:t>
            </a:r>
            <a:r>
              <a:rPr lang="en-GB" b="1" dirty="0" err="1"/>
              <a:t>Honorable</a:t>
            </a:r>
            <a:r>
              <a:rPr lang="en-GB" b="1" dirty="0"/>
              <a:t> Mentions &amp; Wrap Up</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FEDA4-7B03-480C-813F-7FE72CA15BE0}"/>
              </a:ext>
            </a:extLst>
          </p:cNvPr>
          <p:cNvSpPr>
            <a:spLocks noGrp="1"/>
          </p:cNvSpPr>
          <p:nvPr>
            <p:ph type="title"/>
          </p:nvPr>
        </p:nvSpPr>
        <p:spPr/>
        <p:txBody>
          <a:bodyPr/>
          <a:lstStyle/>
          <a:p>
            <a:r>
              <a:rPr lang="de-DE">
                <a:cs typeface="Calibri Light"/>
              </a:rPr>
              <a:t>Disclaimer</a:t>
            </a:r>
            <a:endParaRPr lang="de-DE"/>
          </a:p>
        </p:txBody>
      </p:sp>
      <p:sp>
        <p:nvSpPr>
          <p:cNvPr id="3" name="Inhaltsplatzhalter 2">
            <a:extLst>
              <a:ext uri="{FF2B5EF4-FFF2-40B4-BE49-F238E27FC236}">
                <a16:creationId xmlns:a16="http://schemas.microsoft.com/office/drawing/2014/main" id="{0681D18E-16A9-4ACB-BD34-A07A247DD9AC}"/>
              </a:ext>
            </a:extLst>
          </p:cNvPr>
          <p:cNvSpPr>
            <a:spLocks noGrp="1"/>
          </p:cNvSpPr>
          <p:nvPr>
            <p:ph idx="1"/>
          </p:nvPr>
        </p:nvSpPr>
        <p:spPr/>
        <p:txBody>
          <a:bodyPr vert="horz" lIns="0" tIns="45720" rIns="0" bIns="45720" rtlCol="0" anchor="t">
            <a:normAutofit/>
          </a:bodyPr>
          <a:lstStyle/>
          <a:p>
            <a:pPr marL="182245" indent="-182245"/>
            <a:r>
              <a:rPr lang="de-DE">
                <a:cs typeface="Calibri"/>
              </a:rPr>
              <a:t>The </a:t>
            </a:r>
            <a:r>
              <a:rPr lang="de-DE" err="1">
                <a:cs typeface="Calibri"/>
              </a:rPr>
              <a:t>whole</a:t>
            </a:r>
            <a:r>
              <a:rPr lang="de-DE">
                <a:cs typeface="Calibri"/>
              </a:rPr>
              <a:t> </a:t>
            </a:r>
            <a:r>
              <a:rPr lang="de-DE" err="1">
                <a:cs typeface="Calibri"/>
              </a:rPr>
              <a:t>range</a:t>
            </a:r>
            <a:r>
              <a:rPr lang="de-DE">
                <a:cs typeface="Calibri"/>
              </a:rPr>
              <a:t> </a:t>
            </a:r>
            <a:r>
              <a:rPr lang="de-DE" err="1">
                <a:cs typeface="Calibri"/>
              </a:rPr>
              <a:t>of</a:t>
            </a:r>
            <a:r>
              <a:rPr lang="de-DE">
                <a:cs typeface="Calibri"/>
              </a:rPr>
              <a:t> </a:t>
            </a:r>
            <a:r>
              <a:rPr lang="de-DE" err="1">
                <a:cs typeface="Calibri"/>
              </a:rPr>
              <a:t>possibilites</a:t>
            </a:r>
            <a:r>
              <a:rPr lang="de-DE">
                <a:cs typeface="Calibri"/>
              </a:rPr>
              <a:t> </a:t>
            </a:r>
            <a:r>
              <a:rPr lang="de-DE" err="1">
                <a:cs typeface="Calibri"/>
              </a:rPr>
              <a:t>offered</a:t>
            </a:r>
            <a:r>
              <a:rPr lang="de-DE">
                <a:cs typeface="Calibri"/>
              </a:rPr>
              <a:t> </a:t>
            </a:r>
            <a:r>
              <a:rPr lang="de-DE" err="1">
                <a:cs typeface="Calibri"/>
              </a:rPr>
              <a:t>by</a:t>
            </a:r>
            <a:r>
              <a:rPr lang="de-DE">
                <a:cs typeface="Calibri"/>
              </a:rPr>
              <a:t> </a:t>
            </a:r>
            <a:r>
              <a:rPr lang="de-DE" err="1">
                <a:cs typeface="Calibri"/>
              </a:rPr>
              <a:t>those</a:t>
            </a:r>
            <a:r>
              <a:rPr lang="de-DE">
                <a:cs typeface="Calibri"/>
              </a:rPr>
              <a:t> </a:t>
            </a:r>
            <a:r>
              <a:rPr lang="de-DE" err="1">
                <a:cs typeface="Calibri"/>
              </a:rPr>
              <a:t>libraries</a:t>
            </a:r>
            <a:r>
              <a:rPr lang="de-DE">
                <a:cs typeface="Calibri"/>
              </a:rPr>
              <a:t> will </a:t>
            </a:r>
            <a:r>
              <a:rPr lang="de-DE" err="1">
                <a:cs typeface="Calibri"/>
              </a:rPr>
              <a:t>probably</a:t>
            </a:r>
            <a:r>
              <a:rPr lang="de-DE">
                <a:cs typeface="Calibri"/>
              </a:rPr>
              <a:t> </a:t>
            </a:r>
            <a:r>
              <a:rPr lang="de-DE" err="1">
                <a:cs typeface="Calibri"/>
              </a:rPr>
              <a:t>be</a:t>
            </a:r>
            <a:r>
              <a:rPr lang="de-DE">
                <a:cs typeface="Calibri"/>
              </a:rPr>
              <a:t> </a:t>
            </a:r>
            <a:r>
              <a:rPr lang="de-DE" err="1">
                <a:cs typeface="Calibri"/>
              </a:rPr>
              <a:t>understood</a:t>
            </a:r>
            <a:r>
              <a:rPr lang="de-DE">
                <a:cs typeface="Calibri"/>
              </a:rPr>
              <a:t> </a:t>
            </a:r>
            <a:r>
              <a:rPr lang="de-DE" err="1">
                <a:cs typeface="Calibri"/>
              </a:rPr>
              <a:t>only</a:t>
            </a:r>
            <a:r>
              <a:rPr lang="de-DE">
                <a:cs typeface="Calibri"/>
              </a:rPr>
              <a:t> </a:t>
            </a:r>
            <a:r>
              <a:rPr lang="de-DE" err="1">
                <a:cs typeface="Calibri"/>
              </a:rPr>
              <a:t>if</a:t>
            </a:r>
            <a:r>
              <a:rPr lang="de-DE">
                <a:cs typeface="Calibri"/>
              </a:rPr>
              <a:t> </a:t>
            </a:r>
            <a:r>
              <a:rPr lang="de-DE" err="1">
                <a:cs typeface="Calibri"/>
              </a:rPr>
              <a:t>you</a:t>
            </a:r>
            <a:r>
              <a:rPr lang="de-DE">
                <a:cs typeface="Calibri"/>
              </a:rPr>
              <a:t> </a:t>
            </a:r>
            <a:r>
              <a:rPr lang="de-DE" err="1">
                <a:cs typeface="Calibri"/>
              </a:rPr>
              <a:t>already</a:t>
            </a:r>
            <a:r>
              <a:rPr lang="de-DE">
                <a:cs typeface="Calibri"/>
              </a:rPr>
              <a:t> </a:t>
            </a:r>
            <a:r>
              <a:rPr lang="de-DE" err="1">
                <a:cs typeface="Calibri"/>
              </a:rPr>
              <a:t>have</a:t>
            </a:r>
            <a:r>
              <a:rPr lang="de-DE">
                <a:cs typeface="Calibri"/>
              </a:rPr>
              <a:t> </a:t>
            </a:r>
            <a:r>
              <a:rPr lang="de-DE" err="1">
                <a:cs typeface="Calibri"/>
              </a:rPr>
              <a:t>some</a:t>
            </a:r>
            <a:r>
              <a:rPr lang="de-DE">
                <a:cs typeface="Calibri"/>
              </a:rPr>
              <a:t> </a:t>
            </a:r>
            <a:r>
              <a:rPr lang="de-DE" err="1">
                <a:cs typeface="Calibri"/>
              </a:rPr>
              <a:t>experience</a:t>
            </a:r>
            <a:r>
              <a:rPr lang="de-DE">
                <a:cs typeface="Calibri"/>
              </a:rPr>
              <a:t> </a:t>
            </a:r>
            <a:r>
              <a:rPr lang="de-DE" err="1">
                <a:cs typeface="Calibri"/>
              </a:rPr>
              <a:t>with</a:t>
            </a:r>
            <a:r>
              <a:rPr lang="de-DE">
                <a:cs typeface="Calibri"/>
              </a:rPr>
              <a:t> </a:t>
            </a:r>
            <a:r>
              <a:rPr lang="de-DE" err="1">
                <a:cs typeface="Calibri"/>
              </a:rPr>
              <a:t>the</a:t>
            </a:r>
            <a:r>
              <a:rPr lang="de-DE">
                <a:cs typeface="Calibri"/>
              </a:rPr>
              <a:t> </a:t>
            </a:r>
            <a:r>
              <a:rPr lang="de-DE" err="1">
                <a:cs typeface="Calibri"/>
              </a:rPr>
              <a:t>field</a:t>
            </a:r>
          </a:p>
          <a:p>
            <a:pPr marL="182245" indent="-182245"/>
            <a:r>
              <a:rPr lang="de-DE">
                <a:cs typeface="Calibri"/>
              </a:rPr>
              <a:t>This </a:t>
            </a:r>
            <a:r>
              <a:rPr lang="de-DE" err="1">
                <a:cs typeface="Calibri"/>
              </a:rPr>
              <a:t>is</a:t>
            </a:r>
            <a:r>
              <a:rPr lang="de-DE">
                <a:cs typeface="Calibri"/>
              </a:rPr>
              <a:t> a </a:t>
            </a:r>
            <a:r>
              <a:rPr lang="de-DE" err="1">
                <a:cs typeface="Calibri"/>
              </a:rPr>
              <a:t>whole</a:t>
            </a:r>
            <a:r>
              <a:rPr lang="de-DE">
                <a:cs typeface="Calibri"/>
              </a:rPr>
              <a:t> </a:t>
            </a:r>
            <a:r>
              <a:rPr lang="de-DE" err="1">
                <a:cs typeface="Calibri"/>
              </a:rPr>
              <a:t>new</a:t>
            </a:r>
            <a:r>
              <a:rPr lang="de-DE">
                <a:cs typeface="Calibri"/>
              </a:rPr>
              <a:t> </a:t>
            </a:r>
            <a:r>
              <a:rPr lang="de-DE" err="1">
                <a:cs typeface="Calibri"/>
              </a:rPr>
              <a:t>topic</a:t>
            </a:r>
            <a:r>
              <a:rPr lang="de-DE">
                <a:cs typeface="Calibri"/>
              </a:rPr>
              <a:t> </a:t>
            </a:r>
            <a:r>
              <a:rPr lang="de-DE" err="1">
                <a:cs typeface="Calibri"/>
              </a:rPr>
              <a:t>to</a:t>
            </a:r>
            <a:r>
              <a:rPr lang="de-DE">
                <a:cs typeface="Calibri"/>
              </a:rPr>
              <a:t> </a:t>
            </a:r>
            <a:r>
              <a:rPr lang="de-DE" err="1">
                <a:cs typeface="Calibri"/>
              </a:rPr>
              <a:t>explore</a:t>
            </a:r>
          </a:p>
          <a:p>
            <a:pPr marL="383540" lvl="1"/>
            <a:r>
              <a:rPr lang="de-DE">
                <a:cs typeface="Calibri"/>
              </a:rPr>
              <a:t>Courses like Computer Vision </a:t>
            </a:r>
            <a:r>
              <a:rPr lang="de-DE" err="1">
                <a:cs typeface="Calibri"/>
              </a:rPr>
              <a:t>or</a:t>
            </a:r>
            <a:r>
              <a:rPr lang="de-DE">
                <a:cs typeface="Calibri"/>
              </a:rPr>
              <a:t> Computer Graphics (the latter so </a:t>
            </a:r>
            <a:r>
              <a:rPr lang="de-DE" err="1">
                <a:cs typeface="Calibri"/>
              </a:rPr>
              <a:t>far</a:t>
            </a:r>
            <a:r>
              <a:rPr lang="de-DE">
                <a:cs typeface="Calibri"/>
              </a:rPr>
              <a:t> </a:t>
            </a:r>
            <a:r>
              <a:rPr lang="de-DE" err="1">
                <a:cs typeface="Calibri"/>
              </a:rPr>
              <a:t>only</a:t>
            </a:r>
            <a:r>
              <a:rPr lang="de-DE">
                <a:cs typeface="Calibri"/>
              </a:rPr>
              <a:t> </a:t>
            </a:r>
            <a:r>
              <a:rPr lang="de-DE" err="1">
                <a:cs typeface="Calibri"/>
              </a:rPr>
              <a:t>offered</a:t>
            </a:r>
            <a:r>
              <a:rPr lang="de-DE">
                <a:cs typeface="Calibri"/>
              </a:rPr>
              <a:t> </a:t>
            </a:r>
            <a:r>
              <a:rPr lang="de-DE" err="1">
                <a:cs typeface="Calibri"/>
              </a:rPr>
              <a:t>every</a:t>
            </a:r>
            <a:r>
              <a:rPr lang="de-DE">
                <a:cs typeface="Calibri"/>
              </a:rPr>
              <a:t> 2 </a:t>
            </a:r>
            <a:r>
              <a:rPr lang="de-DE" err="1">
                <a:cs typeface="Calibri"/>
              </a:rPr>
              <a:t>years</a:t>
            </a:r>
            <a:r>
              <a:rPr lang="de-DE">
                <a:cs typeface="Calibri"/>
              </a:rPr>
              <a:t>) </a:t>
            </a:r>
            <a:r>
              <a:rPr lang="de-DE" err="1">
                <a:cs typeface="Calibri"/>
              </a:rPr>
              <a:t>might</a:t>
            </a:r>
            <a:r>
              <a:rPr lang="de-DE">
                <a:cs typeface="Calibri"/>
              </a:rPr>
              <a:t> </a:t>
            </a:r>
            <a:r>
              <a:rPr lang="de-DE" err="1">
                <a:cs typeface="Calibri"/>
              </a:rPr>
              <a:t>give</a:t>
            </a:r>
            <a:r>
              <a:rPr lang="de-DE">
                <a:cs typeface="Calibri"/>
              </a:rPr>
              <a:t> a </a:t>
            </a:r>
            <a:r>
              <a:rPr lang="de-DE" err="1">
                <a:cs typeface="Calibri"/>
              </a:rPr>
              <a:t>small</a:t>
            </a:r>
            <a:r>
              <a:rPr lang="de-DE">
                <a:cs typeface="Calibri"/>
              </a:rPr>
              <a:t> </a:t>
            </a:r>
            <a:r>
              <a:rPr lang="de-DE" err="1">
                <a:cs typeface="Calibri"/>
              </a:rPr>
              <a:t>introduction</a:t>
            </a:r>
          </a:p>
          <a:p>
            <a:pPr marL="182245" indent="-182245"/>
            <a:r>
              <a:rPr lang="de-DE" err="1">
                <a:cs typeface="Calibri"/>
              </a:rPr>
              <a:t>There</a:t>
            </a:r>
            <a:r>
              <a:rPr lang="de-DE">
                <a:cs typeface="Calibri"/>
              </a:rPr>
              <a:t> </a:t>
            </a:r>
            <a:r>
              <a:rPr lang="de-DE" err="1">
                <a:cs typeface="Calibri"/>
              </a:rPr>
              <a:t>are</a:t>
            </a:r>
            <a:r>
              <a:rPr lang="de-DE">
                <a:cs typeface="Calibri"/>
              </a:rPr>
              <a:t> </a:t>
            </a:r>
            <a:r>
              <a:rPr lang="de-DE" err="1">
                <a:cs typeface="Calibri"/>
              </a:rPr>
              <a:t>even</a:t>
            </a:r>
            <a:r>
              <a:rPr lang="de-DE">
                <a:cs typeface="Calibri"/>
              </a:rPr>
              <a:t> </a:t>
            </a:r>
            <a:r>
              <a:rPr lang="de-DE" err="1">
                <a:cs typeface="Calibri"/>
              </a:rPr>
              <a:t>more</a:t>
            </a:r>
            <a:r>
              <a:rPr lang="de-DE">
                <a:cs typeface="Calibri"/>
              </a:rPr>
              <a:t> </a:t>
            </a:r>
            <a:r>
              <a:rPr lang="de-DE" err="1">
                <a:cs typeface="Calibri"/>
              </a:rPr>
              <a:t>fields</a:t>
            </a:r>
            <a:r>
              <a:rPr lang="de-DE">
                <a:cs typeface="Calibri"/>
              </a:rPr>
              <a:t> </a:t>
            </a:r>
            <a:r>
              <a:rPr lang="de-DE" err="1">
                <a:cs typeface="Calibri"/>
              </a:rPr>
              <a:t>where</a:t>
            </a:r>
            <a:r>
              <a:rPr lang="de-DE">
                <a:cs typeface="Calibri"/>
              </a:rPr>
              <a:t> Visual Computing </a:t>
            </a:r>
            <a:r>
              <a:rPr lang="de-DE" err="1">
                <a:cs typeface="Calibri"/>
              </a:rPr>
              <a:t>is</a:t>
            </a:r>
            <a:r>
              <a:rPr lang="de-DE">
                <a:cs typeface="Calibri"/>
              </a:rPr>
              <a:t> </a:t>
            </a:r>
            <a:r>
              <a:rPr lang="de-DE" err="1">
                <a:cs typeface="Calibri"/>
              </a:rPr>
              <a:t>applied</a:t>
            </a:r>
            <a:r>
              <a:rPr lang="de-DE">
                <a:cs typeface="Calibri"/>
              </a:rPr>
              <a:t>, like Robotics and Virtual Reality</a:t>
            </a:r>
          </a:p>
          <a:p>
            <a:pPr marL="383540" lvl="1"/>
            <a:r>
              <a:rPr lang="de-DE">
                <a:cs typeface="Calibri"/>
              </a:rPr>
              <a:t>But </a:t>
            </a:r>
            <a:r>
              <a:rPr lang="de-DE" err="1">
                <a:cs typeface="Calibri"/>
              </a:rPr>
              <a:t>these</a:t>
            </a:r>
            <a:r>
              <a:rPr lang="de-DE">
                <a:cs typeface="Calibri"/>
              </a:rPr>
              <a:t> </a:t>
            </a:r>
            <a:r>
              <a:rPr lang="de-DE" err="1">
                <a:cs typeface="Calibri"/>
              </a:rPr>
              <a:t>are</a:t>
            </a:r>
            <a:r>
              <a:rPr lang="de-DE">
                <a:cs typeface="Calibri"/>
              </a:rPr>
              <a:t> </a:t>
            </a:r>
            <a:r>
              <a:rPr lang="de-DE" err="1">
                <a:cs typeface="Calibri"/>
              </a:rPr>
              <a:t>probably</a:t>
            </a:r>
            <a:r>
              <a:rPr lang="de-DE">
                <a:cs typeface="Calibri"/>
              </a:rPr>
              <a:t> </a:t>
            </a:r>
            <a:r>
              <a:rPr lang="de-DE" err="1">
                <a:cs typeface="Calibri"/>
              </a:rPr>
              <a:t>handled</a:t>
            </a:r>
            <a:r>
              <a:rPr lang="de-DE">
                <a:cs typeface="Calibri"/>
              </a:rPr>
              <a:t> </a:t>
            </a:r>
            <a:r>
              <a:rPr lang="de-DE" err="1">
                <a:cs typeface="Calibri"/>
              </a:rPr>
              <a:t>better</a:t>
            </a:r>
            <a:r>
              <a:rPr lang="de-DE">
                <a:cs typeface="Calibri"/>
              </a:rPr>
              <a:t> in </a:t>
            </a:r>
            <a:r>
              <a:rPr lang="de-DE" err="1">
                <a:cs typeface="Calibri"/>
              </a:rPr>
              <a:t>programming</a:t>
            </a:r>
            <a:r>
              <a:rPr lang="de-DE">
                <a:cs typeface="Calibri"/>
              </a:rPr>
              <a:t> </a:t>
            </a:r>
            <a:r>
              <a:rPr lang="de-DE" err="1">
                <a:cs typeface="Calibri"/>
              </a:rPr>
              <a:t>languages</a:t>
            </a:r>
            <a:r>
              <a:rPr lang="de-DE">
                <a:cs typeface="Calibri"/>
              </a:rPr>
              <a:t> </a:t>
            </a:r>
            <a:r>
              <a:rPr lang="de-DE" err="1">
                <a:cs typeface="Calibri"/>
              </a:rPr>
              <a:t>or</a:t>
            </a:r>
            <a:r>
              <a:rPr lang="de-DE">
                <a:cs typeface="Calibri"/>
              </a:rPr>
              <a:t> </a:t>
            </a:r>
            <a:r>
              <a:rPr lang="de-DE" err="1">
                <a:cs typeface="Calibri"/>
              </a:rPr>
              <a:t>frameworks</a:t>
            </a:r>
            <a:r>
              <a:rPr lang="de-DE">
                <a:cs typeface="Calibri"/>
              </a:rPr>
              <a:t> </a:t>
            </a:r>
            <a:r>
              <a:rPr lang="de-DE" err="1">
                <a:cs typeface="Calibri"/>
              </a:rPr>
              <a:t>other</a:t>
            </a:r>
            <a:r>
              <a:rPr lang="de-DE">
                <a:cs typeface="Calibri"/>
              </a:rPr>
              <a:t> </a:t>
            </a:r>
            <a:r>
              <a:rPr lang="de-DE" err="1">
                <a:cs typeface="Calibri"/>
              </a:rPr>
              <a:t>than</a:t>
            </a:r>
            <a:r>
              <a:rPr lang="de-DE">
                <a:cs typeface="Calibri"/>
              </a:rPr>
              <a:t> Python</a:t>
            </a:r>
          </a:p>
        </p:txBody>
      </p:sp>
      <p:sp>
        <p:nvSpPr>
          <p:cNvPr id="4" name="Foliennummernplatzhalter 3">
            <a:extLst>
              <a:ext uri="{FF2B5EF4-FFF2-40B4-BE49-F238E27FC236}">
                <a16:creationId xmlns:a16="http://schemas.microsoft.com/office/drawing/2014/main" id="{D172DBDD-001A-4F66-9F65-436EC268EDA4}"/>
              </a:ext>
            </a:extLst>
          </p:cNvPr>
          <p:cNvSpPr>
            <a:spLocks noGrp="1"/>
          </p:cNvSpPr>
          <p:nvPr>
            <p:ph type="sldNum" sz="quarter" idx="12"/>
          </p:nvPr>
        </p:nvSpPr>
        <p:spPr/>
        <p:txBody>
          <a:bodyPr/>
          <a:lstStyle/>
          <a:p>
            <a:fld id="{89C4E583-6443-4199-AF95-A2ECCC288D48}" type="slidenum">
              <a:rPr lang="en-GB" smtClean="0"/>
              <a:t>20</a:t>
            </a:fld>
            <a:endParaRPr lang="en-GB"/>
          </a:p>
        </p:txBody>
      </p:sp>
    </p:spTree>
    <p:extLst>
      <p:ext uri="{BB962C8B-B14F-4D97-AF65-F5344CB8AC3E}">
        <p14:creationId xmlns:p14="http://schemas.microsoft.com/office/powerpoint/2010/main" val="326171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BCFF-C6C6-44F7-8579-D1451A127D75}"/>
              </a:ext>
            </a:extLst>
          </p:cNvPr>
          <p:cNvSpPr>
            <a:spLocks noGrp="1"/>
          </p:cNvSpPr>
          <p:nvPr>
            <p:ph type="title"/>
          </p:nvPr>
        </p:nvSpPr>
        <p:spPr/>
        <p:txBody>
          <a:bodyPr/>
          <a:lstStyle/>
          <a:p>
            <a:r>
              <a:rPr lang="en-GB" dirty="0"/>
              <a:t>GUI</a:t>
            </a:r>
          </a:p>
        </p:txBody>
      </p:sp>
      <p:sp>
        <p:nvSpPr>
          <p:cNvPr id="3" name="Slide Number Placeholder 2">
            <a:extLst>
              <a:ext uri="{FF2B5EF4-FFF2-40B4-BE49-F238E27FC236}">
                <a16:creationId xmlns:a16="http://schemas.microsoft.com/office/drawing/2014/main" id="{5268A93C-1A8E-469A-8781-DE8ED01604C1}"/>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119576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dirty="0"/>
              <a:t>GUIs</a:t>
            </a:r>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a:xfrm>
            <a:off x="1097280" y="1845734"/>
            <a:ext cx="10058400" cy="4023360"/>
          </a:xfrm>
        </p:spPr>
        <p:txBody>
          <a:bodyPr>
            <a:normAutofit/>
          </a:bodyPr>
          <a:lstStyle/>
          <a:p>
            <a:r>
              <a:rPr lang="en-GB" dirty="0"/>
              <a:t>So far we interacted with the</a:t>
            </a:r>
            <a:br>
              <a:rPr lang="en-GB" dirty="0"/>
            </a:br>
            <a:r>
              <a:rPr lang="en-GB" dirty="0"/>
              <a:t>Command Line Interface (CLI)</a:t>
            </a:r>
          </a:p>
          <a:p>
            <a:r>
              <a:rPr lang="en-GB" dirty="0"/>
              <a:t>There also are Graphical User Interfaces (GUIs)</a:t>
            </a:r>
          </a:p>
          <a:p>
            <a:r>
              <a:rPr lang="en-GB" dirty="0"/>
              <a:t>CLIs are command driven, meaning that they react to specific commands that are typed in (and need to be remembered by the user)</a:t>
            </a:r>
          </a:p>
          <a:p>
            <a:r>
              <a:rPr lang="en-GB" dirty="0"/>
              <a:t>GUIs are </a:t>
            </a:r>
            <a:r>
              <a:rPr lang="en-GB" i="1" dirty="0"/>
              <a:t>event driven</a:t>
            </a:r>
            <a:r>
              <a:rPr lang="en-GB" dirty="0"/>
              <a:t>, meaning that they are constantly waiting/listening for events to happen and then react to those</a:t>
            </a:r>
          </a:p>
          <a:p>
            <a:r>
              <a:rPr lang="en-GB" dirty="0"/>
              <a:t>There are several options to do this in Python</a:t>
            </a:r>
          </a:p>
          <a:p>
            <a:pPr lvl="1"/>
            <a:r>
              <a:rPr lang="en-GB" dirty="0" err="1"/>
              <a:t>Tkinter</a:t>
            </a:r>
            <a:r>
              <a:rPr lang="en-GB" dirty="0"/>
              <a:t>, Qt, native stuff</a:t>
            </a: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22</a:t>
            </a:fld>
            <a:endParaRPr lang="en-GB"/>
          </a:p>
        </p:txBody>
      </p:sp>
      <p:grpSp>
        <p:nvGrpSpPr>
          <p:cNvPr id="65" name="Group 64">
            <a:extLst>
              <a:ext uri="{FF2B5EF4-FFF2-40B4-BE49-F238E27FC236}">
                <a16:creationId xmlns:a16="http://schemas.microsoft.com/office/drawing/2014/main" id="{A44B1CCE-6341-49BD-BDE2-F2936025C05C}"/>
              </a:ext>
            </a:extLst>
          </p:cNvPr>
          <p:cNvGrpSpPr/>
          <p:nvPr/>
        </p:nvGrpSpPr>
        <p:grpSpPr>
          <a:xfrm>
            <a:off x="5020056" y="5270098"/>
            <a:ext cx="6425184" cy="1038999"/>
            <a:chOff x="4992624" y="3819144"/>
            <a:chExt cx="6425184" cy="1038999"/>
          </a:xfrm>
        </p:grpSpPr>
        <p:sp>
          <p:nvSpPr>
            <p:cNvPr id="2" name="Rectangle 1">
              <a:extLst>
                <a:ext uri="{FF2B5EF4-FFF2-40B4-BE49-F238E27FC236}">
                  <a16:creationId xmlns:a16="http://schemas.microsoft.com/office/drawing/2014/main" id="{35CFFCCC-9583-4061-A92F-D953643C7D99}"/>
                </a:ext>
              </a:extLst>
            </p:cNvPr>
            <p:cNvSpPr/>
            <p:nvPr/>
          </p:nvSpPr>
          <p:spPr>
            <a:xfrm>
              <a:off x="4992624" y="3831336"/>
              <a:ext cx="1755648"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Listeners</a:t>
              </a:r>
            </a:p>
          </p:txBody>
        </p:sp>
        <p:sp>
          <p:nvSpPr>
            <p:cNvPr id="6" name="Rectangle 5">
              <a:extLst>
                <a:ext uri="{FF2B5EF4-FFF2-40B4-BE49-F238E27FC236}">
                  <a16:creationId xmlns:a16="http://schemas.microsoft.com/office/drawing/2014/main" id="{3DC046D1-649C-4C23-A798-52F5F72AC5C5}"/>
                </a:ext>
              </a:extLst>
            </p:cNvPr>
            <p:cNvSpPr/>
            <p:nvPr/>
          </p:nvSpPr>
          <p:spPr>
            <a:xfrm>
              <a:off x="7272528" y="3819144"/>
              <a:ext cx="1755648"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Loop:</a:t>
              </a:r>
              <a:br>
                <a:rPr lang="en-GB" dirty="0"/>
              </a:br>
              <a:r>
                <a:rPr lang="en-GB" dirty="0"/>
                <a:t>Any events?</a:t>
              </a:r>
            </a:p>
          </p:txBody>
        </p:sp>
        <p:sp>
          <p:nvSpPr>
            <p:cNvPr id="7" name="Rectangle 6">
              <a:extLst>
                <a:ext uri="{FF2B5EF4-FFF2-40B4-BE49-F238E27FC236}">
                  <a16:creationId xmlns:a16="http://schemas.microsoft.com/office/drawing/2014/main" id="{E9D4199E-0932-4FC6-BCFE-1765CD53CC31}"/>
                </a:ext>
              </a:extLst>
            </p:cNvPr>
            <p:cNvSpPr/>
            <p:nvPr/>
          </p:nvSpPr>
          <p:spPr>
            <a:xfrm>
              <a:off x="9662160" y="3831336"/>
              <a:ext cx="1755648" cy="52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and execute listeners</a:t>
              </a:r>
            </a:p>
          </p:txBody>
        </p:sp>
        <p:cxnSp>
          <p:nvCxnSpPr>
            <p:cNvPr id="9" name="Straight Arrow Connector 8">
              <a:extLst>
                <a:ext uri="{FF2B5EF4-FFF2-40B4-BE49-F238E27FC236}">
                  <a16:creationId xmlns:a16="http://schemas.microsoft.com/office/drawing/2014/main" id="{9707F2DD-CDC9-4A70-8F5D-91AD79DBDB5D}"/>
                </a:ext>
              </a:extLst>
            </p:cNvPr>
            <p:cNvCxnSpPr>
              <a:stCxn id="2" idx="3"/>
              <a:endCxn id="6" idx="1"/>
            </p:cNvCxnSpPr>
            <p:nvPr/>
          </p:nvCxnSpPr>
          <p:spPr>
            <a:xfrm flipV="1">
              <a:off x="6748272" y="4079748"/>
              <a:ext cx="524256" cy="12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Curved 47">
              <a:extLst>
                <a:ext uri="{FF2B5EF4-FFF2-40B4-BE49-F238E27FC236}">
                  <a16:creationId xmlns:a16="http://schemas.microsoft.com/office/drawing/2014/main" id="{27217B8C-8C14-41FA-9446-FFA7A4E4765E}"/>
                </a:ext>
              </a:extLst>
            </p:cNvPr>
            <p:cNvCxnSpPr>
              <a:cxnSpLocks/>
              <a:stCxn id="6" idx="2"/>
              <a:endCxn id="6" idx="2"/>
            </p:cNvCxnSpPr>
            <p:nvPr/>
          </p:nvCxnSpPr>
          <p:spPr>
            <a:xfrm rot="5400000">
              <a:off x="8150352" y="4340352"/>
              <a:ext cx="12700" cy="12700"/>
            </a:xfrm>
            <a:prstGeom prst="curvedConnector3">
              <a:avLst>
                <a:gd name="adj1" fmla="val 4176000"/>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3A8B99E-6584-4612-8D2C-AF35EB83E4E3}"/>
                </a:ext>
              </a:extLst>
            </p:cNvPr>
            <p:cNvSpPr txBox="1"/>
            <p:nvPr/>
          </p:nvSpPr>
          <p:spPr>
            <a:xfrm>
              <a:off x="8119872" y="4581144"/>
              <a:ext cx="442972" cy="276999"/>
            </a:xfrm>
            <a:prstGeom prst="rect">
              <a:avLst/>
            </a:prstGeom>
            <a:noFill/>
          </p:spPr>
          <p:txBody>
            <a:bodyPr wrap="square" rtlCol="0">
              <a:spAutoFit/>
            </a:bodyPr>
            <a:lstStyle/>
            <a:p>
              <a:r>
                <a:rPr lang="en-GB" sz="1200" dirty="0"/>
                <a:t>No</a:t>
              </a:r>
            </a:p>
          </p:txBody>
        </p:sp>
        <p:cxnSp>
          <p:nvCxnSpPr>
            <p:cNvPr id="53" name="Connector: Curved 52">
              <a:extLst>
                <a:ext uri="{FF2B5EF4-FFF2-40B4-BE49-F238E27FC236}">
                  <a16:creationId xmlns:a16="http://schemas.microsoft.com/office/drawing/2014/main" id="{83C43F39-C99B-41AE-940B-4961A1097C94}"/>
                </a:ext>
              </a:extLst>
            </p:cNvPr>
            <p:cNvCxnSpPr>
              <a:endCxn id="7" idx="2"/>
            </p:cNvCxnSpPr>
            <p:nvPr/>
          </p:nvCxnSpPr>
          <p:spPr>
            <a:xfrm>
              <a:off x="9028176" y="4340352"/>
              <a:ext cx="1511808" cy="12192"/>
            </a:xfrm>
            <a:prstGeom prst="curvedConnector4">
              <a:avLst>
                <a:gd name="adj1" fmla="val -806"/>
                <a:gd name="adj2" fmla="val 1975000"/>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009106E1-94B4-4EB8-8989-CC18B0AC02E0}"/>
                </a:ext>
              </a:extLst>
            </p:cNvPr>
            <p:cNvSpPr txBox="1"/>
            <p:nvPr/>
          </p:nvSpPr>
          <p:spPr>
            <a:xfrm>
              <a:off x="9400032" y="4581144"/>
              <a:ext cx="804672" cy="276999"/>
            </a:xfrm>
            <a:prstGeom prst="rect">
              <a:avLst/>
            </a:prstGeom>
            <a:noFill/>
          </p:spPr>
          <p:txBody>
            <a:bodyPr wrap="square" rtlCol="0">
              <a:spAutoFit/>
            </a:bodyPr>
            <a:lstStyle/>
            <a:p>
              <a:r>
                <a:rPr lang="en-GB" sz="1200" dirty="0"/>
                <a:t>yes</a:t>
              </a:r>
            </a:p>
          </p:txBody>
        </p:sp>
        <p:cxnSp>
          <p:nvCxnSpPr>
            <p:cNvPr id="63" name="Connector: Curved 62">
              <a:extLst>
                <a:ext uri="{FF2B5EF4-FFF2-40B4-BE49-F238E27FC236}">
                  <a16:creationId xmlns:a16="http://schemas.microsoft.com/office/drawing/2014/main" id="{70D7E0EE-0C7C-4633-A7F8-5693780B88C9}"/>
                </a:ext>
              </a:extLst>
            </p:cNvPr>
            <p:cNvCxnSpPr>
              <a:stCxn id="7" idx="0"/>
            </p:cNvCxnSpPr>
            <p:nvPr/>
          </p:nvCxnSpPr>
          <p:spPr>
            <a:xfrm rot="16200000" flipH="1" flipV="1">
              <a:off x="9783799" y="3088414"/>
              <a:ext cx="13264" cy="1499107"/>
            </a:xfrm>
            <a:prstGeom prst="curvedConnector4">
              <a:avLst>
                <a:gd name="adj1" fmla="val -1723462"/>
                <a:gd name="adj2" fmla="val 97577"/>
              </a:avLst>
            </a:prstGeom>
            <a:ln>
              <a:tailEnd type="triangle"/>
            </a:ln>
          </p:spPr>
          <p:style>
            <a:lnRef idx="1">
              <a:schemeClr val="dk1"/>
            </a:lnRef>
            <a:fillRef idx="0">
              <a:schemeClr val="dk1"/>
            </a:fillRef>
            <a:effectRef idx="0">
              <a:schemeClr val="dk1"/>
            </a:effectRef>
            <a:fontRef idx="minor">
              <a:schemeClr val="tx1"/>
            </a:fontRef>
          </p:style>
        </p:cxnSp>
      </p:grpSp>
      <p:pic>
        <p:nvPicPr>
          <p:cNvPr id="66" name="Picture 65" descr="A screen shot of a computer&#10;&#10;Description generated with high confidence">
            <a:extLst>
              <a:ext uri="{FF2B5EF4-FFF2-40B4-BE49-F238E27FC236}">
                <a16:creationId xmlns:a16="http://schemas.microsoft.com/office/drawing/2014/main" id="{EE14E32A-19C1-4470-BC6B-A2209155D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960" y="520657"/>
            <a:ext cx="4764578" cy="2678767"/>
          </a:xfrm>
          <a:prstGeom prst="rect">
            <a:avLst/>
          </a:prstGeom>
        </p:spPr>
      </p:pic>
    </p:spTree>
    <p:extLst>
      <p:ext uri="{BB962C8B-B14F-4D97-AF65-F5344CB8AC3E}">
        <p14:creationId xmlns:p14="http://schemas.microsoft.com/office/powerpoint/2010/main" val="87007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C0DA-045C-4ADD-ADBB-DA40FC59995A}"/>
              </a:ext>
            </a:extLst>
          </p:cNvPr>
          <p:cNvSpPr>
            <a:spLocks noGrp="1"/>
          </p:cNvSpPr>
          <p:nvPr>
            <p:ph type="title"/>
          </p:nvPr>
        </p:nvSpPr>
        <p:spPr/>
        <p:txBody>
          <a:bodyPr/>
          <a:lstStyle/>
          <a:p>
            <a:r>
              <a:rPr lang="en-GB" dirty="0"/>
              <a:t>Games</a:t>
            </a:r>
          </a:p>
        </p:txBody>
      </p:sp>
      <p:sp>
        <p:nvSpPr>
          <p:cNvPr id="3" name="Slide Number Placeholder 2">
            <a:extLst>
              <a:ext uri="{FF2B5EF4-FFF2-40B4-BE49-F238E27FC236}">
                <a16:creationId xmlns:a16="http://schemas.microsoft.com/office/drawing/2014/main" id="{A604D3A3-487F-46AC-92B3-9421B42C4406}"/>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483980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dirty="0"/>
              <a:t>Games</a:t>
            </a:r>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a:lstStyle/>
          <a:p>
            <a:r>
              <a:rPr lang="en-GB" dirty="0"/>
              <a:t>Technically you can use Python to program games!</a:t>
            </a:r>
          </a:p>
          <a:p>
            <a:r>
              <a:rPr lang="en-GB" dirty="0"/>
              <a:t>Using GUIs, sound, animations etc. </a:t>
            </a:r>
            <a:r>
              <a:rPr lang="en-GB" dirty="0">
                <a:hlinkClick r:id="rId2"/>
              </a:rPr>
              <a:t>in a high-level library</a:t>
            </a:r>
            <a:endParaRPr lang="en-GB" dirty="0"/>
          </a:p>
          <a:p>
            <a:r>
              <a:rPr lang="en-GB" dirty="0"/>
              <a:t>Some libraries</a:t>
            </a:r>
          </a:p>
          <a:p>
            <a:pPr lvl="1"/>
            <a:r>
              <a:rPr lang="en-GB" dirty="0" err="1"/>
              <a:t>KivEnt</a:t>
            </a:r>
            <a:r>
              <a:rPr lang="en-GB" dirty="0"/>
              <a:t>, </a:t>
            </a:r>
            <a:r>
              <a:rPr lang="en-GB" dirty="0" err="1"/>
              <a:t>Pyglet</a:t>
            </a:r>
            <a:r>
              <a:rPr lang="en-GB" dirty="0"/>
              <a:t>, </a:t>
            </a:r>
            <a:r>
              <a:rPr lang="en-GB" dirty="0" err="1"/>
              <a:t>PyGame</a:t>
            </a:r>
            <a:r>
              <a:rPr lang="en-GB" dirty="0"/>
              <a:t>, cocos2d, Panda3d, </a:t>
            </a:r>
            <a:r>
              <a:rPr lang="en-GB" dirty="0" err="1"/>
              <a:t>Irrlicht</a:t>
            </a:r>
            <a:r>
              <a:rPr lang="en-GB" dirty="0"/>
              <a:t> </a:t>
            </a:r>
          </a:p>
          <a:p>
            <a:r>
              <a:rPr lang="en-GB" dirty="0"/>
              <a:t>It can also be “abused” for experiment design, as it is more portable</a:t>
            </a:r>
          </a:p>
          <a:p>
            <a:r>
              <a:rPr lang="en-GB" dirty="0"/>
              <a:t>For simple games this can be enough</a:t>
            </a:r>
          </a:p>
          <a:p>
            <a:r>
              <a:rPr lang="en-GB" dirty="0"/>
              <a:t>For more complex game design consider a specialised game engine</a:t>
            </a:r>
          </a:p>
          <a:p>
            <a:pPr lvl="1"/>
            <a:r>
              <a:rPr lang="en-GB" dirty="0"/>
              <a:t>Unity, Unreal, </a:t>
            </a:r>
            <a:r>
              <a:rPr lang="en-GB" dirty="0" err="1"/>
              <a:t>GameMaker</a:t>
            </a:r>
            <a:r>
              <a:rPr lang="en-GB" dirty="0"/>
              <a:t>, Godot, OGRE, RPG Maker</a:t>
            </a: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24</a:t>
            </a:fld>
            <a:endParaRPr lang="en-GB"/>
          </a:p>
        </p:txBody>
      </p:sp>
    </p:spTree>
    <p:extLst>
      <p:ext uri="{BB962C8B-B14F-4D97-AF65-F5344CB8AC3E}">
        <p14:creationId xmlns:p14="http://schemas.microsoft.com/office/powerpoint/2010/main" val="1826933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D368-4A47-4715-B5BC-509EE33DA665}"/>
              </a:ext>
            </a:extLst>
          </p:cNvPr>
          <p:cNvSpPr>
            <a:spLocks noGrp="1"/>
          </p:cNvSpPr>
          <p:nvPr>
            <p:ph type="title"/>
          </p:nvPr>
        </p:nvSpPr>
        <p:spPr/>
        <p:txBody>
          <a:bodyPr/>
          <a:lstStyle/>
          <a:p>
            <a:r>
              <a:rPr lang="en-GB" dirty="0"/>
              <a:t>Games that use Python</a:t>
            </a:r>
          </a:p>
        </p:txBody>
      </p:sp>
      <p:pic>
        <p:nvPicPr>
          <p:cNvPr id="6" name="Content Placeholder 5" descr="A group of palm trees with a sunset in the background&#10;&#10;Description generated with high confidence">
            <a:extLst>
              <a:ext uri="{FF2B5EF4-FFF2-40B4-BE49-F238E27FC236}">
                <a16:creationId xmlns:a16="http://schemas.microsoft.com/office/drawing/2014/main" id="{27CCFD14-42D2-4F4D-9444-1C3F1F856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51" y="1841134"/>
            <a:ext cx="3446081" cy="2584561"/>
          </a:xfrm>
        </p:spPr>
      </p:pic>
      <p:sp>
        <p:nvSpPr>
          <p:cNvPr id="4" name="Slide Number Placeholder 3">
            <a:extLst>
              <a:ext uri="{FF2B5EF4-FFF2-40B4-BE49-F238E27FC236}">
                <a16:creationId xmlns:a16="http://schemas.microsoft.com/office/drawing/2014/main" id="{C9B90C34-6AE1-4DC1-BD24-8AA19F8F61BE}"/>
              </a:ext>
            </a:extLst>
          </p:cNvPr>
          <p:cNvSpPr>
            <a:spLocks noGrp="1"/>
          </p:cNvSpPr>
          <p:nvPr>
            <p:ph type="sldNum" sz="quarter" idx="12"/>
          </p:nvPr>
        </p:nvSpPr>
        <p:spPr/>
        <p:txBody>
          <a:bodyPr/>
          <a:lstStyle/>
          <a:p>
            <a:fld id="{89C4E583-6443-4199-AF95-A2ECCC288D48}" type="slidenum">
              <a:rPr lang="en-GB" smtClean="0"/>
              <a:t>25</a:t>
            </a:fld>
            <a:endParaRPr lang="en-GB"/>
          </a:p>
        </p:txBody>
      </p:sp>
      <p:graphicFrame>
        <p:nvGraphicFramePr>
          <p:cNvPr id="7" name="Table 6">
            <a:extLst>
              <a:ext uri="{FF2B5EF4-FFF2-40B4-BE49-F238E27FC236}">
                <a16:creationId xmlns:a16="http://schemas.microsoft.com/office/drawing/2014/main" id="{FBFAA150-5F33-473A-B3CD-ED7E215CDDC1}"/>
              </a:ext>
            </a:extLst>
          </p:cNvPr>
          <p:cNvGraphicFramePr>
            <a:graphicFrameLocks noGrp="1"/>
          </p:cNvGraphicFramePr>
          <p:nvPr>
            <p:extLst>
              <p:ext uri="{D42A27DB-BD31-4B8C-83A1-F6EECF244321}">
                <p14:modId xmlns:p14="http://schemas.microsoft.com/office/powerpoint/2010/main" val="1113175485"/>
              </p:ext>
            </p:extLst>
          </p:nvPr>
        </p:nvGraphicFramePr>
        <p:xfrm>
          <a:off x="191707" y="4529470"/>
          <a:ext cx="4297997" cy="287020"/>
        </p:xfrm>
        <a:graphic>
          <a:graphicData uri="http://schemas.openxmlformats.org/drawingml/2006/table">
            <a:tbl>
              <a:tblPr/>
              <a:tblGrid>
                <a:gridCol w="67835">
                  <a:extLst>
                    <a:ext uri="{9D8B030D-6E8A-4147-A177-3AD203B41FA5}">
                      <a16:colId xmlns:a16="http://schemas.microsoft.com/office/drawing/2014/main" val="2008741453"/>
                    </a:ext>
                  </a:extLst>
                </a:gridCol>
                <a:gridCol w="4230162">
                  <a:extLst>
                    <a:ext uri="{9D8B030D-6E8A-4147-A177-3AD203B41FA5}">
                      <a16:colId xmlns:a16="http://schemas.microsoft.com/office/drawing/2014/main" val="3781559728"/>
                    </a:ext>
                  </a:extLst>
                </a:gridCol>
              </a:tblGrid>
              <a:tr h="0">
                <a:tc>
                  <a:txBody>
                    <a:bodyPr/>
                    <a:lstStyle/>
                    <a:p>
                      <a:endParaRPr lang="en-GB"/>
                    </a:p>
                  </a:txBody>
                  <a:tcPr marL="6350" marR="6350" marT="6350" marB="6350" anchor="ctr">
                    <a:lnL>
                      <a:noFill/>
                    </a:lnL>
                    <a:lnR>
                      <a:noFill/>
                    </a:lnR>
                    <a:lnT>
                      <a:noFill/>
                    </a:lnT>
                    <a:lnB>
                      <a:noFill/>
                    </a:lnB>
                  </a:tcPr>
                </a:tc>
                <a:tc>
                  <a:txBody>
                    <a:bodyPr/>
                    <a:lstStyle/>
                    <a:p>
                      <a:pPr algn="l"/>
                      <a:r>
                        <a:rPr lang="en-GB" b="1" dirty="0"/>
                        <a:t>Disney's Pirates of the Caribbean Online</a:t>
                      </a:r>
                      <a:endParaRPr lang="en-GB" dirty="0"/>
                    </a:p>
                  </a:txBody>
                  <a:tcPr marL="6350" marR="6350" marT="6350" marB="6350">
                    <a:lnL>
                      <a:noFill/>
                    </a:lnL>
                    <a:lnR>
                      <a:noFill/>
                    </a:lnR>
                    <a:lnT>
                      <a:noFill/>
                    </a:lnT>
                    <a:lnB>
                      <a:noFill/>
                    </a:lnB>
                  </a:tcPr>
                </a:tc>
                <a:extLst>
                  <a:ext uri="{0D108BD9-81ED-4DB2-BD59-A6C34878D82A}">
                    <a16:rowId xmlns:a16="http://schemas.microsoft.com/office/drawing/2014/main" val="1625499106"/>
                  </a:ext>
                </a:extLst>
              </a:tr>
            </a:tbl>
          </a:graphicData>
        </a:graphic>
      </p:graphicFrame>
      <p:pic>
        <p:nvPicPr>
          <p:cNvPr id="11" name="Picture 10" descr="A close up of a machine&#10;&#10;Description generated with high confidence">
            <a:extLst>
              <a:ext uri="{FF2B5EF4-FFF2-40B4-BE49-F238E27FC236}">
                <a16:creationId xmlns:a16="http://schemas.microsoft.com/office/drawing/2014/main" id="{86EC116F-9564-40C9-8B94-707D56820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033" y="640877"/>
            <a:ext cx="4514850" cy="2533650"/>
          </a:xfrm>
          <a:prstGeom prst="rect">
            <a:avLst/>
          </a:prstGeom>
        </p:spPr>
      </p:pic>
      <p:sp>
        <p:nvSpPr>
          <p:cNvPr id="12" name="Rectangle 11">
            <a:extLst>
              <a:ext uri="{FF2B5EF4-FFF2-40B4-BE49-F238E27FC236}">
                <a16:creationId xmlns:a16="http://schemas.microsoft.com/office/drawing/2014/main" id="{2A7DAC20-CD59-4E91-8DA0-F7C9460B1414}"/>
              </a:ext>
            </a:extLst>
          </p:cNvPr>
          <p:cNvSpPr/>
          <p:nvPr/>
        </p:nvSpPr>
        <p:spPr>
          <a:xfrm>
            <a:off x="10337353" y="3244334"/>
            <a:ext cx="1228221" cy="369332"/>
          </a:xfrm>
          <a:prstGeom prst="rect">
            <a:avLst/>
          </a:prstGeom>
        </p:spPr>
        <p:txBody>
          <a:bodyPr wrap="none">
            <a:spAutoFit/>
          </a:bodyPr>
          <a:lstStyle/>
          <a:p>
            <a:r>
              <a:rPr lang="en-GB" b="1" dirty="0"/>
              <a:t>EVE Online</a:t>
            </a:r>
          </a:p>
        </p:txBody>
      </p:sp>
      <p:sp>
        <p:nvSpPr>
          <p:cNvPr id="17" name="Rectangle 16">
            <a:extLst>
              <a:ext uri="{FF2B5EF4-FFF2-40B4-BE49-F238E27FC236}">
                <a16:creationId xmlns:a16="http://schemas.microsoft.com/office/drawing/2014/main" id="{F1C65866-6BD8-45D1-B355-88B824423ED1}"/>
              </a:ext>
            </a:extLst>
          </p:cNvPr>
          <p:cNvSpPr/>
          <p:nvPr/>
        </p:nvSpPr>
        <p:spPr>
          <a:xfrm>
            <a:off x="5345357" y="5931112"/>
            <a:ext cx="3560270" cy="369332"/>
          </a:xfrm>
          <a:prstGeom prst="rect">
            <a:avLst/>
          </a:prstGeom>
        </p:spPr>
        <p:txBody>
          <a:bodyPr wrap="none">
            <a:spAutoFit/>
          </a:bodyPr>
          <a:lstStyle/>
          <a:p>
            <a:r>
              <a:rPr lang="en-GB" b="1" dirty="0"/>
              <a:t>Mount &amp; Blade: With Fire &amp; Sword </a:t>
            </a:r>
          </a:p>
        </p:txBody>
      </p:sp>
      <p:pic>
        <p:nvPicPr>
          <p:cNvPr id="19" name="Picture 18" descr="A person riding a horse&#10;&#10;Description generated with very high confidence">
            <a:extLst>
              <a:ext uri="{FF2B5EF4-FFF2-40B4-BE49-F238E27FC236}">
                <a16:creationId xmlns:a16="http://schemas.microsoft.com/office/drawing/2014/main" id="{B901C7D6-E3B2-4ECF-82F9-078E69494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967" y="3397462"/>
            <a:ext cx="4514850" cy="2533650"/>
          </a:xfrm>
          <a:prstGeom prst="rect">
            <a:avLst/>
          </a:prstGeom>
        </p:spPr>
      </p:pic>
    </p:spTree>
    <p:extLst>
      <p:ext uri="{BB962C8B-B14F-4D97-AF65-F5344CB8AC3E}">
        <p14:creationId xmlns:p14="http://schemas.microsoft.com/office/powerpoint/2010/main" val="2059715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A7938-07C0-4C77-988E-29488C2C9C13}"/>
              </a:ext>
            </a:extLst>
          </p:cNvPr>
          <p:cNvSpPr>
            <a:spLocks noGrp="1"/>
          </p:cNvSpPr>
          <p:nvPr>
            <p:ph type="title"/>
          </p:nvPr>
        </p:nvSpPr>
        <p:spPr/>
        <p:txBody>
          <a:bodyPr/>
          <a:lstStyle/>
          <a:p>
            <a:r>
              <a:rPr lang="en-GB" dirty="0"/>
              <a:t>What’s Next</a:t>
            </a:r>
          </a:p>
        </p:txBody>
      </p:sp>
      <p:sp>
        <p:nvSpPr>
          <p:cNvPr id="4" name="Slide Number Placeholder 3">
            <a:extLst>
              <a:ext uri="{FF2B5EF4-FFF2-40B4-BE49-F238E27FC236}">
                <a16:creationId xmlns:a16="http://schemas.microsoft.com/office/drawing/2014/main" id="{47F21D35-D4E3-421A-9563-C1FDBCB84E38}"/>
              </a:ext>
            </a:extLst>
          </p:cNvPr>
          <p:cNvSpPr>
            <a:spLocks noGrp="1"/>
          </p:cNvSpPr>
          <p:nvPr>
            <p:ph type="sldNum" sz="quarter" idx="12"/>
          </p:nvPr>
        </p:nvSpPr>
        <p:spPr/>
        <p:txBody>
          <a:bodyPr/>
          <a:lstStyle/>
          <a:p>
            <a:fld id="{89C4E583-6443-4199-AF95-A2ECCC288D48}" type="slidenum">
              <a:rPr lang="en-GB" smtClean="0"/>
              <a:t>26</a:t>
            </a:fld>
            <a:endParaRPr lang="en-GB"/>
          </a:p>
        </p:txBody>
      </p:sp>
    </p:spTree>
    <p:extLst>
      <p:ext uri="{BB962C8B-B14F-4D97-AF65-F5344CB8AC3E}">
        <p14:creationId xmlns:p14="http://schemas.microsoft.com/office/powerpoint/2010/main" val="48456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4E02-B3BB-41D4-8525-0918EF7C740D}"/>
              </a:ext>
            </a:extLst>
          </p:cNvPr>
          <p:cNvSpPr>
            <a:spLocks noGrp="1"/>
          </p:cNvSpPr>
          <p:nvPr>
            <p:ph type="title"/>
          </p:nvPr>
        </p:nvSpPr>
        <p:spPr/>
        <p:txBody>
          <a:bodyPr/>
          <a:lstStyle/>
          <a:p>
            <a:r>
              <a:rPr lang="en-GB" dirty="0"/>
              <a:t>Stuff we did not do and where to find it</a:t>
            </a:r>
          </a:p>
        </p:txBody>
      </p:sp>
      <p:sp>
        <p:nvSpPr>
          <p:cNvPr id="3" name="Content Placeholder 2">
            <a:extLst>
              <a:ext uri="{FF2B5EF4-FFF2-40B4-BE49-F238E27FC236}">
                <a16:creationId xmlns:a16="http://schemas.microsoft.com/office/drawing/2014/main" id="{BC50AF34-F5EE-4441-8964-95F0A1642970}"/>
              </a:ext>
            </a:extLst>
          </p:cNvPr>
          <p:cNvSpPr>
            <a:spLocks noGrp="1"/>
          </p:cNvSpPr>
          <p:nvPr>
            <p:ph idx="1"/>
          </p:nvPr>
        </p:nvSpPr>
        <p:spPr/>
        <p:txBody>
          <a:bodyPr/>
          <a:lstStyle/>
          <a:p>
            <a:r>
              <a:rPr lang="en-GB" dirty="0"/>
              <a:t>Multithreading / Multiprocessing -&gt; Info B</a:t>
            </a:r>
          </a:p>
          <a:p>
            <a:r>
              <a:rPr lang="en-GB" dirty="0"/>
              <a:t>Software Architectures and Project Design -&gt; Software Engineering</a:t>
            </a:r>
          </a:p>
          <a:p>
            <a:r>
              <a:rPr lang="en-GB" dirty="0"/>
              <a:t>Low level system architecture &amp; Hardware -&gt; Info C</a:t>
            </a:r>
          </a:p>
          <a:p>
            <a:r>
              <a:rPr lang="en-GB" dirty="0"/>
              <a:t>Theoretical Computer Science -&gt; Info D</a:t>
            </a:r>
          </a:p>
          <a:p>
            <a:endParaRPr lang="en-GB" dirty="0"/>
          </a:p>
        </p:txBody>
      </p:sp>
      <p:sp>
        <p:nvSpPr>
          <p:cNvPr id="4" name="Slide Number Placeholder 3">
            <a:extLst>
              <a:ext uri="{FF2B5EF4-FFF2-40B4-BE49-F238E27FC236}">
                <a16:creationId xmlns:a16="http://schemas.microsoft.com/office/drawing/2014/main" id="{B6CC4BAD-CC34-4436-99C3-59D5F2869BE6}"/>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104959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253F-5311-44B5-A54F-9BE6985D3B79}"/>
              </a:ext>
            </a:extLst>
          </p:cNvPr>
          <p:cNvSpPr>
            <a:spLocks noGrp="1"/>
          </p:cNvSpPr>
          <p:nvPr>
            <p:ph type="title"/>
          </p:nvPr>
        </p:nvSpPr>
        <p:spPr/>
        <p:txBody>
          <a:bodyPr/>
          <a:lstStyle/>
          <a:p>
            <a:r>
              <a:rPr lang="en-GB" dirty="0"/>
              <a:t>What to do now</a:t>
            </a:r>
          </a:p>
        </p:txBody>
      </p:sp>
      <p:sp>
        <p:nvSpPr>
          <p:cNvPr id="3" name="Content Placeholder 2">
            <a:extLst>
              <a:ext uri="{FF2B5EF4-FFF2-40B4-BE49-F238E27FC236}">
                <a16:creationId xmlns:a16="http://schemas.microsoft.com/office/drawing/2014/main" id="{9AE95A68-16B1-4191-A5BD-35330C73E0D8}"/>
              </a:ext>
            </a:extLst>
          </p:cNvPr>
          <p:cNvSpPr>
            <a:spLocks noGrp="1"/>
          </p:cNvSpPr>
          <p:nvPr>
            <p:ph idx="1"/>
          </p:nvPr>
        </p:nvSpPr>
        <p:spPr/>
        <p:txBody>
          <a:bodyPr/>
          <a:lstStyle/>
          <a:p>
            <a:r>
              <a:rPr lang="en-GB" dirty="0"/>
              <a:t>Do some challenges to stay in routine</a:t>
            </a:r>
          </a:p>
          <a:p>
            <a:r>
              <a:rPr lang="en-GB" dirty="0"/>
              <a:t>Learn a new language</a:t>
            </a:r>
          </a:p>
          <a:p>
            <a:r>
              <a:rPr lang="en-GB" dirty="0"/>
              <a:t>Experiment and see what you can do</a:t>
            </a:r>
          </a:p>
          <a:p>
            <a:r>
              <a:rPr lang="en-GB" dirty="0"/>
              <a:t>Automate everything</a:t>
            </a:r>
          </a:p>
          <a:p>
            <a:r>
              <a:rPr lang="en-GB" dirty="0"/>
              <a:t>Visit Scientific Programming in Python, </a:t>
            </a:r>
            <a:r>
              <a:rPr lang="en-GB" dirty="0" err="1"/>
              <a:t>Informatik</a:t>
            </a:r>
            <a:r>
              <a:rPr lang="en-GB" dirty="0"/>
              <a:t> B, Web-</a:t>
            </a:r>
            <a:r>
              <a:rPr lang="en-GB" dirty="0" err="1"/>
              <a:t>Technologien</a:t>
            </a:r>
            <a:r>
              <a:rPr lang="en-GB" dirty="0"/>
              <a:t>, </a:t>
            </a:r>
            <a:r>
              <a:rPr lang="en-GB" dirty="0" err="1"/>
              <a:t>Datenbanksysteme</a:t>
            </a:r>
            <a:r>
              <a:rPr lang="en-GB" dirty="0"/>
              <a:t>, Machine Learning, Implementing Artificial Neural Networks in </a:t>
            </a:r>
            <a:r>
              <a:rPr lang="en-GB" dirty="0" err="1"/>
              <a:t>Tensorflow</a:t>
            </a:r>
            <a:r>
              <a:rPr lang="en-GB" dirty="0"/>
              <a:t>, Computer Vision, so </a:t>
            </a:r>
            <a:r>
              <a:rPr lang="en-GB" dirty="0" err="1"/>
              <a:t>so</a:t>
            </a:r>
            <a:r>
              <a:rPr lang="en-GB" dirty="0"/>
              <a:t> </a:t>
            </a:r>
            <a:r>
              <a:rPr lang="en-GB" dirty="0" err="1"/>
              <a:t>so</a:t>
            </a:r>
            <a:r>
              <a:rPr lang="en-GB" dirty="0"/>
              <a:t> </a:t>
            </a:r>
            <a:r>
              <a:rPr lang="en-GB" dirty="0" err="1"/>
              <a:t>so</a:t>
            </a:r>
            <a:r>
              <a:rPr lang="en-GB" dirty="0"/>
              <a:t> many more</a:t>
            </a:r>
          </a:p>
        </p:txBody>
      </p:sp>
      <p:sp>
        <p:nvSpPr>
          <p:cNvPr id="4" name="Slide Number Placeholder 3">
            <a:extLst>
              <a:ext uri="{FF2B5EF4-FFF2-40B4-BE49-F238E27FC236}">
                <a16:creationId xmlns:a16="http://schemas.microsoft.com/office/drawing/2014/main" id="{658EAFBF-E16D-4BAD-BD5B-2F3DF04AA6D7}"/>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123651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D012F-BFB5-4128-A622-330EBB65D2D1}"/>
              </a:ext>
            </a:extLst>
          </p:cNvPr>
          <p:cNvSpPr>
            <a:spLocks noGrp="1"/>
          </p:cNvSpPr>
          <p:nvPr>
            <p:ph type="title"/>
          </p:nvPr>
        </p:nvSpPr>
        <p:spPr/>
        <p:txBody>
          <a:bodyPr/>
          <a:lstStyle/>
          <a:p>
            <a:r>
              <a:rPr lang="de-DE" dirty="0" err="1">
                <a:cs typeface="Calibri Light"/>
              </a:rPr>
              <a:t>Thanks</a:t>
            </a:r>
            <a:r>
              <a:rPr lang="de-DE" dirty="0">
                <a:cs typeface="Calibri Light"/>
              </a:rPr>
              <a:t> </a:t>
            </a:r>
            <a:r>
              <a:rPr lang="de-DE" dirty="0" err="1">
                <a:cs typeface="Calibri Light"/>
              </a:rPr>
              <a:t>for</a:t>
            </a:r>
            <a:r>
              <a:rPr lang="de-DE" dirty="0">
                <a:cs typeface="Calibri Light"/>
              </a:rPr>
              <a:t> </a:t>
            </a:r>
            <a:r>
              <a:rPr lang="de-DE" dirty="0" err="1">
                <a:cs typeface="Calibri Light"/>
              </a:rPr>
              <a:t>doing</a:t>
            </a:r>
            <a:r>
              <a:rPr lang="de-DE" dirty="0">
                <a:cs typeface="Calibri Light"/>
              </a:rPr>
              <a:t> </a:t>
            </a:r>
            <a:r>
              <a:rPr lang="de-DE" dirty="0" err="1">
                <a:cs typeface="Calibri Light"/>
              </a:rPr>
              <a:t>this</a:t>
            </a:r>
            <a:r>
              <a:rPr lang="de-DE" dirty="0">
                <a:cs typeface="Calibri Light"/>
              </a:rPr>
              <a:t> </a:t>
            </a:r>
            <a:r>
              <a:rPr lang="de-DE" dirty="0" err="1">
                <a:cs typeface="Calibri Light"/>
              </a:rPr>
              <a:t>with</a:t>
            </a:r>
            <a:r>
              <a:rPr lang="de-DE" dirty="0">
                <a:cs typeface="Calibri Light"/>
              </a:rPr>
              <a:t> </a:t>
            </a:r>
            <a:r>
              <a:rPr lang="de-DE" dirty="0" err="1">
                <a:cs typeface="Calibri Light"/>
              </a:rPr>
              <a:t>us</a:t>
            </a:r>
            <a:r>
              <a:rPr lang="de-DE" dirty="0">
                <a:cs typeface="Calibri Light"/>
              </a:rPr>
              <a:t>!</a:t>
            </a:r>
            <a:endParaRPr lang="de-DE" dirty="0"/>
          </a:p>
        </p:txBody>
      </p:sp>
      <p:sp>
        <p:nvSpPr>
          <p:cNvPr id="3" name="Foliennummernplatzhalter 2">
            <a:extLst>
              <a:ext uri="{FF2B5EF4-FFF2-40B4-BE49-F238E27FC236}">
                <a16:creationId xmlns:a16="http://schemas.microsoft.com/office/drawing/2014/main" id="{69B8F6B4-129B-4C53-8725-3F0CD325A8B2}"/>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398401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3CF5B-34A6-43FA-AD65-98FE761B2DF1}"/>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5" name="Foliennummernplatzhalter 4">
            <a:extLst>
              <a:ext uri="{FF2B5EF4-FFF2-40B4-BE49-F238E27FC236}">
                <a16:creationId xmlns:a16="http://schemas.microsoft.com/office/drawing/2014/main" id="{3B59C524-BCB0-4952-99C8-ECFCE4270ECF}"/>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332049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a:cs typeface="Calibri Light"/>
              </a:rPr>
              <a:t>Last Week's Homework</a:t>
            </a:r>
            <a:endParaRPr lang="en-GB" dirty="0"/>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vert="horz" lIns="0" tIns="45720" rIns="0" bIns="45720" rtlCol="0" anchor="t">
            <a:normAutofit/>
          </a:bodyPr>
          <a:lstStyle/>
          <a:p>
            <a:pPr marL="182245" indent="-182245"/>
            <a:r>
              <a:rPr lang="en-GB" dirty="0"/>
              <a:t>We only noticed after hand in, that we forgot to pass a parameter in the hangman game</a:t>
            </a:r>
            <a:endParaRPr lang="de-DE" dirty="0"/>
          </a:p>
          <a:p>
            <a:pPr marL="383540" lvl="1"/>
            <a:r>
              <a:rPr lang="en-GB" dirty="0"/>
              <a:t>The game always accessed “words.txt” no matter what you passed it</a:t>
            </a:r>
            <a:endParaRPr lang="en-GB" dirty="0">
              <a:cs typeface="Calibri"/>
            </a:endParaRPr>
          </a:p>
          <a:p>
            <a:pPr marL="182245" indent="-182245"/>
            <a:r>
              <a:rPr lang="en-GB" dirty="0"/>
              <a:t>The mapping from mood to ASCII art often was no dictionary</a:t>
            </a:r>
            <a:endParaRPr lang="en-GB" dirty="0">
              <a:cs typeface="Calibri"/>
            </a:endParaRPr>
          </a:p>
          <a:p>
            <a:pPr marL="383540" lvl="1"/>
            <a:r>
              <a:rPr lang="en-GB" dirty="0"/>
              <a:t> Some used lists or constants for every mood</a:t>
            </a:r>
            <a:endParaRPr lang="en-GB" dirty="0">
              <a:cs typeface="Calibri"/>
            </a:endParaRPr>
          </a:p>
          <a:p>
            <a:pPr marL="383540" lvl="1"/>
            <a:r>
              <a:rPr lang="en-GB" dirty="0"/>
              <a:t>Sometimes the read in was performed every time the bunny was printed instead of once and then just queried again</a:t>
            </a:r>
            <a:endParaRPr lang="en-GB" dirty="0">
              <a:cs typeface="Calibri"/>
            </a:endParaRPr>
          </a:p>
          <a:p>
            <a:pPr marL="182245" indent="-182245"/>
            <a:r>
              <a:rPr lang="en-GB" dirty="0"/>
              <a:t>File I/O is slow and when you need the contents of a file several times (and it is not several GB big) it is often worth it to save it in a variable</a:t>
            </a:r>
            <a:endParaRPr lang="en-GB" dirty="0">
              <a:cs typeface="Calibri"/>
            </a:endParaRP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29135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6466-1A77-4629-AD11-D43CD392FEAA}"/>
              </a:ext>
            </a:extLst>
          </p:cNvPr>
          <p:cNvSpPr>
            <a:spLocks noGrp="1"/>
          </p:cNvSpPr>
          <p:nvPr>
            <p:ph type="title"/>
          </p:nvPr>
        </p:nvSpPr>
        <p:spPr/>
        <p:txBody>
          <a:bodyPr/>
          <a:lstStyle/>
          <a:p>
            <a:r>
              <a:rPr lang="en-GB" dirty="0"/>
              <a:t>The Evaluation</a:t>
            </a:r>
          </a:p>
        </p:txBody>
      </p:sp>
      <p:sp>
        <p:nvSpPr>
          <p:cNvPr id="3" name="Slide Number Placeholder 2">
            <a:extLst>
              <a:ext uri="{FF2B5EF4-FFF2-40B4-BE49-F238E27FC236}">
                <a16:creationId xmlns:a16="http://schemas.microsoft.com/office/drawing/2014/main" id="{84315F79-E73B-442B-B911-90813F896F99}"/>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121008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a:cs typeface="Calibri Light"/>
              </a:rPr>
              <a:t>:)</a:t>
            </a:r>
            <a:endParaRPr lang="en-GB"/>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a:lstStyle/>
          <a:p>
            <a:r>
              <a:rPr lang="en-GB" dirty="0"/>
              <a:t>Well, thank you. Apparently you were rather happy with our course!</a:t>
            </a:r>
          </a:p>
          <a:p>
            <a:endParaRPr lang="en-GB" dirty="0"/>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6</a:t>
            </a:fld>
            <a:endParaRPr lang="en-GB"/>
          </a:p>
        </p:txBody>
      </p:sp>
      <p:pic>
        <p:nvPicPr>
          <p:cNvPr id="2" name="Picture 1">
            <a:extLst>
              <a:ext uri="{FF2B5EF4-FFF2-40B4-BE49-F238E27FC236}">
                <a16:creationId xmlns:a16="http://schemas.microsoft.com/office/drawing/2014/main" id="{A62A3815-1E6B-47EC-A9CD-2E56FC1D8DC9}"/>
              </a:ext>
            </a:extLst>
          </p:cNvPr>
          <p:cNvPicPr>
            <a:picLocks noChangeAspect="1"/>
          </p:cNvPicPr>
          <p:nvPr/>
        </p:nvPicPr>
        <p:blipFill>
          <a:blip r:embed="rId2"/>
          <a:stretch>
            <a:fillRect/>
          </a:stretch>
        </p:blipFill>
        <p:spPr>
          <a:xfrm>
            <a:off x="1685761" y="2860374"/>
            <a:ext cx="8878438" cy="3024827"/>
          </a:xfrm>
          <a:prstGeom prst="rect">
            <a:avLst/>
          </a:prstGeom>
        </p:spPr>
      </p:pic>
    </p:spTree>
    <p:extLst>
      <p:ext uri="{BB962C8B-B14F-4D97-AF65-F5344CB8AC3E}">
        <p14:creationId xmlns:p14="http://schemas.microsoft.com/office/powerpoint/2010/main" val="296425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7484-4026-41FE-90E8-6C2A1B3E5780}"/>
              </a:ext>
            </a:extLst>
          </p:cNvPr>
          <p:cNvSpPr>
            <a:spLocks noGrp="1"/>
          </p:cNvSpPr>
          <p:nvPr>
            <p:ph type="title"/>
          </p:nvPr>
        </p:nvSpPr>
        <p:spPr/>
        <p:txBody>
          <a:bodyPr/>
          <a:lstStyle/>
          <a:p>
            <a:r>
              <a:rPr lang="en-GB" dirty="0" err="1"/>
              <a:t>Honorable</a:t>
            </a:r>
            <a:r>
              <a:rPr lang="en-GB" dirty="0"/>
              <a:t> Mentions</a:t>
            </a:r>
          </a:p>
        </p:txBody>
      </p:sp>
      <p:sp>
        <p:nvSpPr>
          <p:cNvPr id="3" name="Slide Number Placeholder 2">
            <a:extLst>
              <a:ext uri="{FF2B5EF4-FFF2-40B4-BE49-F238E27FC236}">
                <a16:creationId xmlns:a16="http://schemas.microsoft.com/office/drawing/2014/main" id="{55B06340-42DB-4EF7-942F-6CFD10111F67}"/>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197269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FBCC-7556-45E4-9F34-9424241F50AC}"/>
              </a:ext>
            </a:extLst>
          </p:cNvPr>
          <p:cNvSpPr>
            <a:spLocks noGrp="1"/>
          </p:cNvSpPr>
          <p:nvPr>
            <p:ph type="title"/>
          </p:nvPr>
        </p:nvSpPr>
        <p:spPr/>
        <p:txBody>
          <a:bodyPr/>
          <a:lstStyle/>
          <a:p>
            <a:r>
              <a:rPr lang="en-GB" dirty="0"/>
              <a:t>Web Scraping</a:t>
            </a:r>
          </a:p>
        </p:txBody>
      </p:sp>
      <p:sp>
        <p:nvSpPr>
          <p:cNvPr id="3" name="Slide Number Placeholder 2">
            <a:extLst>
              <a:ext uri="{FF2B5EF4-FFF2-40B4-BE49-F238E27FC236}">
                <a16:creationId xmlns:a16="http://schemas.microsoft.com/office/drawing/2014/main" id="{575DA40B-7BC4-427B-944C-79F2CC8DBA12}"/>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257944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2D1C0-FA85-40EA-BD12-F84A42E87631}"/>
              </a:ext>
            </a:extLst>
          </p:cNvPr>
          <p:cNvSpPr>
            <a:spLocks noGrp="1"/>
          </p:cNvSpPr>
          <p:nvPr>
            <p:ph type="title"/>
          </p:nvPr>
        </p:nvSpPr>
        <p:spPr/>
        <p:txBody>
          <a:bodyPr/>
          <a:lstStyle/>
          <a:p>
            <a:r>
              <a:rPr lang="en-GB" dirty="0"/>
              <a:t>Web Scraping</a:t>
            </a:r>
          </a:p>
        </p:txBody>
      </p:sp>
      <p:sp>
        <p:nvSpPr>
          <p:cNvPr id="5" name="Content Placeholder 4">
            <a:extLst>
              <a:ext uri="{FF2B5EF4-FFF2-40B4-BE49-F238E27FC236}">
                <a16:creationId xmlns:a16="http://schemas.microsoft.com/office/drawing/2014/main" id="{E2927C9D-E9BE-4B97-B8F2-BFA270259989}"/>
              </a:ext>
            </a:extLst>
          </p:cNvPr>
          <p:cNvSpPr>
            <a:spLocks noGrp="1"/>
          </p:cNvSpPr>
          <p:nvPr>
            <p:ph idx="1"/>
          </p:nvPr>
        </p:nvSpPr>
        <p:spPr/>
        <p:txBody>
          <a:bodyPr>
            <a:normAutofit fontScale="92500" lnSpcReduction="10000"/>
          </a:bodyPr>
          <a:lstStyle/>
          <a:p>
            <a:r>
              <a:rPr lang="en-GB" dirty="0"/>
              <a:t>Sometimes the data you need is not something you can collect yourself</a:t>
            </a:r>
          </a:p>
          <a:p>
            <a:pPr lvl="1"/>
            <a:r>
              <a:rPr lang="en-GB" dirty="0"/>
              <a:t>10,000 images of cars, for example</a:t>
            </a:r>
          </a:p>
          <a:p>
            <a:pPr lvl="1"/>
            <a:r>
              <a:rPr lang="en-GB" dirty="0"/>
              <a:t>Or the literature of the late 19</a:t>
            </a:r>
            <a:r>
              <a:rPr lang="en-GB" baseline="30000" dirty="0"/>
              <a:t>th</a:t>
            </a:r>
            <a:r>
              <a:rPr lang="en-GB" dirty="0"/>
              <a:t> century</a:t>
            </a:r>
          </a:p>
          <a:p>
            <a:r>
              <a:rPr lang="en-GB" dirty="0"/>
              <a:t>But a lot of this data is readily available on the internet</a:t>
            </a:r>
          </a:p>
          <a:p>
            <a:pPr lvl="1"/>
            <a:r>
              <a:rPr lang="en-GB" i="1" dirty="0"/>
              <a:t>Care for licensing!</a:t>
            </a:r>
            <a:r>
              <a:rPr lang="en-GB" dirty="0"/>
              <a:t> Not everything is free to use!</a:t>
            </a:r>
          </a:p>
          <a:p>
            <a:pPr lvl="2"/>
            <a:r>
              <a:rPr lang="en-GB" dirty="0"/>
              <a:t>Especially images, and text. They are easy to acquire but often copyrighted</a:t>
            </a:r>
          </a:p>
          <a:p>
            <a:r>
              <a:rPr lang="en-GB" dirty="0"/>
              <a:t>There are several Python libraries that allow to parse web requests, web pages and extract information from them</a:t>
            </a:r>
          </a:p>
          <a:p>
            <a:pPr lvl="1"/>
            <a:r>
              <a:rPr lang="en-GB" dirty="0"/>
              <a:t>There is the built in </a:t>
            </a:r>
            <a:r>
              <a:rPr lang="en-GB" dirty="0">
                <a:hlinkClick r:id="rId2"/>
              </a:rPr>
              <a:t>html</a:t>
            </a:r>
            <a:r>
              <a:rPr lang="en-GB" dirty="0"/>
              <a:t> and </a:t>
            </a:r>
            <a:r>
              <a:rPr lang="en-GB" dirty="0">
                <a:hlinkClick r:id="rId3"/>
              </a:rPr>
              <a:t>html.parser</a:t>
            </a:r>
            <a:r>
              <a:rPr lang="en-GB" dirty="0"/>
              <a:t> modules, but there are well designed 3</a:t>
            </a:r>
            <a:r>
              <a:rPr lang="en-GB" baseline="30000" dirty="0"/>
              <a:t>rd</a:t>
            </a:r>
            <a:r>
              <a:rPr lang="en-GB" dirty="0"/>
              <a:t> party libraries as well, like </a:t>
            </a:r>
            <a:r>
              <a:rPr lang="en-GB" dirty="0">
                <a:hlinkClick r:id="rId4"/>
              </a:rPr>
              <a:t>beautiful soup</a:t>
            </a:r>
            <a:r>
              <a:rPr lang="en-GB" dirty="0"/>
              <a:t> or </a:t>
            </a:r>
            <a:r>
              <a:rPr lang="en-GB" dirty="0">
                <a:hlinkClick r:id="rId5"/>
              </a:rPr>
              <a:t>lxml</a:t>
            </a:r>
            <a:endParaRPr lang="en-GB" dirty="0"/>
          </a:p>
          <a:p>
            <a:pPr lvl="2"/>
            <a:r>
              <a:rPr lang="en-GB" dirty="0"/>
              <a:t>Choose what you are most comfortable working with</a:t>
            </a:r>
          </a:p>
          <a:p>
            <a:r>
              <a:rPr lang="en-GB" dirty="0" err="1"/>
              <a:t>RegEx</a:t>
            </a:r>
            <a:r>
              <a:rPr lang="en-GB" dirty="0"/>
              <a:t> is super useful here!</a:t>
            </a:r>
          </a:p>
        </p:txBody>
      </p:sp>
      <p:sp>
        <p:nvSpPr>
          <p:cNvPr id="3" name="Slide Number Placeholder 2">
            <a:extLst>
              <a:ext uri="{FF2B5EF4-FFF2-40B4-BE49-F238E27FC236}">
                <a16:creationId xmlns:a16="http://schemas.microsoft.com/office/drawing/2014/main" id="{72901BC5-2C86-40B2-AFB0-6575A98BE4CC}"/>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2250711477"/>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10_Time_Space_and_Documentation.pptx" id="{21A3221E-BE76-4806-80CF-6AB82128CC99}" vid="{7B1F3934-D760-477B-9394-835C81950A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1546</TotalTime>
  <Words>916</Words>
  <Application>Microsoft Office PowerPoint</Application>
  <PresentationFormat>Widescreen</PresentationFormat>
  <Paragraphs>183</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Consolas</vt:lpstr>
      <vt:lpstr>PP_Theme</vt:lpstr>
      <vt:lpstr>The End</vt:lpstr>
      <vt:lpstr>Structure</vt:lpstr>
      <vt:lpstr>Last Week's Homework</vt:lpstr>
      <vt:lpstr>Last Week's Homework</vt:lpstr>
      <vt:lpstr>The Evaluation</vt:lpstr>
      <vt:lpstr>:)</vt:lpstr>
      <vt:lpstr>Honorable Mentions</vt:lpstr>
      <vt:lpstr>Web Scraping</vt:lpstr>
      <vt:lpstr>Web Scraping</vt:lpstr>
      <vt:lpstr>Web Programming</vt:lpstr>
      <vt:lpstr>Some Web Basics</vt:lpstr>
      <vt:lpstr>Python in the Web</vt:lpstr>
      <vt:lpstr>Visual Computing</vt:lpstr>
      <vt:lpstr>Let's Get Visual</vt:lpstr>
      <vt:lpstr>OpenCV</vt:lpstr>
      <vt:lpstr>OpenCV</vt:lpstr>
      <vt:lpstr>OpenCV</vt:lpstr>
      <vt:lpstr>OpenGL</vt:lpstr>
      <vt:lpstr>OpenCV and OpenGL in Practice</vt:lpstr>
      <vt:lpstr>Disclaimer</vt:lpstr>
      <vt:lpstr>GUI</vt:lpstr>
      <vt:lpstr>GUIs</vt:lpstr>
      <vt:lpstr>Games</vt:lpstr>
      <vt:lpstr>Games</vt:lpstr>
      <vt:lpstr>Games that use Python</vt:lpstr>
      <vt:lpstr>What’s Next</vt:lpstr>
      <vt:lpstr>Stuff we did not do and where to find it</vt:lpstr>
      <vt:lpstr>What to do now</vt:lpstr>
      <vt:lpstr>Thanks for doing this with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Mortiz Nipshagen</cp:lastModifiedBy>
  <cp:revision>1</cp:revision>
  <dcterms:created xsi:type="dcterms:W3CDTF">2018-06-28T12:44:09Z</dcterms:created>
  <dcterms:modified xsi:type="dcterms:W3CDTF">2018-07-04T12:06:09Z</dcterms:modified>
</cp:coreProperties>
</file>