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92E48BB-2085-4FC2-B27F-1440D2C2734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Tableau_housing_sale_DBoard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169CF5A-7D61-4885-8E92-E2108233605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2024-02-19 1:47:23 p.m.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Sales Dashboard" id="2" name="slide2">
            <a:extLst>
              <a:ext uri="{FF2B5EF4-FFF2-40B4-BE49-F238E27FC236}">
                <a16:creationId xmlns:a16="http://schemas.microsoft.com/office/drawing/2014/main" id="{68CE0C90-E8E5-450A-82F0-6B81945C7D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0" y="0"/>
            <a:ext cx="10495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2024-02-19T18:47:23Z</dcterms:created>
  <dcterms:modified xsi:type="dcterms:W3CDTF">2024-02-19T18:47:23Z</dcterms:modified>
</cp:coreProperties>
</file>