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6655ae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96655ae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96655a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96655a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61181e3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61181e3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61181e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61181e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61181e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61181e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6655ae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96655ae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96655ae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96655ae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96655ae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96655ae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96655ae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96655ae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96655a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96655ae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61181e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61181e3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96655ae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96655ae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96655ae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96655ae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6655a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96655a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PREDICTION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dirty="0" smtClean="0"/>
              <a:t>Manish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train 3 models and select the best performing model out of these.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we will train are MultinomialNB, Decision Tree Classifier  Random Forest Classifier.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31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evaluation of our models we will use f1 score, precision, recall and accuracy of the model.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this can be viewed with the help of classification report which we imported from sklearn.metrics.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NB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score of multinomial nb after using countvectorizer only was 0.55. But it increased to 0.56 after removing stopwords.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accuracy dropped with the use of tf-idf to 0.51.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3800"/>
            <a:ext cx="2795075" cy="14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25" y="2643800"/>
            <a:ext cx="2795075" cy="14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500" y="2628900"/>
            <a:ext cx="2669950" cy="1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score of decision tree classifier after using countvectorizer only was 0.56. But it increased to 0.58 after removing stopwords.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accuracy dropped with the use of tf-idf to 0.57.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2643313"/>
            <a:ext cx="2809275" cy="14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575" y="2654300"/>
            <a:ext cx="2809275" cy="14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675" y="2632325"/>
            <a:ext cx="2809275" cy="14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accuracy score of decision tree classifier after using countvectorizer only was 0.63. It showed no change and stayed to 0.58 after removing stopwords.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accuracy increased with the use of tf-idf to 0.64.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5" y="2681500"/>
            <a:ext cx="27844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787" y="2681500"/>
            <a:ext cx="2784425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702" y="2681500"/>
            <a:ext cx="2784425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learned about the review and rating systems of online stores.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collecting the data from the websites with the help of selenium, we learned how most of the reviews are either 5 stars or 4 stars, i.e., Very Good or Good or they were 1 stars, i.e., Bad. We did find 2 stars and 3 stars review but they were not as popular as 5,4 or 1.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created a model which could help in predicting the star ratings for the product after processing the review for the said product. We learned about various NLP techniques like count vectoriser, tf-idf,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 reviews from online stores for different electronics and make machine learning model to predict star rating of the products from the review text.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for the project was collected from amazon.com for different electronics listed as laptops, Phones, Headphones, smart watches, Professional Cameras, Printers, Monitors, Home theater, Router.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 collected contains total of 20875 text reviews and the shape of the data file was (20875, 3).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23950" y="1017725"/>
            <a:ext cx="8006700" cy="3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consisted of 2 columns, Review and Rating, where rating was the target variable.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rating column had 5 unique values, which are 1 star, 2 stars, 3 stars, 4 stars and 5 stars.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 was almost balanced with data distribution as 21% 1 star, 17% 2 stars, 18% 3 stars, 21% 4 stars and 23% 5 stars.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25" y="1273125"/>
            <a:ext cx="3352850" cy="3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700" y="1276350"/>
            <a:ext cx="40100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2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051225"/>
            <a:ext cx="828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some missing values in the data, out of 20875 rows, 28 rows consisted of missing values for review column.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dropped these rows as the number wasn’t significantly large relatively.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650" y="2571750"/>
            <a:ext cx="23431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mean value for text length was around 450 words. Even for all the ratings separately the value was around 500 words.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2864250"/>
            <a:ext cx="8666101" cy="18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76438"/>
            <a:ext cx="4010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entire text reviews were converted into matrix of token counts with the help of CountVectorizer which was imported from the scikit learn library.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TF-IDF, that is, term frequency inverse document frequency was also used with the help of TfidfTransformer which was also imported from scikit learn library.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nltk corpus stopwords were imported and used to filter out stopwords from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On-screen Show (16:9)</PresentationFormat>
  <Paragraphs>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RATINGS PREDICTION</vt:lpstr>
      <vt:lpstr>Problem Statement </vt:lpstr>
      <vt:lpstr>Exercise</vt:lpstr>
      <vt:lpstr>Data Collection</vt:lpstr>
      <vt:lpstr>About Data</vt:lpstr>
      <vt:lpstr>Continue...</vt:lpstr>
      <vt:lpstr>Missing Values</vt:lpstr>
      <vt:lpstr>EDA</vt:lpstr>
      <vt:lpstr>Data Preprocessing</vt:lpstr>
      <vt:lpstr>Model Building</vt:lpstr>
      <vt:lpstr>Model Evaluation</vt:lpstr>
      <vt:lpstr>Multinomial NB</vt:lpstr>
      <vt:lpstr>Decision Tree Classifier</vt:lpstr>
      <vt:lpstr>Random Forest Classifier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</dc:title>
  <cp:lastModifiedBy>Admin</cp:lastModifiedBy>
  <cp:revision>1</cp:revision>
  <dcterms:modified xsi:type="dcterms:W3CDTF">2021-11-19T16:06:52Z</dcterms:modified>
</cp:coreProperties>
</file>