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06-Apr-17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nitch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82522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Въпроси?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29" y="2640623"/>
            <a:ext cx="7183317" cy="135636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Благодаря за вниманието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7" y="1035734"/>
            <a:ext cx="3877407" cy="4038600"/>
          </a:xfrm>
        </p:spPr>
        <p:txBody>
          <a:bodyPr/>
          <a:lstStyle/>
          <a:p>
            <a:pPr marL="45720" indent="0">
              <a:buNone/>
            </a:pPr>
            <a:r>
              <a:rPr lang="bg-BG" sz="2800" dirty="0"/>
              <a:t>Контакти 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/>
              <a:t>Марио Ничев 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mario.nitchev@gmail.com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bg-BG" dirty="0"/>
              <a:t>Божидар Димитров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bojo1195@gmail.com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Епидемология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Какво представлява?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14575"/>
            <a:ext cx="10153650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Изучава причините и разпространението на зарази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Използват се математически модели за анализ на прогреса на болестта.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Моделите помагат за изучаване на възникването на епидемия, предаването на заразата, анализ на минали епидемии, както и превенция и контрол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Известни епидемии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05050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Атинската чума –Гърция 429-426г. пр.Хр.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Юстиниановата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чума – Източна Римска империя 541-542г.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Черна смърт -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Европа 1346 - 1353 г.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Голямата чума в Лондон – 1665-1666г.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Испански грип – целия свят 1918г.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517403" y="2508926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8131" y="2273720"/>
            <a:ext cx="758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 –</a:t>
            </a:r>
            <a:r>
              <a:rPr lang="bg-BG" sz="2400" dirty="0">
                <a:latin typeface="Trebuchet MS" panose="020B0603020202020204" pitchFamily="34" charset="0"/>
              </a:rPr>
              <a:t> общия брой на населението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N = S + I + R</a:t>
            </a:r>
            <a:endParaRPr lang="bg-BG" sz="2400" dirty="0">
              <a:latin typeface="Trebuchet MS" panose="020B0603020202020204" pitchFamily="34" charset="0"/>
            </a:endParaRPr>
          </a:p>
          <a:p>
            <a:r>
              <a:rPr lang="el-GR" sz="2400" dirty="0">
                <a:latin typeface="Trebuchet MS" panose="020B0603020202020204" pitchFamily="34" charset="0"/>
              </a:rPr>
              <a:t>β</a:t>
            </a:r>
            <a:r>
              <a:rPr lang="en-US" sz="2400" dirty="0">
                <a:latin typeface="Trebuchet MS" panose="020B0603020202020204" pitchFamily="34" charset="0"/>
              </a:rPr>
              <a:t> –</a:t>
            </a:r>
            <a:r>
              <a:rPr lang="bg-BG" sz="2400" dirty="0">
                <a:latin typeface="Trebuchet MS" panose="020B0603020202020204" pitchFamily="34" charset="0"/>
              </a:rPr>
              <a:t> шанс за предаване на заразата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r>
              <a:rPr lang="el-GR" sz="2400" dirty="0">
                <a:latin typeface="Trebuchet MS" panose="020B0603020202020204" pitchFamily="34" charset="0"/>
              </a:rPr>
              <a:t>α</a:t>
            </a:r>
            <a:r>
              <a:rPr lang="bg-BG" sz="2400" dirty="0">
                <a:latin typeface="Trebuchet MS" panose="020B0603020202020204" pitchFamily="34" charset="0"/>
              </a:rPr>
              <a:t> – скорост на преминаване от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в </a:t>
            </a:r>
            <a:r>
              <a:rPr lang="en-US" sz="2400" dirty="0">
                <a:latin typeface="Trebuchet MS" panose="020B0603020202020204" pitchFamily="34" charset="0"/>
              </a:rPr>
              <a:t>R</a:t>
            </a:r>
          </a:p>
          <a:p>
            <a:r>
              <a:rPr lang="bg-BG" sz="2400" dirty="0">
                <a:latin typeface="Trebuchet MS" panose="020B0603020202020204" pitchFamily="34" charset="0"/>
              </a:rPr>
              <a:t>Симулацията приключва, когато </a:t>
            </a:r>
            <a:r>
              <a:rPr lang="en-US" sz="2400" dirty="0">
                <a:latin typeface="Trebuchet MS" panose="020B0603020202020204" pitchFamily="34" charset="0"/>
              </a:rPr>
              <a:t>S </a:t>
            </a:r>
            <a:r>
              <a:rPr lang="bg-BG" sz="2400" dirty="0">
                <a:latin typeface="Trebuchet MS" panose="020B0603020202020204" pitchFamily="34" charset="0"/>
              </a:rPr>
              <a:t>или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достигне 0.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32" y="1965960"/>
            <a:ext cx="6178793" cy="46928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ln w="12700">
            <a:noFill/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Basic Reproduction Number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Trebuchet MS" panose="020B0603020202020204" pitchFamily="34" charset="0"/>
                  </a:rPr>
                  <a:t>Максимумът на </a:t>
                </a:r>
                <a:r>
                  <a:rPr lang="en-US" dirty="0"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latin typeface="Trebuchet MS" panose="020B0603020202020204" pitchFamily="34" charset="0"/>
                  </a:rPr>
                  <a:t>се достига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расте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намалява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bg-BG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bg-B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колко нови зарази ще предизвика един болен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bg-BG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blipFill>
                <a:blip r:embed="rId4"/>
                <a:stretch>
                  <a:fillRect l="-1194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bg-BG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– няма епидемия </a:t>
                </a:r>
                <a:endParaRPr 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bg-BG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–</a:t>
                </a:r>
                <a:r>
                  <a:rPr lang="bg-BG" sz="2000" dirty="0"/>
                  <a:t> има епидемия</a:t>
                </a:r>
                <a:r>
                  <a:rPr lang="bg-BG" sz="1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blipFill>
                <a:blip r:embed="rId5"/>
                <a:stretch>
                  <a:fillRect l="-594" r="-1188" b="-1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304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Corbel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Епидемология</vt:lpstr>
      <vt:lpstr>Какво представлява?</vt:lpstr>
      <vt:lpstr>Известни епидемии</vt:lpstr>
      <vt:lpstr>SIR Модела</vt:lpstr>
      <vt:lpstr>Susceptible Infected Removed</vt:lpstr>
      <vt:lpstr>PowerPoint Presentation</vt:lpstr>
      <vt:lpstr>Анализ на SIR модела</vt:lpstr>
      <vt:lpstr>Basic Reproduction Number</vt:lpstr>
      <vt:lpstr>Демо</vt:lpstr>
      <vt:lpstr>Въпроси?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53</cp:revision>
  <dcterms:created xsi:type="dcterms:W3CDTF">2017-04-04T17:10:13Z</dcterms:created>
  <dcterms:modified xsi:type="dcterms:W3CDTF">2017-04-06T14:02:44Z</dcterms:modified>
</cp:coreProperties>
</file>