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66" r:id="rId14"/>
    <p:sldId id="274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1FDCE-226B-43A2-9D9B-27C41020CAE1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75FE1-2129-4E23-937C-AC2C40BD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80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0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28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2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12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25-May-17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25-May-17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37"/>
            <a:ext cx="8408300" cy="540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49"/>
            <a:ext cx="8408300" cy="540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4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6600"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Развитие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000" y="2498262"/>
            <a:ext cx="3885000" cy="30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7823" y="2616912"/>
            <a:ext cx="2773550" cy="27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1270000" y="1994375"/>
            <a:ext cx="4164000" cy="41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>
                <a:latin typeface="Trebuchet MS" panose="020B0603020202020204" pitchFamily="34" charset="0"/>
              </a:rPr>
              <a:t>Добавяне на нови групи.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>
                <a:latin typeface="Trebuchet MS" panose="020B0603020202020204" pitchFamily="34" charset="0"/>
              </a:rPr>
              <a:t>Добавяне на раждаемост и смъртност.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>
                <a:latin typeface="Trebuchet MS" panose="020B0603020202020204" pitchFamily="34" charset="0"/>
              </a:rPr>
              <a:t>Пренасяне на заразата в пространството.</a:t>
            </a:r>
          </a:p>
        </p:txBody>
      </p:sp>
    </p:spTree>
    <p:extLst>
      <p:ext uri="{BB962C8B-B14F-4D97-AF65-F5344CB8AC3E}">
        <p14:creationId xmlns:p14="http://schemas.microsoft.com/office/powerpoint/2010/main" val="107821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29" y="2640623"/>
            <a:ext cx="7183317" cy="135636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Благодаря за вниманието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7" y="1035734"/>
            <a:ext cx="3877407" cy="4038600"/>
          </a:xfrm>
        </p:spPr>
        <p:txBody>
          <a:bodyPr/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48376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3000" y="592016"/>
            <a:ext cx="9875520" cy="1356360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31985" y="2127740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27740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31985" y="3124122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24122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31985" y="5337888"/>
                <a:ext cx="3246914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Cambria Math" panose="02040503050406030204" pitchFamily="18" charset="0"/>
                  </a:rPr>
                  <a:t>–</a:t>
                </a:r>
                <a:r>
                  <a:rPr lang="bg-BG" sz="2000" dirty="0">
                    <a:latin typeface="Trebuchet MS" panose="020B0603020202020204" pitchFamily="34" charset="0"/>
                  </a:rPr>
                  <a:t> има епидемия</a:t>
                </a:r>
                <a:r>
                  <a:rPr lang="bg-BG" sz="1600" dirty="0">
                    <a:latin typeface="Trebuchet MS" panose="020B0603020202020204" pitchFamily="34" charset="0"/>
                  </a:rPr>
                  <a:t> </a:t>
                </a: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37888"/>
                <a:ext cx="3246914" cy="813941"/>
              </a:xfrm>
              <a:prstGeom prst="rect">
                <a:avLst/>
              </a:prstGeom>
              <a:blipFill>
                <a:blip r:embed="rId5"/>
                <a:stretch>
                  <a:fillRect l="-563" r="-938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1985" y="4839271"/>
                <a:ext cx="19245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39271"/>
                <a:ext cx="19245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75" y="2027433"/>
            <a:ext cx="4532475" cy="45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856075" y="1965887"/>
            <a:ext cx="6415800" cy="2272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Намира най-близкия локален минимум.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Трябва му начална точка.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Итеративен алгоритъм.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Всяка следващата точка се изчислява използвайки градиента на функцията.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6075" y="609527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Gradient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Descent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𝛾𝛻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142999" y="1928250"/>
            <a:ext cx="6086475" cy="17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Казва ни колко добре една функция приближава истинските данни.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Разликата се взима на квадрат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bg-BG" sz="2400" dirty="0">
                <a:latin typeface="Trebuchet MS" panose="020B0603020202020204" pitchFamily="34" charset="0"/>
              </a:rPr>
              <a:t>и се сумира.</a:t>
            </a:r>
          </a:p>
          <a:p>
            <a:pPr lvl="0">
              <a:spcBef>
                <a:spcPts val="0"/>
              </a:spcBef>
              <a:buNone/>
            </a:pPr>
            <a:endParaRPr lang="bg-BG" dirty="0">
              <a:latin typeface="Trebuchet MS" panose="020B0603020202020204" pitchFamily="34" charset="0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150" y="4491875"/>
            <a:ext cx="4383750" cy="20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150" y="1695000"/>
            <a:ext cx="4383750" cy="26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3000" y="571890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Least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Squares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6600" dirty="0">
                <a:latin typeface="Trebuchet MS"/>
                <a:ea typeface="Trebuchet MS"/>
                <a:cs typeface="Trebuchet MS"/>
                <a:sym typeface="Trebuchet MS"/>
              </a:rPr>
              <a:t>Criteria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sz="2400" dirty="0">
                    <a:latin typeface="Trebuchet MS" panose="020B0603020202020204" pitchFamily="34" charset="0"/>
                  </a:rPr>
                  <a:t> - истинските данни в даден момент </a:t>
                </a:r>
                <a:r>
                  <a:rPr lang="en-US" sz="2400" dirty="0" err="1">
                    <a:latin typeface="Trebuchet MS" panose="020B0603020202020204" pitchFamily="34" charset="0"/>
                  </a:rPr>
                  <a:t>i</a:t>
                </a:r>
                <a:endParaRPr lang="en-US" sz="24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</a:rPr>
                  <a:t> – </a:t>
                </a:r>
                <a:r>
                  <a:rPr lang="bg-BG" sz="2400" dirty="0">
                    <a:latin typeface="Trebuchet MS" panose="020B0603020202020204" pitchFamily="34" charset="0"/>
                  </a:rPr>
                  <a:t>данните от симулацията за момент </a:t>
                </a:r>
                <a:r>
                  <a:rPr lang="en-US" sz="24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bg-BG" sz="2400" dirty="0">
                    <a:latin typeface="Trebuchet MS" panose="020B0603020202020204" pitchFamily="34" charset="0"/>
                  </a:rPr>
                  <a:t>з</a:t>
                </a:r>
                <a14:m>
                  <m:oMath xmlns:m="http://schemas.openxmlformats.org/officeDocument/2006/math">
                    <m:r>
                      <a:rPr lang="bg-BG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bg-BG" sz="2400" dirty="0"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  <a:blipFill>
                <a:blip r:embed="rId6"/>
                <a:stretch>
                  <a:fillRect l="-152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Намиране на ꞵ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125" y="2558825"/>
            <a:ext cx="6246250" cy="41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260600" y="2370675"/>
            <a:ext cx="4384062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Комбинираме двата метода.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Оптимизираме функцията на най-малките квадрати.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Търсим най-оптималното </a:t>
            </a: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ꞵ - това с минимална грешка.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3364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253</Words>
  <Application>Microsoft Office PowerPoint</Application>
  <PresentationFormat>Widescreen</PresentationFormat>
  <Paragraphs>71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Corbel</vt:lpstr>
      <vt:lpstr>Tahoma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PowerPoint Presentation</vt:lpstr>
      <vt:lpstr>PowerPoint Presentation</vt:lpstr>
      <vt:lpstr>Намиране на ꞵ</vt:lpstr>
      <vt:lpstr>PowerPoint Presentation</vt:lpstr>
      <vt:lpstr>PowerPoint Presentation</vt:lpstr>
      <vt:lpstr>Демо</vt:lpstr>
      <vt:lpstr>Развитие</vt:lpstr>
      <vt:lpstr>Въпроси?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67</cp:revision>
  <dcterms:created xsi:type="dcterms:W3CDTF">2017-04-04T17:10:13Z</dcterms:created>
  <dcterms:modified xsi:type="dcterms:W3CDTF">2017-05-25T13:34:25Z</dcterms:modified>
</cp:coreProperties>
</file>