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64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0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9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29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4764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04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80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15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23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9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4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3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5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7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0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7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88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5" r:id="rId1"/>
    <p:sldLayoutId id="2147484506" r:id="rId2"/>
    <p:sldLayoutId id="2147484507" r:id="rId3"/>
    <p:sldLayoutId id="2147484508" r:id="rId4"/>
    <p:sldLayoutId id="2147484509" r:id="rId5"/>
    <p:sldLayoutId id="2147484510" r:id="rId6"/>
    <p:sldLayoutId id="2147484511" r:id="rId7"/>
    <p:sldLayoutId id="2147484512" r:id="rId8"/>
    <p:sldLayoutId id="2147484513" r:id="rId9"/>
    <p:sldLayoutId id="2147484514" r:id="rId10"/>
    <p:sldLayoutId id="2147484515" r:id="rId11"/>
    <p:sldLayoutId id="2147484516" r:id="rId12"/>
    <p:sldLayoutId id="2147484517" r:id="rId13"/>
    <p:sldLayoutId id="2147484518" r:id="rId14"/>
    <p:sldLayoutId id="2147484519" r:id="rId15"/>
    <p:sldLayoutId id="2147484520" r:id="rId16"/>
    <p:sldLayoutId id="214748452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616" y="539262"/>
            <a:ext cx="7930374" cy="1406769"/>
          </a:xfrm>
        </p:spPr>
        <p:txBody>
          <a:bodyPr>
            <a:normAutofit/>
          </a:bodyPr>
          <a:lstStyle/>
          <a:p>
            <a:r>
              <a:rPr dirty="0"/>
              <a:t>Digital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3077" y="2168768"/>
            <a:ext cx="8457913" cy="4689231"/>
          </a:xfrm>
        </p:spPr>
        <p:txBody>
          <a:bodyPr>
            <a:normAutofit/>
          </a:bodyPr>
          <a:lstStyle/>
          <a:p>
            <a:pPr algn="l"/>
            <a:r>
              <a:rPr dirty="0"/>
              <a:t>STUDENT NAME:</a:t>
            </a:r>
            <a:r>
              <a:rPr lang="en-US" dirty="0"/>
              <a:t> M. NITHRA</a:t>
            </a:r>
            <a:endParaRPr dirty="0"/>
          </a:p>
          <a:p>
            <a:pPr algn="l"/>
            <a:r>
              <a:rPr dirty="0"/>
              <a:t>REGISTER NO AND NMID:</a:t>
            </a:r>
            <a:r>
              <a:rPr lang="en-US" dirty="0"/>
              <a:t> 222403582 &amp; A14185938F57E185A5E446AD72E7202FA</a:t>
            </a:r>
          </a:p>
          <a:p>
            <a:pPr algn="l"/>
            <a:r>
              <a:rPr dirty="0"/>
              <a:t>DEPARTMENT</a:t>
            </a:r>
            <a:r>
              <a:rPr lang="en-US" dirty="0"/>
              <a:t> </a:t>
            </a:r>
            <a:r>
              <a:rPr dirty="0"/>
              <a:t>:</a:t>
            </a:r>
            <a:r>
              <a:rPr lang="en-US" dirty="0"/>
              <a:t> BSC COMPUTER SCIENCE W</a:t>
            </a:r>
          </a:p>
          <a:p>
            <a:pPr algn="l"/>
            <a:r>
              <a:rPr dirty="0"/>
              <a:t>COLLEGE</a:t>
            </a:r>
            <a:r>
              <a:rPr lang="en-US" dirty="0"/>
              <a:t> : SRIDEVI ARTS AND SCIENCE COLLEGE</a:t>
            </a:r>
          </a:p>
          <a:p>
            <a:pPr algn="l"/>
            <a:r>
              <a:rPr lang="en-US" dirty="0"/>
              <a:t>UNIVERSITY : MADRAS UNIVERSITY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Screenshots of the application:</a:t>
            </a:r>
          </a:p>
          <a:p>
            <a:r>
              <a:t>- Bus booking form</a:t>
            </a:r>
          </a:p>
          <a:p>
            <a:r>
              <a:t>- Seat selection</a:t>
            </a:r>
          </a:p>
          <a:p>
            <a:r>
              <a:t>- Ticket confirmation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D8865-6B2A-C1E8-48DF-A29CCF95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F060B-BE0F-DACD-95FF-BF1C34B17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https://github.com/mnithra24125bsccs-spec/TNSDC-PWD-DP1.git</a:t>
            </a:r>
          </a:p>
        </p:txBody>
      </p:sp>
    </p:spTree>
    <p:extLst>
      <p:ext uri="{BB962C8B-B14F-4D97-AF65-F5344CB8AC3E}">
        <p14:creationId xmlns:p14="http://schemas.microsoft.com/office/powerpoint/2010/main" val="2787465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Online Saree Booking System</a:t>
            </a:r>
            <a:r>
              <a:rPr lang="en-US" dirty="0"/>
              <a:t> offers a modern, convenient, and user-friendly platform for customers to book sarees online without visiting the store physically. It simplifies the traditional saree booking process by digitizing it, making it accessible, efficient, and time-saving for both customers and shop owners.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SAREE BOOKING PLATFORM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1. Problem Statement</a:t>
            </a:r>
          </a:p>
          <a:p>
            <a:r>
              <a:t>2. Project Overview</a:t>
            </a:r>
          </a:p>
          <a:p>
            <a:r>
              <a:t>3. End Users</a:t>
            </a:r>
          </a:p>
          <a:p>
            <a:r>
              <a:t>4. Tools and Technologies</a:t>
            </a:r>
          </a:p>
          <a:p>
            <a:r>
              <a:t>5. Portfolio Design and Layout</a:t>
            </a:r>
          </a:p>
          <a:p>
            <a:r>
              <a:t>6. Features and Functionality</a:t>
            </a:r>
          </a:p>
          <a:p>
            <a:r>
              <a:t>7. Results and Screenshots</a:t>
            </a:r>
          </a:p>
          <a:p>
            <a:r>
              <a:t>8. Conclusion</a:t>
            </a:r>
          </a:p>
          <a:p>
            <a:r>
              <a:t>9. 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 are unable to conveniently browse, select, and book sarees from Nithra's Saree Textile store without physically visiting the shop. This leads to:</a:t>
            </a:r>
          </a:p>
          <a:p>
            <a:r>
              <a:rPr lang="en-US" dirty="0"/>
              <a:t>Time-consuming in-store visits.</a:t>
            </a:r>
          </a:p>
          <a:p>
            <a:r>
              <a:rPr lang="en-US" dirty="0"/>
              <a:t>Difficulty in managing bookings during peak times.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Online Saree Booking System</a:t>
            </a:r>
            <a:r>
              <a:rPr lang="en-US" dirty="0"/>
              <a:t> is a simple, user-friendly web application designed to digitize the saree booking process for Nithra’s Saree Textile. The system allows customers to browse saree categories and book sarees online by filling out a form with their preferences and contact details.</a:t>
            </a:r>
          </a:p>
          <a:p>
            <a:r>
              <a:rPr lang="en-US" dirty="0"/>
              <a:t>This project bridges the gap between traditional textile businesses and digital convenience, especially catering to customers who prefer booking from home rather than visiting the store physically.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lang="en-US" dirty="0"/>
              <a:t>Customers </a:t>
            </a:r>
            <a:r>
              <a:rPr dirty="0"/>
              <a:t>who want to book </a:t>
            </a:r>
            <a:r>
              <a:rPr lang="en-US" dirty="0"/>
              <a:t>saree</a:t>
            </a:r>
            <a:r>
              <a:rPr dirty="0"/>
              <a:t> online</a:t>
            </a:r>
          </a:p>
          <a:p>
            <a:r>
              <a:rPr dirty="0"/>
              <a:t>-  managing </a:t>
            </a:r>
            <a:r>
              <a:rPr lang="en-US" dirty="0"/>
              <a:t>saree</a:t>
            </a:r>
            <a:r>
              <a:rPr dirty="0"/>
              <a:t> availability</a:t>
            </a:r>
          </a:p>
          <a:p>
            <a:r>
              <a:rPr dirty="0"/>
              <a:t>- Admin for maintaining system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Frontend: Android / Flutter</a:t>
            </a:r>
          </a:p>
          <a:p>
            <a:r>
              <a:rPr dirty="0"/>
              <a:t>- Backend: Node.js / Java / Python</a:t>
            </a:r>
          </a:p>
          <a:p>
            <a:r>
              <a:rPr dirty="0"/>
              <a:t>- Database: MySQL / Firebase</a:t>
            </a:r>
          </a:p>
          <a:p>
            <a:r>
              <a:rPr dirty="0"/>
              <a:t>- Tools: VS Code, GitHub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Portfolio Design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system is designed with a simple and user-friendly UI:</a:t>
            </a:r>
          </a:p>
          <a:p>
            <a:r>
              <a:t>- Login/Signup Page</a:t>
            </a:r>
          </a:p>
          <a:p>
            <a:r>
              <a:t>- Search Bus Page</a:t>
            </a:r>
          </a:p>
          <a:p>
            <a:r>
              <a:t>- Seat Selection Page</a:t>
            </a:r>
          </a:p>
          <a:p>
            <a:r>
              <a:t>- Ticket Confirmation Page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6861517" cy="3444240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/>
              <a:t>1. User-Friendly Interface</a:t>
            </a:r>
          </a:p>
          <a:p>
            <a:r>
              <a:rPr lang="en-US" dirty="0"/>
              <a:t>Clean, simple, and mobile-responsive design.</a:t>
            </a:r>
          </a:p>
          <a:p>
            <a:r>
              <a:rPr lang="en-US" dirty="0"/>
              <a:t>Easy navigation for all types of users, even those unfamiliar with technology.</a:t>
            </a:r>
          </a:p>
          <a:p>
            <a:r>
              <a:rPr lang="en-US" b="1" dirty="0"/>
              <a:t>📄 2. Saree Booking Form</a:t>
            </a:r>
          </a:p>
          <a:p>
            <a:r>
              <a:rPr lang="en-US" dirty="0"/>
              <a:t>Input fields for:</a:t>
            </a:r>
          </a:p>
          <a:p>
            <a:pPr lvl="1"/>
            <a:r>
              <a:rPr lang="en-US" dirty="0"/>
              <a:t>👤 </a:t>
            </a:r>
            <a:r>
              <a:rPr lang="en-US" b="1" dirty="0"/>
              <a:t>Name</a:t>
            </a:r>
            <a:endParaRPr lang="en-US" dirty="0"/>
          </a:p>
          <a:p>
            <a:pPr lvl="1"/>
            <a:r>
              <a:rPr lang="en-US" dirty="0"/>
              <a:t>📧 </a:t>
            </a:r>
            <a:r>
              <a:rPr lang="en-US" b="1" dirty="0"/>
              <a:t>Email</a:t>
            </a:r>
            <a:endParaRPr lang="en-US" dirty="0"/>
          </a:p>
          <a:p>
            <a:pPr lvl="1"/>
            <a:r>
              <a:rPr lang="en-US" dirty="0"/>
              <a:t>📱 </a:t>
            </a:r>
            <a:r>
              <a:rPr lang="en-US" b="1" dirty="0"/>
              <a:t>Phone Number</a:t>
            </a:r>
            <a:endParaRPr lang="en-US" dirty="0"/>
          </a:p>
          <a:p>
            <a:pPr lvl="1"/>
            <a:r>
              <a:rPr lang="en-US" dirty="0"/>
              <a:t>👗 </a:t>
            </a:r>
            <a:r>
              <a:rPr lang="en-US" b="1" dirty="0"/>
              <a:t>Saree Type</a:t>
            </a:r>
            <a:r>
              <a:rPr lang="en-US" dirty="0"/>
              <a:t> (e.g., Silk, Cotton, Designer, Banarasi)</a:t>
            </a:r>
          </a:p>
          <a:p>
            <a:pPr lvl="1"/>
            <a:r>
              <a:rPr lang="en-US" dirty="0"/>
              <a:t>📅 </a:t>
            </a:r>
            <a:r>
              <a:rPr lang="en-US" b="1" dirty="0"/>
              <a:t>Preferred Booking Date</a:t>
            </a:r>
            <a:endParaRPr lang="en-US" dirty="0"/>
          </a:p>
          <a:p>
            <a:pPr lvl="1"/>
            <a:r>
              <a:rPr lang="en-US" dirty="0"/>
              <a:t>📝 </a:t>
            </a:r>
            <a:r>
              <a:rPr lang="en-US" b="1" dirty="0"/>
              <a:t>Additional Notes</a:t>
            </a:r>
            <a:endParaRPr lang="en-US" dirty="0"/>
          </a:p>
          <a:p>
            <a:r>
              <a:rPr lang="en-US" dirty="0"/>
              <a:t>All fields (except notes) are required to ensure valid and complete submissions.</a:t>
            </a:r>
          </a:p>
          <a:p>
            <a:r>
              <a:rPr lang="en-US" b="1" dirty="0"/>
              <a:t>💬 3. Instant Booking Confirmation</a:t>
            </a:r>
          </a:p>
          <a:p>
            <a:r>
              <a:rPr lang="en-US" dirty="0"/>
              <a:t>After submission, users receive an on-page success message:</a:t>
            </a:r>
          </a:p>
          <a:p>
            <a:r>
              <a:rPr lang="en-US" dirty="0"/>
              <a:t>✅ Thank you! Your saree has been booked successfully.</a:t>
            </a:r>
          </a:p>
          <a:p>
            <a:r>
              <a:rPr lang="en-US" dirty="0"/>
              <a:t>Confirmation appears dynamically using JavaScript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36</TotalTime>
  <Words>484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Digital Portfolio</vt:lpstr>
      <vt:lpstr>Project Title</vt:lpstr>
      <vt:lpstr>Agenda</vt:lpstr>
      <vt:lpstr>Problem Statement</vt:lpstr>
      <vt:lpstr>Project Overview</vt:lpstr>
      <vt:lpstr>End Users</vt:lpstr>
      <vt:lpstr>Tools and Technologies</vt:lpstr>
      <vt:lpstr>Portfolio Design and Layout</vt:lpstr>
      <vt:lpstr>Features and Functionality</vt:lpstr>
      <vt:lpstr>Results and Screenshots</vt:lpstr>
      <vt:lpstr>GITHUB LINK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bsc second</cp:lastModifiedBy>
  <cp:revision>5</cp:revision>
  <dcterms:created xsi:type="dcterms:W3CDTF">2013-01-27T09:14:16Z</dcterms:created>
  <dcterms:modified xsi:type="dcterms:W3CDTF">2025-09-10T09:52:59Z</dcterms:modified>
  <cp:category/>
</cp:coreProperties>
</file>