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B7FDF-64AE-1A63-E773-2E4AB07144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A4B9F-4C9D-92B3-8C8E-83FA66B6E9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B77D-9DCB-4201-9164-1BB9354C72F3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4EDD5-D5C1-EE6C-3B88-D0095A9841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0EA0B-2089-7430-79E6-ABF338CBFD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8F4D-57B2-4E51-A392-FDB365313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84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9E3E1-9068-4873-B906-1BF493443A8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8238-9C5D-4C15-A711-61AF344A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30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E85-FEAE-4B41-8F45-EE78F51C0A6F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00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AC3-3129-4097-BD37-6C9B65D90BC0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4197-22B8-4324-A9AB-B39C1F610CDA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B1E6-C2A6-448F-BF80-F5896F897233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1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736-5177-4784-8C0C-246B203E9E87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9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34F4-B129-400F-823B-2A7458E304F2}" type="datetime1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5BD-6E3A-49ED-BB30-9D0907B751A4}" type="datetime1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5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7C1E-9E59-46D8-810B-C8CDD5C95599}" type="datetime1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85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4994-FE23-44BE-AC1A-886C14C8D476}" type="datetime1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3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D064D9-D8D1-4950-8BCC-060152CC9AC8}" type="datetime1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18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9820-AAC1-4428-99C0-3DEBEC37CBD8}" type="datetime1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6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5BB414-28AC-413A-A194-C5520C9FB8FB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D44F98-98BB-42BE-98F3-07D8035D44A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47EC-A38A-A751-634F-BCB15A000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0E4A-55E4-895A-3569-1B06BF68A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Netflix movies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BF3FD-B247-7FEE-CC8C-1F13122C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B4C87-7FF9-0223-501F-495E422CE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31" y="180638"/>
            <a:ext cx="1694335" cy="3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6D4C-18B3-F3EC-84A4-3A380E9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4D0C-AF01-B399-807B-FA05E438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Exploratory data analysis (EDA) is an approach to analyzing data to summarize its main characteristics, often using statistical graphics and other data visualization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a crucial step in the data analysis process as it helps to identify patterns, relationships, and trends in the data.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FA4FF-1278-BB00-EB70-FCAED355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B559D-3861-8A75-5475-428B7D06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31" y="180638"/>
            <a:ext cx="1694335" cy="3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2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6D4C-18B3-F3EC-84A4-3A380E9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4D0C-AF01-B399-807B-FA05E438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Before starting with EDA, it is important to prepare the data appropriately.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involves 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leaning the data,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andling missing values, 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emoving any outliers that could skew the results,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And fix data issues like date format etc.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E7045-F273-B7E2-87B1-491903EB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280BF-7423-8525-8D87-72A40B8A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31" y="180638"/>
            <a:ext cx="1694335" cy="3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6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6D4C-18B3-F3EC-84A4-3A380E9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4D0C-AF01-B399-807B-FA05E438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Univariate analysis involves analyzing one variable at a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useful for understanding the distribution of the data and identifying any outliers.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Common techniques used in univariate analysis include histograms, box plots, and summary statistics.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AAD92-108B-4193-EF40-88705EAB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28E4-A6E7-FE3F-7896-DBEB3080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31" y="180638"/>
            <a:ext cx="1694335" cy="3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6D4C-18B3-F3EC-84A4-3A380E9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4D0C-AF01-B399-807B-FA05E438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Bivariate analysis involves analyzing the relationship between two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can be useful for identifying correlations and understanding how one variable affects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Common techniques used in bivariate analysis include scatter plots and correlation analysis.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E56B-CDE8-6745-B976-8FE4C760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EC3C0-3391-E1BF-185E-0E6BD15B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31" y="180638"/>
            <a:ext cx="1694335" cy="3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6D4C-18B3-F3EC-84A4-3A380E9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Multivariate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4D0C-AF01-B399-807B-FA05E438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Multivariate analysis involves analyzing more than two variables at once.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can be useful for understanding complex relationships and identifying patterns that may not be apparent in bivariate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Common techniques used in multivariate analysis include principal component analysis (PCA) and cluster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1F886-BE65-75BB-D7D9-0059A532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F5A33-7854-F80A-B069-81EAAAAF3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31" y="180638"/>
            <a:ext cx="1694335" cy="3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6D4C-18B3-F3EC-84A4-3A380E9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4D0C-AF01-B399-807B-FA05E438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Exploratory data analysis is a crucial step in the data analysis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helps to identify patterns, relationships, and trends in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using a combination of numerical analysis and data visualization techniques, EDA can provide valuable insights that can inform further analysis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22BF6-C6CD-1851-6B82-058ABE62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BD1D2-8CDF-1E21-365F-C0DEE9352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31" y="180638"/>
            <a:ext cx="1694335" cy="3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9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6D4C-18B3-F3EC-84A4-3A380E96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03621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374151"/>
                </a:solidFill>
                <a:latin typeface="Söhne"/>
              </a:rPr>
              <a:t>Netflix Data Analysis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DDED4-FD81-DB0D-E6D0-642E9D72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4F98-98BB-42BE-98F3-07D8035D44A0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E9939-E929-0DC1-7A0F-CBA6124AD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31" y="180638"/>
            <a:ext cx="1694335" cy="3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116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</TotalTime>
  <Words>302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Retrospect</vt:lpstr>
      <vt:lpstr>Exploratory Data Analysis</vt:lpstr>
      <vt:lpstr>Introduction</vt:lpstr>
      <vt:lpstr>Data Preparation</vt:lpstr>
      <vt:lpstr>Univariate Analysis</vt:lpstr>
      <vt:lpstr>Bivariate Analysis</vt:lpstr>
      <vt:lpstr>Multivariate analysis</vt:lpstr>
      <vt:lpstr>Conclusion</vt:lpstr>
      <vt:lpstr>Netflix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Nitin Agarwal</dc:creator>
  <cp:lastModifiedBy>Nitin Agarwal</cp:lastModifiedBy>
  <cp:revision>2</cp:revision>
  <dcterms:created xsi:type="dcterms:W3CDTF">2023-04-14T06:21:01Z</dcterms:created>
  <dcterms:modified xsi:type="dcterms:W3CDTF">2023-04-14T06:57:38Z</dcterms:modified>
</cp:coreProperties>
</file>