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ldStandardT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32e83ec30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32e83ec3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32e83ec3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32e83ec3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32e83ec30_0_3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32e83ec3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2e83ec30_0_3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32e83ec3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2e83ec30_0_3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32e83ec3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32e83ec30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32e83ec3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2e83ec3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32e83ec3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32e83ec30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32e83ec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32e83ec3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32e83ec3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32e83ec30_0_3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32e83ec30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iche.confex.com/aiche/2018/meetingapp.cgi/ModuleProgramBook/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AIChE National Meeting technical program - Analysis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Nitin Agarwal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grpSp>
        <p:nvGrpSpPr>
          <p:cNvPr id="120" name="Google Shape;120;p23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121" name="Google Shape;121;p23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23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Based on the Title text, extracted the terms and calculated the frequency to understand their importance.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Used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Jaccard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Index  to understand the similarity between two key terms sets.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23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124" name="Google Shape;124;p23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23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Develop automated web scraping framework in R to communicate with AIChE website using PhantomJS utility.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Export HTML files to a particular location.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23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127" name="Google Shape;127;p23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Processing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23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Extract data from HTML files using Rvest package in R.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-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Remove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unwanted characters, punctuations, stop words etc.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and Techniques</a:t>
            </a:r>
            <a:endParaRPr/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R, R studio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Google Chrome plugin Gadget Selector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PhantomJS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Better web scraping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Improved text comparison.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Analyse Author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Analyse Talk’s schedule and geographic details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Thank you.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Results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&amp; Techniques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75"/>
            <a:ext cx="8475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Mine the data in the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AIChE National Meeting technical program</a:t>
            </a:r>
            <a:r>
              <a:rPr lang="en" sz="1600"/>
              <a:t> to answer the following questions: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Treat the talks in the Food, Pharmaceutical and Bioengineering Division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How many talks are from industry versus academia?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What are some of the key themes/concepts that are being discussed within the reference corpus?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Treat the rest of the data in the AIChE Technical program as a design corpus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What are some of the themes being discussed in the design corpus?  (achieved by mining the talk title, session title and abstract if available)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How are they different or similar to the topics discussed in the reference corpus?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Food, Pharmaceutical and Bioengineering Division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Under the talk “</a:t>
            </a:r>
            <a:r>
              <a:rPr lang="en" sz="1600"/>
              <a:t>Food, Pharmaceutical and Bioengineering Division”, 73% of the topics have been presented by Academic authors.</a:t>
            </a:r>
            <a:endParaRPr sz="1600"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 Affiliation</a:t>
            </a:r>
            <a:br>
              <a:rPr lang="en"/>
            </a:br>
            <a:endParaRPr/>
          </a:p>
        </p:txBody>
      </p:sp>
      <p:pic>
        <p:nvPicPr>
          <p:cNvPr id="85" name="Google Shape;85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774" y="1223838"/>
            <a:ext cx="4363524" cy="2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terms discussed</a:t>
            </a:r>
            <a:endParaRPr/>
          </a:p>
        </p:txBody>
      </p:sp>
      <p:pic>
        <p:nvPicPr>
          <p:cNvPr id="91" name="Google Shape;91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300" y="1171675"/>
            <a:ext cx="5984975" cy="36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Other Talks in AIChE National Meeting technical program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terms discussed by authors</a:t>
            </a:r>
            <a:endParaRPr/>
          </a:p>
        </p:txBody>
      </p:sp>
      <p:pic>
        <p:nvPicPr>
          <p:cNvPr id="103" name="Google Shape;103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350" y="1169775"/>
            <a:ext cx="5617649" cy="34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71675"/>
            <a:ext cx="8393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Based on Jacarrd similarity score of .17, We can infer that the major topics discussed in the talk “</a:t>
            </a:r>
            <a:r>
              <a:rPr lang="en" sz="1600"/>
              <a:t>Food, Pharmaceutical and Bioengineering Division” has slight similarity with the topics discussed in the other talks.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Similarity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