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9" autoAdjust="0"/>
    <p:restoredTop sz="94716" autoAdjust="0"/>
  </p:normalViewPr>
  <p:slideViewPr>
    <p:cSldViewPr snapToGrid="0" snapToObjects="1">
      <p:cViewPr>
        <p:scale>
          <a:sx n="254" d="100"/>
          <a:sy n="254" d="100"/>
        </p:scale>
        <p:origin x="568" y="-4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7464"/>
            <a:ext cx="1728517" cy="920714"/>
            <a:chOff x="5362040" y="102219"/>
            <a:chExt cx="1728517" cy="920714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92101"/>
              <a:ext cx="1411692" cy="230832"/>
              <a:chOff x="4723963" y="1220011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220011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55682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80019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102219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1124" y="440903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4104" y="606572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91377"/>
            <a:ext cx="1351616" cy="1351616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809459" cy="1831764"/>
            <a:chOff x="142605" y="8914570"/>
            <a:chExt cx="7809459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2339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18375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628650" lvl="1" indent="-171450">
                      <a:lnSpc>
                        <a:spcPct val="110000"/>
                      </a:lnSpc>
                      <a:buFont typeface="Lucida Grande"/>
                      <a:buChar char="-"/>
                    </a:pPr>
                    <a:r>
                      <a: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628650" lvl="1" indent="-171450">
                      <a:lnSpc>
                        <a:spcPct val="110000"/>
                      </a:lnSpc>
                      <a:buFont typeface="Lucida Grande"/>
                      <a:buChar char="-"/>
                    </a:pPr>
                    <a:r>
                      <a: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a human hand in 3D space using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Arduino</a:t>
                    </a:r>
                    <a:r>
                      <a: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Engineer 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(ops-</a:t>
              </a:r>
              <a:r>
                <a:rPr lang="en-US" sz="900" b="1" dirty="0" err="1" smtClean="0">
                  <a:latin typeface="Roboto Regular"/>
                  <a:cs typeface="Roboto Regular"/>
                </a:rPr>
                <a:t>class.org</a:t>
              </a:r>
              <a:r>
                <a:rPr lang="en-US" sz="900" b="1" dirty="0" smtClean="0">
                  <a:latin typeface="Roboto Regular"/>
                  <a:cs typeface="Roboto Regular"/>
                </a:rPr>
                <a:t>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 (internet-</a:t>
              </a:r>
              <a:r>
                <a:rPr lang="en-US" sz="900" b="1" dirty="0" err="1" smtClean="0">
                  <a:latin typeface="Roboto Regular"/>
                  <a:cs typeface="Roboto Regular"/>
                </a:rPr>
                <a:t>class.org</a:t>
              </a:r>
              <a:r>
                <a:rPr lang="en-US" sz="900" b="1" dirty="0" smtClean="0">
                  <a:latin typeface="Roboto Regular"/>
                  <a:cs typeface="Roboto Regular"/>
                </a:rPr>
                <a:t>)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Carefully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0753" y="5326228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|</a:t>
            </a:r>
            <a:r>
              <a:rPr lang="en-US" sz="1000" b="1" dirty="0">
                <a:latin typeface="Oxygen Light"/>
                <a:cs typeface="Oxygen Light"/>
              </a:rPr>
              <a:t>  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JavaScript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677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190</cp:revision>
  <cp:lastPrinted>2017-06-07T04:01:59Z</cp:lastPrinted>
  <dcterms:created xsi:type="dcterms:W3CDTF">2015-09-03T02:09:28Z</dcterms:created>
  <dcterms:modified xsi:type="dcterms:W3CDTF">2017-06-11T23:37:55Z</dcterms:modified>
</cp:coreProperties>
</file>