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712F-A8EE-4ADF-91EB-13F89FD2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216CF-130B-4BB3-8C80-BAE96253B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FA5C-AC25-46BE-A970-EF79E7C7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4B82-40EA-45E4-9D76-AD5884C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D4DF-7211-4CFA-B114-DBDD5409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5715-3617-43C5-BB11-C780953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FA8B9-579B-4737-B320-3AC478DCB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608B-386B-4707-8ADC-4FD941A3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97C6-6C9D-4D92-AD29-A735B3F6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B73A-A149-445A-B41C-85618203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16BB7-C116-4003-AFB8-3BEF79E0A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511C6-76E7-4A2A-B492-017E4DDB1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9440-A1EF-42E1-9E99-BFAA32FF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5A07-0CB8-468D-A65F-98662ADF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70BC-43D3-4CD3-AEA5-F703F41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98C0-4C6D-4AD6-9E24-79D37737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9123-B38D-4424-B2BC-990639383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C9D0-509A-422E-8760-CC7806DC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7FC4-9541-4501-855F-CB8FECA9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2580-BD5E-4282-8381-EC342E7F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89B5-D783-4AAD-BB85-0B5FF318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365C6-4D96-42F2-863E-32A049F6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920C6-BA7A-4D86-9E77-56F128E2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3AC8-BE99-4E60-B721-81EDA759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1CC5-9F2A-4841-9902-A6868DBE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262C-D9B4-4297-B07A-76D22C27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AD69-BD28-48CF-88FD-86A9FA5CA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A6E9F-F49A-482B-836F-911B0DE0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BEB7-B7D6-4EB4-ADBE-5A1D6126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C16EA-9718-4810-B0A9-4495D90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52D7B-8DC5-4D8B-B797-FC7F5904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2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DADA-2A9F-4A23-A17E-0A2AABA9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30606-FE89-4143-8DB6-D30C1738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35BDF-3E48-4A37-A229-DA9B243A5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966C3-8D31-466F-9B12-0DBD8B058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0344E-74F0-45DA-A6D0-17FE3268C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B3616-27D8-415A-B133-13CC5292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D6FDE-BBB0-40D8-8411-273CAF9C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326A4-E006-4827-ADC9-01C285A4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7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34BB-2B1A-40BC-A8DC-8155CCB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9AB39-E13C-4129-BA03-E4351191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6ECFD-A5D9-4663-8CE0-3A87166D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8B5CD-0CB2-49E8-BF91-2A705D5E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064D2-AF8D-41E3-90C3-F3CF6701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C4AB7-A49D-4565-A61B-06E0FFD3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8A47-81C2-4435-B90D-5448CA1B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5205-2441-4BD5-9974-A81E25B9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E9D4-D170-4DA4-B46D-6F1B4232F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74BE9-545F-4230-8F5A-46F3F94F8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8FBD1-6D70-4DB8-8F42-B08FFD96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7AB57-6C6F-4DB6-BFDF-EE13F0F4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9F77D-CE8F-4652-BAC1-76F6D934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6AFE-7801-4DE7-84FD-726CEF1D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09C30-A2A7-4555-A4CF-3734D90F8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19347-B16D-4F1E-B64D-AE6817720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32D1-0317-4AE5-91B6-60F81247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048F0-1CBE-461F-88D3-922040F9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3CB9-6798-4835-83DD-BD13E3A3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9EF73-6D65-4913-9712-25575D86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8AB7F-4993-42B9-9E7E-2F05A384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E84D-6C84-4394-A6A6-81B7226EF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D578-64E2-43CF-8E6C-5D3C7F02FA2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B1FF3-B328-42EF-922D-1B14D1457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F1E6-2C41-40F5-A065-B97AB3B0A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B6D7-9351-41FD-A44E-BC9B90F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3A31-5A77-48C4-BD21-0E450866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0EF72-C3A8-45FE-9579-21621BEA8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8482" y="2044513"/>
            <a:ext cx="585216" cy="731520"/>
          </a:xfrm>
        </p:spPr>
      </p:pic>
      <p:pic>
        <p:nvPicPr>
          <p:cNvPr id="7" name="Picture 6" descr="A picture containing object, queen&#10;&#10;Description generated with high confidence">
            <a:extLst>
              <a:ext uri="{FF2B5EF4-FFF2-40B4-BE49-F238E27FC236}">
                <a16:creationId xmlns:a16="http://schemas.microsoft.com/office/drawing/2014/main" id="{1AFDC400-7B8A-4363-A94B-594CD4262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364" y="2044513"/>
            <a:ext cx="585216" cy="731520"/>
          </a:xfrm>
          <a:prstGeom prst="rect">
            <a:avLst/>
          </a:prstGeom>
        </p:spPr>
      </p:pic>
      <p:pic>
        <p:nvPicPr>
          <p:cNvPr id="9" name="Picture 8" descr="A picture containing necktie, colorful, person&#10;&#10;Description generated with high confidence">
            <a:extLst>
              <a:ext uri="{FF2B5EF4-FFF2-40B4-BE49-F238E27FC236}">
                <a16:creationId xmlns:a16="http://schemas.microsoft.com/office/drawing/2014/main" id="{AE6FFE9F-4560-4AC6-9DBA-903654CC7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246" y="2044513"/>
            <a:ext cx="585216" cy="73152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458C1D-849E-4401-B2D4-ADD473146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128" y="2044513"/>
            <a:ext cx="585216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AE7508-94ED-43E7-8373-6D82506DA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3001" y="2044513"/>
            <a:ext cx="585216" cy="731520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EB01DB3D-43B2-47A7-B9BB-3A8EA935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883" y="2044513"/>
            <a:ext cx="585216" cy="73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D5D0F2-EE03-4669-A6CA-1887B341B1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6765" y="2044513"/>
            <a:ext cx="585216" cy="73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305011-2559-40B0-9D3E-79A2FD578A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3647" y="2044513"/>
            <a:ext cx="585216" cy="73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C14BB5-1563-489F-B1ED-D5CD3B000C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7602" y="2044513"/>
            <a:ext cx="585216" cy="73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D23DD4-B8BC-4681-A21D-45D0D5A6F9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4384" y="2044513"/>
            <a:ext cx="585216" cy="73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93C3A07-FE73-4573-AEEB-6088F124B4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1635" y="2044513"/>
            <a:ext cx="585216" cy="73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846A154-6109-4A6F-BF9B-1E5E7F58DB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6858" y="2044513"/>
            <a:ext cx="585216" cy="73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08376B0-CD61-4946-8F68-CA6FB31EA9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13774" y="2044513"/>
            <a:ext cx="585216" cy="73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FCF84E-CE02-4D4A-9D67-9C10704091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62553" y="2044513"/>
            <a:ext cx="585216" cy="731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51523EE-B8E9-43E9-B714-EC3C26C5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20075" y="2044513"/>
            <a:ext cx="585216" cy="731520"/>
          </a:xfrm>
          <a:prstGeom prst="rect">
            <a:avLst/>
          </a:prstGeom>
        </p:spPr>
      </p:pic>
      <p:pic>
        <p:nvPicPr>
          <p:cNvPr id="39" name="Picture 38" descr="A close up of a sign&#10;&#10;Description generated with high confidence">
            <a:extLst>
              <a:ext uri="{FF2B5EF4-FFF2-40B4-BE49-F238E27FC236}">
                <a16:creationId xmlns:a16="http://schemas.microsoft.com/office/drawing/2014/main" id="{69235A67-B393-4A5F-9093-75F3BABF1AD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75820" y="2044513"/>
            <a:ext cx="585216" cy="7315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A66BFA-9EDF-4249-BF0F-AA028334E0B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09776" y="2044513"/>
            <a:ext cx="585216" cy="7315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70EA40-379E-4D0C-8658-531FF692A98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34836" y="2044513"/>
            <a:ext cx="585216" cy="731520"/>
          </a:xfrm>
          <a:prstGeom prst="rect">
            <a:avLst/>
          </a:prstGeom>
        </p:spPr>
      </p:pic>
      <p:pic>
        <p:nvPicPr>
          <p:cNvPr id="45" name="Picture 4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461D49E-B5C8-44D0-86FD-EA7EA0DBADC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02384" y="2044513"/>
            <a:ext cx="585216" cy="7315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D99B06-3476-4035-90AB-E271A37238D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69932" y="2044513"/>
            <a:ext cx="585216" cy="7315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6427DCC-9762-49B3-AF42-3B2959739D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437480" y="2044513"/>
            <a:ext cx="585216" cy="7315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6E2765-C80C-44AB-8961-FBA441D74C0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77286" y="2044513"/>
            <a:ext cx="585216" cy="731520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66C2D5-CEE0-4F0A-BEB9-642B0C15E48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748560" y="2044513"/>
            <a:ext cx="585216" cy="7315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1319029-5561-4E12-B464-5814D206BF0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905442" y="2044513"/>
            <a:ext cx="585216" cy="731520"/>
          </a:xfrm>
          <a:prstGeom prst="rect">
            <a:avLst/>
          </a:prstGeom>
        </p:spPr>
      </p:pic>
      <p:pic>
        <p:nvPicPr>
          <p:cNvPr id="57" name="Picture 5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16FC827-F4F8-4AF6-AB2A-60E0ED5523E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28482" y="4387551"/>
            <a:ext cx="585216" cy="731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9842BB3-D2F0-4319-AE40-60D6F381499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85364" y="4387551"/>
            <a:ext cx="585216" cy="731520"/>
          </a:xfrm>
          <a:prstGeom prst="rect">
            <a:avLst/>
          </a:prstGeom>
        </p:spPr>
      </p:pic>
      <p:pic>
        <p:nvPicPr>
          <p:cNvPr id="61" name="Picture 6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4D0FE3D-0B5E-4543-A5E5-619C72946D0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839462" y="4387551"/>
            <a:ext cx="585216" cy="731520"/>
          </a:xfrm>
          <a:prstGeom prst="rect">
            <a:avLst/>
          </a:prstGeom>
        </p:spPr>
      </p:pic>
      <p:pic>
        <p:nvPicPr>
          <p:cNvPr id="63" name="Picture 62" descr="A drawing of a face&#10;&#10;Description generated with high confidence">
            <a:extLst>
              <a:ext uri="{FF2B5EF4-FFF2-40B4-BE49-F238E27FC236}">
                <a16:creationId xmlns:a16="http://schemas.microsoft.com/office/drawing/2014/main" id="{A3563F42-008B-4FD4-B38A-2C78FBD3109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993560" y="4387551"/>
            <a:ext cx="585216" cy="731520"/>
          </a:xfrm>
          <a:prstGeom prst="rect">
            <a:avLst/>
          </a:prstGeom>
        </p:spPr>
      </p:pic>
      <p:pic>
        <p:nvPicPr>
          <p:cNvPr id="65" name="Picture 64" descr="A drawing of a face&#10;&#10;Description generated with high confidence">
            <a:extLst>
              <a:ext uri="{FF2B5EF4-FFF2-40B4-BE49-F238E27FC236}">
                <a16:creationId xmlns:a16="http://schemas.microsoft.com/office/drawing/2014/main" id="{AD370FEF-A657-4F4A-92D3-2376BB2D251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47658" y="4387551"/>
            <a:ext cx="585216" cy="73152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0B359E9-AF30-4EA9-ADAA-40E32B05C51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313604" y="4387551"/>
            <a:ext cx="585216" cy="731520"/>
          </a:xfrm>
          <a:prstGeom prst="rect">
            <a:avLst/>
          </a:prstGeom>
        </p:spPr>
      </p:pic>
      <p:pic>
        <p:nvPicPr>
          <p:cNvPr id="69" name="Picture 68" descr="A drawing of a face&#10;&#10;Description generated with high confidence">
            <a:extLst>
              <a:ext uri="{FF2B5EF4-FFF2-40B4-BE49-F238E27FC236}">
                <a16:creationId xmlns:a16="http://schemas.microsoft.com/office/drawing/2014/main" id="{662CB17C-54C8-4EBB-BDDE-7F5F4444AB1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455609" y="4387551"/>
            <a:ext cx="585216" cy="73152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6D7CF64-3C95-4C34-998B-F10FF04C501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633647" y="4387551"/>
            <a:ext cx="585216" cy="731520"/>
          </a:xfrm>
          <a:prstGeom prst="rect">
            <a:avLst/>
          </a:prstGeom>
        </p:spPr>
      </p:pic>
      <p:pic>
        <p:nvPicPr>
          <p:cNvPr id="73" name="Picture 7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9092724-B394-4F3A-A927-B681D651B06B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167602" y="4387551"/>
            <a:ext cx="585216" cy="731520"/>
          </a:xfrm>
          <a:prstGeom prst="rect">
            <a:avLst/>
          </a:prstGeom>
        </p:spPr>
      </p:pic>
      <p:pic>
        <p:nvPicPr>
          <p:cNvPr id="75" name="Picture 7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87CEFD-6CCD-4E3C-9001-227AA2AC2C6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44250" y="4387551"/>
            <a:ext cx="585216" cy="731520"/>
          </a:xfrm>
          <a:prstGeom prst="rect">
            <a:avLst/>
          </a:prstGeom>
        </p:spPr>
      </p:pic>
      <p:pic>
        <p:nvPicPr>
          <p:cNvPr id="77" name="Picture 76" descr="A close up of a flag&#10;&#10;Description generated with very high confidence">
            <a:extLst>
              <a:ext uri="{FF2B5EF4-FFF2-40B4-BE49-F238E27FC236}">
                <a16:creationId xmlns:a16="http://schemas.microsoft.com/office/drawing/2014/main" id="{553CE0EA-BEBE-4789-9816-7DAC4F48E579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483636" y="4387551"/>
            <a:ext cx="585216" cy="731520"/>
          </a:xfrm>
          <a:prstGeom prst="rect">
            <a:avLst/>
          </a:prstGeom>
        </p:spPr>
      </p:pic>
      <p:pic>
        <p:nvPicPr>
          <p:cNvPr id="79" name="Picture 78" descr="A drawing of a person&#10;&#10;Description generated with high confidence">
            <a:extLst>
              <a:ext uri="{FF2B5EF4-FFF2-40B4-BE49-F238E27FC236}">
                <a16:creationId xmlns:a16="http://schemas.microsoft.com/office/drawing/2014/main" id="{13B603C9-BBCF-4522-BB09-DC4DCBCBF6A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636858" y="4387551"/>
            <a:ext cx="585216" cy="731520"/>
          </a:xfrm>
          <a:prstGeom prst="rect">
            <a:avLst/>
          </a:prstGeom>
        </p:spPr>
      </p:pic>
      <p:pic>
        <p:nvPicPr>
          <p:cNvPr id="81" name="Picture 8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8465D92-62A2-4814-BCC2-93107F55A518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813774" y="4387551"/>
            <a:ext cx="585216" cy="73152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A3A2423-9D91-41AB-878D-3473ACCF0B26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962553" y="4387551"/>
            <a:ext cx="585216" cy="731520"/>
          </a:xfrm>
          <a:prstGeom prst="rect">
            <a:avLst/>
          </a:prstGeom>
        </p:spPr>
      </p:pic>
      <p:pic>
        <p:nvPicPr>
          <p:cNvPr id="85" name="Picture 84" descr="A drawing of a person&#10;&#10;Description generated with high confidence">
            <a:extLst>
              <a:ext uri="{FF2B5EF4-FFF2-40B4-BE49-F238E27FC236}">
                <a16:creationId xmlns:a16="http://schemas.microsoft.com/office/drawing/2014/main" id="{977EC26A-8EB1-47AC-892E-3F5478A0ACD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120075" y="4387551"/>
            <a:ext cx="585216" cy="73152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6790FA6-873D-4310-BAFE-3E1EE0F80F7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273297" y="4387551"/>
            <a:ext cx="585216" cy="73152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D8EAF04-A110-4D60-9236-89B4A2E55EC2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813510" y="4387551"/>
            <a:ext cx="585216" cy="73152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585BAD5-8E2E-4576-907C-96E780690D4F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934836" y="4387551"/>
            <a:ext cx="585216" cy="73152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15AF3EA-D8BB-4671-AAE7-5D280B65BE21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102384" y="4387551"/>
            <a:ext cx="585216" cy="73152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BB80616-7AF5-459A-94DA-7FB3D2A585AC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268051" y="4387551"/>
            <a:ext cx="585216" cy="73152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9B6F290-AB80-4F7A-B11C-AB083E44B701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9437480" y="4387551"/>
            <a:ext cx="585216" cy="7315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137C865-318B-48F7-AA05-486C81EBC0BF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9577286" y="4387551"/>
            <a:ext cx="585216" cy="73152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189DF2F-DD85-4CD6-BCA9-F507C7562ADF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748560" y="4387551"/>
            <a:ext cx="585216" cy="73152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7DC9385-13F2-4EE7-B8A8-2F6BA115DB47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9905442" y="4387551"/>
            <a:ext cx="585216" cy="7315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32C444F-B720-4AA1-B913-589153D9C7C5}"/>
              </a:ext>
            </a:extLst>
          </p:cNvPr>
          <p:cNvSpPr txBox="1"/>
          <p:nvPr/>
        </p:nvSpPr>
        <p:spPr>
          <a:xfrm>
            <a:off x="1528482" y="2850776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8199917-EE27-4ACD-A928-657C3C43AFFD}"/>
              </a:ext>
            </a:extLst>
          </p:cNvPr>
          <p:cNvSpPr txBox="1"/>
          <p:nvPr/>
        </p:nvSpPr>
        <p:spPr>
          <a:xfrm>
            <a:off x="5084275" y="2850776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53FD12F-8638-4652-926B-275E7BAB1105}"/>
              </a:ext>
            </a:extLst>
          </p:cNvPr>
          <p:cNvSpPr txBox="1"/>
          <p:nvPr/>
        </p:nvSpPr>
        <p:spPr>
          <a:xfrm>
            <a:off x="8715468" y="2850776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66FEE10-11C4-4259-9B4D-0114EBB9D19C}"/>
              </a:ext>
            </a:extLst>
          </p:cNvPr>
          <p:cNvSpPr txBox="1"/>
          <p:nvPr/>
        </p:nvSpPr>
        <p:spPr>
          <a:xfrm>
            <a:off x="1528482" y="5188323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4DE38B5-862B-457F-9D0D-ED69884C1352}"/>
              </a:ext>
            </a:extLst>
          </p:cNvPr>
          <p:cNvSpPr txBox="1"/>
          <p:nvPr/>
        </p:nvSpPr>
        <p:spPr>
          <a:xfrm>
            <a:off x="5168132" y="5188323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89B95BE-C864-4AF3-8967-01CC3535D722}"/>
              </a:ext>
            </a:extLst>
          </p:cNvPr>
          <p:cNvSpPr txBox="1"/>
          <p:nvPr/>
        </p:nvSpPr>
        <p:spPr>
          <a:xfrm>
            <a:off x="8807782" y="5188323"/>
            <a:ext cx="16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5</a:t>
            </a:r>
          </a:p>
        </p:txBody>
      </p:sp>
    </p:spTree>
    <p:extLst>
      <p:ext uri="{BB962C8B-B14F-4D97-AF65-F5344CB8AC3E}">
        <p14:creationId xmlns:p14="http://schemas.microsoft.com/office/powerpoint/2010/main" val="7628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4.16667E-7 0.00023 C 4.16667E-7 0.00926 0.00156 0.05741 0.00208 0.06018 C 0.00234 0.06157 0.0026 0.06342 0.00286 0.06481 C 0.00312 0.06759 0.00299 0.0706 0.00365 0.07292 C 0.00391 0.07477 0.00508 0.07523 0.00586 0.07616 C 0.00612 0.07847 0.00638 0.08032 0.00664 0.08287 C 0.0069 0.08565 0.00703 0.08842 0.00729 0.09097 C 0.00807 0.09745 0.00911 0.10255 0.01029 0.10903 C 0.01055 0.11227 0.01094 0.11551 0.01107 0.11875 C 0.01146 0.12292 0.01133 0.12755 0.01172 0.13148 C 0.01211 0.13403 0.01289 0.13588 0.01341 0.13842 C 0.01393 0.14167 0.01406 0.14514 0.01484 0.14815 C 0.01523 0.14954 0.01589 0.15139 0.01628 0.15278 C 0.01667 0.15463 0.01641 0.15671 0.01706 0.15764 C 0.01784 0.15972 0.01914 0.16018 0.02005 0.16111 C 0.02161 0.17037 0.02031 0.16458 0.02526 0.17569 C 0.02617 0.17755 0.02708 0.1787 0.0276 0.18079 C 0.02839 0.18403 0.02878 0.18727 0.02982 0.19051 C 0.03203 0.19768 0.03229 0.19352 0.03503 0.20023 C 0.04167 0.21597 0.03437 0.20509 0.04193 0.21505 C 0.04427 0.22315 0.04258 0.21875 0.04779 0.22639 L 0.05 0.22963 C 0.05339 0.24005 0.04948 0.22963 0.05456 0.23611 C 0.05547 0.2375 0.05599 0.23981 0.0569 0.2412 C 0.05833 0.24375 0.06016 0.24467 0.06198 0.24583 C 0.06289 0.24884 0.06523 0.2581 0.06654 0.26042 C 0.06797 0.26319 0.06953 0.26505 0.07109 0.26713 C 0.07474 0.27917 0.0724 0.27546 0.07786 0.28032 C 0.07839 0.28171 0.07878 0.2838 0.0793 0.28495 C 0.08021 0.28704 0.08125 0.28866 0.08229 0.28981 C 0.08385 0.29236 0.08529 0.29444 0.08672 0.29653 C 0.0875 0.29768 0.08828 0.29907 0.08893 0.29977 C 0.0901 0.30092 0.09115 0.30185 0.09219 0.30301 C 0.10104 0.31481 0.09271 0.30555 0.09961 0.31296 C 0.1 0.31435 0.10039 0.31643 0.10091 0.31759 C 0.10208 0.32014 0.10508 0.32292 0.10638 0.3243 C 0.10768 0.33611 0.10586 0.32639 0.10924 0.33403 C 0.11263 0.3412 0.10859 0.3375 0.11302 0.34051 C 0.11536 0.34421 0.11536 0.34167 0.11536 0.34583 L 0.11458 0.34051 " pathEditMode="relative" rAng="0" ptsTypes="AAAAAAAAAAAAAAAAAAAAAAAAAAAAAAAAAAAAAAAAA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500"/>
                            </p:stCondLst>
                            <p:childTnLst>
                              <p:par>
                                <p:cTn id="53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500"/>
                            </p:stCondLst>
                            <p:childTnLst>
                              <p:par>
                                <p:cTn id="62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500"/>
                            </p:stCondLst>
                            <p:childTnLst>
                              <p:par>
                                <p:cTn id="65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1500"/>
                            </p:stCondLst>
                            <p:childTnLst>
                              <p:par>
                                <p:cTn id="74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500"/>
                            </p:stCondLst>
                            <p:childTnLst>
                              <p:par>
                                <p:cTn id="77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500"/>
                            </p:stCondLst>
                            <p:childTnLst>
                              <p:par>
                                <p:cTn id="8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500"/>
                            </p:stCondLst>
                            <p:childTnLst>
                              <p:par>
                                <p:cTn id="8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9500"/>
                            </p:stCondLst>
                            <p:childTnLst>
                              <p:par>
                                <p:cTn id="9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1500"/>
                            </p:stCondLst>
                            <p:childTnLst>
                              <p:par>
                                <p:cTn id="10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0"/>
                            </p:stCondLst>
                            <p:childTnLst>
                              <p:par>
                                <p:cTn id="11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500"/>
                            </p:stCondLst>
                            <p:childTnLst>
                              <p:par>
                                <p:cTn id="113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7500"/>
                            </p:stCondLst>
                            <p:childTnLst>
                              <p:par>
                                <p:cTn id="122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1000" fill="hold"/>
                                        <p:tgtEl>
                                          <p:spTgt spid="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9500"/>
                            </p:stCondLst>
                            <p:childTnLst>
                              <p:par>
                                <p:cTn id="125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1500"/>
                            </p:stCondLst>
                            <p:childTnLst>
                              <p:par>
                                <p:cTn id="134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500"/>
                            </p:stCondLst>
                            <p:childTnLst>
                              <p:par>
                                <p:cTn id="137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500"/>
                            </p:stCondLst>
                            <p:childTnLst>
                              <p:par>
                                <p:cTn id="1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1.875E-6 0.00023 C 0.00182 0.0088 0.00339 0.01805 0.00586 0.02708 C 0.00977 0.04167 0.0155 0.0544 0.01914 0.06921 L 0.02279 0.08403 C 0.02318 0.08981 0.02357 0.09537 0.02409 0.10092 C 0.02435 0.10393 0.025 0.10671 0.02513 0.10949 C 0.02565 0.11435 0.02552 0.11944 0.02643 0.1243 C 0.03086 0.14745 0.03099 0.1331 0.03255 0.14954 C 0.03307 0.15509 0.03334 0.16088 0.03373 0.16643 C 0.03399 0.16991 0.03451 0.17361 0.0349 0.17708 C 0.03607 0.18773 0.03646 0.19352 0.0375 0.2044 C 0.03711 0.22338 0.03789 0.25856 0.0349 0.28264 C 0.03464 0.28472 0.03425 0.2868 0.03373 0.28889 C 0.028 0.30926 0.03542 0.27338 0.02774 0.31018 C 0.02709 0.31296 0.02696 0.31574 0.02643 0.31852 C 0.02487 0.32847 0.02552 0.32199 0.02279 0.33333 C 0.01979 0.3456 0.02383 0.3338 0.01914 0.3463 C 0.01459 0.34051 0.01667 0.34329 0.01302 0.3375 L 0.01432 0.34167 " pathEditMode="relative" rAng="0" ptsTypes="AAAAAAAAAAAAAAAAAAAA">
                                      <p:cBhvr>
                                        <p:cTn id="14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7000"/>
                            </p:stCondLst>
                            <p:childTnLst>
                              <p:par>
                                <p:cTn id="14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9000"/>
                            </p:stCondLst>
                            <p:childTnLst>
                              <p:par>
                                <p:cTn id="15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1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1000"/>
                            </p:stCondLst>
                            <p:childTnLst>
                              <p:par>
                                <p:cTn id="16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2 0.34167 L 0.01432 0.34236 C 0.00664 0.33935 -0.00052 0.3368 -0.00807 0.33472 C -0.01836 0.33194 -0.02903 0.3331 -0.03919 0.32778 C -0.06276 0.31551 -0.08646 0.30278 -0.10794 0.28194 C -0.12526 0.26458 -0.12656 0.2625 -0.15039 0.24491 C -0.15273 0.24352 -0.15521 0.24398 -0.15716 0.24282 C -0.16289 0.23912 -0.16849 0.23518 -0.17396 0.23125 C -0.19661 0.20023 -0.17526 0.23102 -0.20377 0.18055 C -0.2556 0.08912 -0.19909 0.19444 -0.23489 0.12569 C -0.23607 0.12315 -0.23763 0.1213 -0.23867 0.11852 C -0.24961 0.09329 -0.24518 0.0963 -0.25976 0.07708 C -0.26081 0.07569 -0.26224 0.07569 -0.26341 0.07454 C -0.26432 0.07245 -0.26497 0.06967 -0.26601 0.06805 C -0.27969 0.04213 -0.27604 0.04653 -0.28515 0.03565 C -0.28268 0.00046 -0.28268 0.01296 -0.28268 -0.00046 " pathEditMode="relative" rAng="0" ptsTypes="AAAAAAAAAAAAAAAA">
                                      <p:cBhvr>
                                        <p:cTn id="17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4" y="-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4500"/>
                            </p:stCondLst>
                            <p:childTnLst>
                              <p:par>
                                <p:cTn id="173" presetID="1" presetClass="emph" presetSubtype="2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6500"/>
                            </p:stCondLst>
                            <p:childTnLst>
                              <p:par>
                                <p:cTn id="1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24 L 3.54167E-6 0.00023 C -0.00938 -0.01019 0.0013 0.00092 -0.0125 -0.01042 C -0.01524 -0.01274 -0.01784 -0.01551 -0.02045 -0.01783 C -0.02253 -0.01968 -0.02461 -0.02107 -0.0267 -0.02246 C -0.03295 -0.02755 -0.02956 -0.02547 -0.03659 -0.03172 C -0.0375 -0.03264 -0.03815 -0.03287 -0.03907 -0.03357 C -0.04102 -0.03542 -0.04284 -0.03727 -0.04466 -0.03912 C -0.04545 -0.04005 -0.04636 -0.04144 -0.04714 -0.0419 C -0.04961 -0.04375 -0.05222 -0.04514 -0.05456 -0.04653 C -0.05534 -0.04723 -0.05612 -0.04792 -0.05703 -0.04838 C -0.05977 -0.05024 -0.0612 -0.05093 -0.06368 -0.05209 C -0.06472 -0.05301 -0.06537 -0.05394 -0.06615 -0.05487 C -0.06758 -0.05649 -0.06862 -0.05811 -0.06993 -0.0595 C -0.0737 -0.06412 -0.07214 -0.05926 -0.07735 -0.06968 C -0.078 -0.07107 -0.07865 -0.07223 -0.07917 -0.07338 C -0.07995 -0.075 -0.08021 -0.07686 -0.08099 -0.07801 C -0.08164 -0.07894 -0.0823 -0.0794 -0.08295 -0.07987 C -0.08881 -0.09561 -0.0823 -0.0801 -0.08789 -0.08912 C -0.09063 -0.09352 -0.09284 -0.09931 -0.09584 -0.10301 C -0.09779 -0.10533 -0.09948 -0.10741 -0.10144 -0.1095 C -0.10222 -0.11065 -0.10326 -0.11135 -0.10391 -0.11227 L -0.10638 -0.11598 C -0.10782 -0.12107 -0.1073 -0.12084 -0.10938 -0.12524 C -0.11003 -0.12662 -0.11081 -0.12778 -0.11133 -0.12894 C -0.11719 -0.14399 -0.10821 -0.12408 -0.11628 -0.14098 C -0.11745 -0.147 -0.11849 -0.15301 -0.11993 -0.15857 C -0.12058 -0.16112 -0.12175 -0.16297 -0.1224 -0.16505 C -0.12305 -0.16713 -0.12318 -0.16968 -0.1237 -0.17176 C -0.12409 -0.17362 -0.125 -0.175 -0.12539 -0.17639 C -0.12631 -0.17848 -0.12631 -0.18149 -0.12735 -0.18287 C -0.12839 -0.18426 -0.12982 -0.18473 -0.13112 -0.18565 C -0.13256 -0.19213 -0.13073 -0.1845 -0.1336 -0.19491 C -0.13386 -0.19584 -0.13386 -0.197 -0.13412 -0.19769 C -0.1349 -0.19931 -0.13581 -0.20024 -0.13659 -0.20139 C -0.1375 -0.20417 -0.13855 -0.20695 -0.13907 -0.20973 C -0.13946 -0.21158 -0.1392 -0.21366 -0.13972 -0.21528 C -0.14102 -0.21922 -0.14258 -0.22269 -0.14401 -0.22639 C -0.14427 -0.22871 -0.14427 -0.23102 -0.14466 -0.23287 C -0.14506 -0.23473 -0.1461 -0.23612 -0.14649 -0.2375 C -0.14675 -0.23843 -0.14688 -0.23936 -0.14714 -0.24028 C -0.14753 -0.2426 -0.14792 -0.24468 -0.14831 -0.24676 C -0.1487 -0.24792 -0.14883 -0.24862 -0.14896 -0.24954 C -0.14922 -0.25093 -0.14922 -0.25232 -0.14961 -0.25325 C -0.15339 -0.2625 -0.15091 -0.25255 -0.15326 -0.25973 C -0.15795 -0.27385 -0.15144 -0.25811 -0.15951 -0.27547 C -0.1599 -0.27639 -0.16016 -0.27778 -0.16068 -0.27825 C -0.16485 -0.28287 -0.16524 -0.28334 -0.16993 -0.29121 C -0.17097 -0.29306 -0.1711 -0.2963 -0.1724 -0.29769 C -0.17305 -0.29838 -0.1737 -0.29838 -0.17435 -0.29862 C -0.17565 -0.29977 -0.17722 -0.30162 -0.178 -0.30325 C -0.17826 -0.30394 -0.17839 -0.30463 -0.17852 -0.3051 L -0.17904 -0.34121 " pathEditMode="relative" rAng="0" ptsTypes="AAAAAAAAAAAAAAAAAAAAAAAAAAAAAAAAAAAAAAAAAAAAAAAAAAAAA">
                                      <p:cBhvr>
                                        <p:cTn id="183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8000"/>
                            </p:stCondLst>
                            <p:childTnLst>
                              <p:par>
                                <p:cTn id="185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94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1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2000"/>
                            </p:stCondLst>
                            <p:childTnLst>
                              <p:par>
                                <p:cTn id="197" presetID="1" presetClass="emph" presetSubtype="2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4000"/>
                            </p:stCondLst>
                            <p:childTnLst>
                              <p:par>
                                <p:cTn id="20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7" dur="1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6000"/>
                            </p:stCondLst>
                            <p:childTnLst>
                              <p:par>
                                <p:cTn id="20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1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8000"/>
                            </p:stCondLst>
                            <p:childTnLst>
                              <p:par>
                                <p:cTn id="21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9" dur="1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70000"/>
                            </p:stCondLst>
                            <p:childTnLst>
                              <p:par>
                                <p:cTn id="22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1" dur="1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4000"/>
                            </p:stCondLst>
                            <p:childTnLst>
                              <p:par>
                                <p:cTn id="233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3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6000"/>
                            </p:stCondLst>
                            <p:childTnLst>
                              <p:par>
                                <p:cTn id="242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3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8000"/>
                            </p:stCondLst>
                            <p:childTnLst>
                              <p:par>
                                <p:cTn id="245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5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80000"/>
                            </p:stCondLst>
                            <p:childTnLst>
                              <p:par>
                                <p:cTn id="254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5" dur="100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82000"/>
                            </p:stCondLst>
                            <p:childTnLst>
                              <p:par>
                                <p:cTn id="257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4000"/>
                            </p:stCondLst>
                            <p:childTnLst>
                              <p:par>
                                <p:cTn id="26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7" dur="1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6000"/>
                            </p:stCondLst>
                            <p:childTnLst>
                              <p:par>
                                <p:cTn id="269" presetID="1" presetClass="emph" presetSubtype="2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7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8000"/>
                            </p:stCondLst>
                            <p:childTnLst>
                              <p:par>
                                <p:cTn id="27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9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0000"/>
                            </p:stCondLst>
                            <p:childTnLst>
                              <p:par>
                                <p:cTn id="28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8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1" dur="1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4000"/>
                            </p:stCondLst>
                            <p:childTnLst>
                              <p:par>
                                <p:cTn id="293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9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00"/>
                            </p:stCondLst>
                            <p:childTnLst>
                              <p:par>
                                <p:cTn id="302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8000"/>
                            </p:stCondLst>
                            <p:childTnLst>
                              <p:par>
                                <p:cTn id="305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1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14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5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17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2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2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7" dur="1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2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3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4.79167E-6 0.00023 C -0.0004 -0.00949 -0.00196 -0.01898 -0.00131 -0.02847 C -0.0004 -0.03981 0.00208 -0.05092 0.00442 -0.06157 C 0.00859 -0.08009 0.01796 -0.11088 0.0246 -0.12778 C 0.0345 -0.15301 0.02799 -0.13171 0.03593 -0.14861 C 0.04375 -0.16528 0.05677 -0.20393 0.07057 -0.21967 C 0.07265 -0.22222 0.075 -0.22407 0.0776 -0.22592 C 0.08033 -0.22778 0.08333 -0.22916 0.08632 -0.23078 C 0.09518 -0.24074 0.10377 -0.25115 0.11276 -0.26018 C 0.13281 -0.28009 0.11783 -0.25648 0.13164 -0.28102 C 0.1332 -0.28634 0.13541 -0.29097 0.13606 -0.29699 C 0.13632 -0.3 0.13463 -0.30254 0.13424 -0.30555 C 0.13359 -0.31041 0.13333 -0.31551 0.13294 -0.32014 C 0.13398 -0.33171 0.13463 -0.34328 0.13606 -0.35463 C 0.13671 -0.35926 0.13606 -0.34467 0.13541 -0.33981 C 0.13528 -0.33889 0.13476 -0.33773 0.13424 -0.3375 C 0.13242 -0.33657 0.13046 -0.33657 0.12864 -0.33611 C 0.12838 -0.3375 0.12864 -0.33958 0.12786 -0.33981 C 0.12473 -0.3412 0.11901 -0.3412 0.11458 -0.3412 " pathEditMode="relative" rAng="0" ptsTypes="AAAAAAAAAAAAAAAAAAAA">
                                      <p:cBhvr>
                                        <p:cTn id="339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9500"/>
                            </p:stCondLst>
                            <p:childTnLst>
                              <p:par>
                                <p:cTn id="34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4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1500"/>
                            </p:stCondLst>
                            <p:childTnLst>
                              <p:par>
                                <p:cTn id="35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3500"/>
                            </p:stCondLst>
                            <p:childTnLst>
                              <p:par>
                                <p:cTn id="35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4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0" dur="1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2" dur="1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4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211" grpId="0"/>
      <p:bldP spid="211" grpId="1"/>
      <p:bldP spid="2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1911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Example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Simulation</dc:title>
  <dc:creator>Manoj Niverthi</dc:creator>
  <cp:lastModifiedBy>Manoj Niverthi</cp:lastModifiedBy>
  <cp:revision>24</cp:revision>
  <dcterms:created xsi:type="dcterms:W3CDTF">2017-07-11T15:14:21Z</dcterms:created>
  <dcterms:modified xsi:type="dcterms:W3CDTF">2017-07-13T23:07:26Z</dcterms:modified>
</cp:coreProperties>
</file>