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80" r:id="rId10"/>
    <p:sldId id="281" r:id="rId11"/>
    <p:sldId id="282" r:id="rId12"/>
    <p:sldId id="283" r:id="rId13"/>
    <p:sldId id="284" r:id="rId14"/>
    <p:sldId id="266" r:id="rId15"/>
    <p:sldId id="263" r:id="rId16"/>
    <p:sldId id="272" r:id="rId17"/>
    <p:sldId id="273" r:id="rId18"/>
    <p:sldId id="265" r:id="rId19"/>
    <p:sldId id="267" r:id="rId20"/>
    <p:sldId id="276" r:id="rId21"/>
    <p:sldId id="279" r:id="rId22"/>
    <p:sldId id="278" r:id="rId23"/>
    <p:sldId id="277" r:id="rId24"/>
    <p:sldId id="269" r:id="rId25"/>
    <p:sldId id="274" r:id="rId26"/>
    <p:sldId id="275" r:id="rId27"/>
    <p:sldId id="285" r:id="rId28"/>
    <p:sldId id="286" r:id="rId29"/>
    <p:sldId id="287" r:id="rId30"/>
    <p:sldId id="271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C7D5B-1F95-44C1-9459-C76D064871B3}" type="doc">
      <dgm:prSet loTypeId="urn:microsoft.com/office/officeart/2005/8/layout/radial4" loCatId="relationship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A54624F-3206-4174-9F6B-838DA9FC739B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Player 0</a:t>
          </a:r>
        </a:p>
      </dgm:t>
    </dgm:pt>
    <dgm:pt modelId="{70885C4B-0C9F-4EFF-A771-676D4856FD4E}" type="parTrans" cxnId="{7D799170-CB80-485C-AB6C-D71CC8658FA9}">
      <dgm:prSet/>
      <dgm:spPr/>
      <dgm:t>
        <a:bodyPr/>
        <a:lstStyle/>
        <a:p>
          <a:endParaRPr lang="en-US"/>
        </a:p>
      </dgm:t>
    </dgm:pt>
    <dgm:pt modelId="{5C556B33-CE35-42D3-BAAF-6B94CFC17100}" type="sibTrans" cxnId="{7D799170-CB80-485C-AB6C-D71CC8658FA9}">
      <dgm:prSet/>
      <dgm:spPr/>
      <dgm:t>
        <a:bodyPr/>
        <a:lstStyle/>
        <a:p>
          <a:endParaRPr lang="en-US"/>
        </a:p>
      </dgm:t>
    </dgm:pt>
    <dgm:pt modelId="{6BA93E30-EEB6-4E9E-877A-051805C320E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Memory space for moves</a:t>
          </a:r>
        </a:p>
      </dgm:t>
    </dgm:pt>
    <dgm:pt modelId="{B7DC3C77-C4BF-4820-8BE9-2CDA6E773E01}" type="parTrans" cxnId="{B2AD0A99-4582-4678-968D-F965925760D6}">
      <dgm:prSet/>
      <dgm:spPr/>
      <dgm:t>
        <a:bodyPr/>
        <a:lstStyle/>
        <a:p>
          <a:endParaRPr lang="en-US"/>
        </a:p>
      </dgm:t>
    </dgm:pt>
    <dgm:pt modelId="{1A5D9BA8-1696-44B2-889D-A9768C8A404A}" type="sibTrans" cxnId="{B2AD0A99-4582-4678-968D-F965925760D6}">
      <dgm:prSet/>
      <dgm:spPr/>
      <dgm:t>
        <a:bodyPr/>
        <a:lstStyle/>
        <a:p>
          <a:endParaRPr lang="en-US"/>
        </a:p>
      </dgm:t>
    </dgm:pt>
    <dgm:pt modelId="{48506F22-0081-4602-9684-C39D6C39D4B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Using adjacency prediction to ask for cards</a:t>
          </a:r>
        </a:p>
      </dgm:t>
    </dgm:pt>
    <dgm:pt modelId="{75659234-A4B6-451A-8776-34A7827C5152}" type="parTrans" cxnId="{F1911860-FD0A-4464-9F51-F4A23972E9BC}">
      <dgm:prSet/>
      <dgm:spPr/>
      <dgm:t>
        <a:bodyPr/>
        <a:lstStyle/>
        <a:p>
          <a:endParaRPr lang="en-US"/>
        </a:p>
      </dgm:t>
    </dgm:pt>
    <dgm:pt modelId="{5260A5A4-D8D6-4F08-BAE6-27E7FBA0776E}" type="sibTrans" cxnId="{F1911860-FD0A-4464-9F51-F4A23972E9BC}">
      <dgm:prSet/>
      <dgm:spPr/>
      <dgm:t>
        <a:bodyPr/>
        <a:lstStyle/>
        <a:p>
          <a:endParaRPr lang="en-US"/>
        </a:p>
      </dgm:t>
    </dgm:pt>
    <dgm:pt modelId="{5B7CBFD6-A92D-410A-A9E2-6EC89FF6387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Logical deduction for confirming containment of half-suits</a:t>
          </a:r>
        </a:p>
      </dgm:t>
    </dgm:pt>
    <dgm:pt modelId="{0ED24905-0B12-4A29-BDC9-1B3DAF4FAAAE}" type="parTrans" cxnId="{9F36AB1B-880C-43BA-83D6-7C333D5737A7}">
      <dgm:prSet/>
      <dgm:spPr/>
      <dgm:t>
        <a:bodyPr/>
        <a:lstStyle/>
        <a:p>
          <a:endParaRPr lang="en-US"/>
        </a:p>
      </dgm:t>
    </dgm:pt>
    <dgm:pt modelId="{4098AB77-A162-49F5-A83C-EBCB8CA382A3}" type="sibTrans" cxnId="{9F36AB1B-880C-43BA-83D6-7C333D5737A7}">
      <dgm:prSet/>
      <dgm:spPr/>
      <dgm:t>
        <a:bodyPr/>
        <a:lstStyle/>
        <a:p>
          <a:endParaRPr lang="en-US"/>
        </a:p>
      </dgm:t>
    </dgm:pt>
    <dgm:pt modelId="{0349E186-1F7C-4F16-89EB-033E5F0741EB}" type="pres">
      <dgm:prSet presAssocID="{793C7D5B-1F95-44C1-9459-C76D064871B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66525B-0D3A-47E1-BF48-71CDEAA4D8B8}" type="pres">
      <dgm:prSet presAssocID="{8A54624F-3206-4174-9F6B-838DA9FC739B}" presName="centerShape" presStyleLbl="node0" presStyleIdx="0" presStyleCnt="1"/>
      <dgm:spPr/>
    </dgm:pt>
    <dgm:pt modelId="{CF913D13-C815-401C-B920-AC2431626D57}" type="pres">
      <dgm:prSet presAssocID="{B7DC3C77-C4BF-4820-8BE9-2CDA6E773E01}" presName="parTrans" presStyleLbl="bgSibTrans2D1" presStyleIdx="0" presStyleCnt="3"/>
      <dgm:spPr/>
    </dgm:pt>
    <dgm:pt modelId="{3DDEC267-93E7-46AF-838A-7E0597315990}" type="pres">
      <dgm:prSet presAssocID="{6BA93E30-EEB6-4E9E-877A-051805C320E3}" presName="node" presStyleLbl="node1" presStyleIdx="0" presStyleCnt="3">
        <dgm:presLayoutVars>
          <dgm:bulletEnabled val="1"/>
        </dgm:presLayoutVars>
      </dgm:prSet>
      <dgm:spPr/>
    </dgm:pt>
    <dgm:pt modelId="{24F0608C-830F-4CA6-BE1A-686FA3D48E7C}" type="pres">
      <dgm:prSet presAssocID="{75659234-A4B6-451A-8776-34A7827C5152}" presName="parTrans" presStyleLbl="bgSibTrans2D1" presStyleIdx="1" presStyleCnt="3"/>
      <dgm:spPr/>
    </dgm:pt>
    <dgm:pt modelId="{A882292F-F896-4ADB-91A2-DCEEC50042A0}" type="pres">
      <dgm:prSet presAssocID="{48506F22-0081-4602-9684-C39D6C39D4BC}" presName="node" presStyleLbl="node1" presStyleIdx="1" presStyleCnt="3">
        <dgm:presLayoutVars>
          <dgm:bulletEnabled val="1"/>
        </dgm:presLayoutVars>
      </dgm:prSet>
      <dgm:spPr/>
    </dgm:pt>
    <dgm:pt modelId="{C9384597-3C2C-41AD-A461-0B7B3D463E5A}" type="pres">
      <dgm:prSet presAssocID="{0ED24905-0B12-4A29-BDC9-1B3DAF4FAAAE}" presName="parTrans" presStyleLbl="bgSibTrans2D1" presStyleIdx="2" presStyleCnt="3"/>
      <dgm:spPr/>
    </dgm:pt>
    <dgm:pt modelId="{0EA0F335-35B1-4851-8C44-3F1E128D5D02}" type="pres">
      <dgm:prSet presAssocID="{5B7CBFD6-A92D-410A-A9E2-6EC89FF6387D}" presName="node" presStyleLbl="node1" presStyleIdx="2" presStyleCnt="3">
        <dgm:presLayoutVars>
          <dgm:bulletEnabled val="1"/>
        </dgm:presLayoutVars>
      </dgm:prSet>
      <dgm:spPr/>
    </dgm:pt>
  </dgm:ptLst>
  <dgm:cxnLst>
    <dgm:cxn modelId="{31A28209-2BDE-4457-A2A1-363368D27518}" type="presOf" srcId="{48506F22-0081-4602-9684-C39D6C39D4BC}" destId="{A882292F-F896-4ADB-91A2-DCEEC50042A0}" srcOrd="0" destOrd="0" presId="urn:microsoft.com/office/officeart/2005/8/layout/radial4"/>
    <dgm:cxn modelId="{7220A911-ABFA-4D8E-A03C-53CFECFA8FFD}" type="presOf" srcId="{0ED24905-0B12-4A29-BDC9-1B3DAF4FAAAE}" destId="{C9384597-3C2C-41AD-A461-0B7B3D463E5A}" srcOrd="0" destOrd="0" presId="urn:microsoft.com/office/officeart/2005/8/layout/radial4"/>
    <dgm:cxn modelId="{9F36AB1B-880C-43BA-83D6-7C333D5737A7}" srcId="{8A54624F-3206-4174-9F6B-838DA9FC739B}" destId="{5B7CBFD6-A92D-410A-A9E2-6EC89FF6387D}" srcOrd="2" destOrd="0" parTransId="{0ED24905-0B12-4A29-BDC9-1B3DAF4FAAAE}" sibTransId="{4098AB77-A162-49F5-A83C-EBCB8CA382A3}"/>
    <dgm:cxn modelId="{C5F98924-0DDE-444F-84FB-AE2AC9DE2C58}" type="presOf" srcId="{B7DC3C77-C4BF-4820-8BE9-2CDA6E773E01}" destId="{CF913D13-C815-401C-B920-AC2431626D57}" srcOrd="0" destOrd="0" presId="urn:microsoft.com/office/officeart/2005/8/layout/radial4"/>
    <dgm:cxn modelId="{F1911860-FD0A-4464-9F51-F4A23972E9BC}" srcId="{8A54624F-3206-4174-9F6B-838DA9FC739B}" destId="{48506F22-0081-4602-9684-C39D6C39D4BC}" srcOrd="1" destOrd="0" parTransId="{75659234-A4B6-451A-8776-34A7827C5152}" sibTransId="{5260A5A4-D8D6-4F08-BAE6-27E7FBA0776E}"/>
    <dgm:cxn modelId="{D29D8264-6362-4D5B-B9F7-80CC223BBF3D}" type="presOf" srcId="{5B7CBFD6-A92D-410A-A9E2-6EC89FF6387D}" destId="{0EA0F335-35B1-4851-8C44-3F1E128D5D02}" srcOrd="0" destOrd="0" presId="urn:microsoft.com/office/officeart/2005/8/layout/radial4"/>
    <dgm:cxn modelId="{3EC4826B-0A15-4587-8D59-E34D78E2BE38}" type="presOf" srcId="{8A54624F-3206-4174-9F6B-838DA9FC739B}" destId="{1966525B-0D3A-47E1-BF48-71CDEAA4D8B8}" srcOrd="0" destOrd="0" presId="urn:microsoft.com/office/officeart/2005/8/layout/radial4"/>
    <dgm:cxn modelId="{7D799170-CB80-485C-AB6C-D71CC8658FA9}" srcId="{793C7D5B-1F95-44C1-9459-C76D064871B3}" destId="{8A54624F-3206-4174-9F6B-838DA9FC739B}" srcOrd="0" destOrd="0" parTransId="{70885C4B-0C9F-4EFF-A771-676D4856FD4E}" sibTransId="{5C556B33-CE35-42D3-BAAF-6B94CFC17100}"/>
    <dgm:cxn modelId="{E4657D57-4C62-4929-9C2E-0F3490CF6DD5}" type="presOf" srcId="{6BA93E30-EEB6-4E9E-877A-051805C320E3}" destId="{3DDEC267-93E7-46AF-838A-7E0597315990}" srcOrd="0" destOrd="0" presId="urn:microsoft.com/office/officeart/2005/8/layout/radial4"/>
    <dgm:cxn modelId="{14E85F7A-A2C3-4297-8119-17645F5DF48C}" type="presOf" srcId="{75659234-A4B6-451A-8776-34A7827C5152}" destId="{24F0608C-830F-4CA6-BE1A-686FA3D48E7C}" srcOrd="0" destOrd="0" presId="urn:microsoft.com/office/officeart/2005/8/layout/radial4"/>
    <dgm:cxn modelId="{B2AD0A99-4582-4678-968D-F965925760D6}" srcId="{8A54624F-3206-4174-9F6B-838DA9FC739B}" destId="{6BA93E30-EEB6-4E9E-877A-051805C320E3}" srcOrd="0" destOrd="0" parTransId="{B7DC3C77-C4BF-4820-8BE9-2CDA6E773E01}" sibTransId="{1A5D9BA8-1696-44B2-889D-A9768C8A404A}"/>
    <dgm:cxn modelId="{26D32B9F-4A7A-47F3-A386-0EE641BF99AC}" type="presOf" srcId="{793C7D5B-1F95-44C1-9459-C76D064871B3}" destId="{0349E186-1F7C-4F16-89EB-033E5F0741EB}" srcOrd="0" destOrd="0" presId="urn:microsoft.com/office/officeart/2005/8/layout/radial4"/>
    <dgm:cxn modelId="{7BD1E113-0409-44CB-8854-177C94D9971D}" type="presParOf" srcId="{0349E186-1F7C-4F16-89EB-033E5F0741EB}" destId="{1966525B-0D3A-47E1-BF48-71CDEAA4D8B8}" srcOrd="0" destOrd="0" presId="urn:microsoft.com/office/officeart/2005/8/layout/radial4"/>
    <dgm:cxn modelId="{88FA62E6-3D41-4887-9A56-4CE52D64627F}" type="presParOf" srcId="{0349E186-1F7C-4F16-89EB-033E5F0741EB}" destId="{CF913D13-C815-401C-B920-AC2431626D57}" srcOrd="1" destOrd="0" presId="urn:microsoft.com/office/officeart/2005/8/layout/radial4"/>
    <dgm:cxn modelId="{E0DA8641-75B2-40F7-9628-BBFB7B3FB3EA}" type="presParOf" srcId="{0349E186-1F7C-4F16-89EB-033E5F0741EB}" destId="{3DDEC267-93E7-46AF-838A-7E0597315990}" srcOrd="2" destOrd="0" presId="urn:microsoft.com/office/officeart/2005/8/layout/radial4"/>
    <dgm:cxn modelId="{D6AC5874-6721-4446-A2C5-1E6719ACE1F0}" type="presParOf" srcId="{0349E186-1F7C-4F16-89EB-033E5F0741EB}" destId="{24F0608C-830F-4CA6-BE1A-686FA3D48E7C}" srcOrd="3" destOrd="0" presId="urn:microsoft.com/office/officeart/2005/8/layout/radial4"/>
    <dgm:cxn modelId="{4C91E563-08D4-4AE2-B12D-261734F85D7A}" type="presParOf" srcId="{0349E186-1F7C-4F16-89EB-033E5F0741EB}" destId="{A882292F-F896-4ADB-91A2-DCEEC50042A0}" srcOrd="4" destOrd="0" presId="urn:microsoft.com/office/officeart/2005/8/layout/radial4"/>
    <dgm:cxn modelId="{5C285373-07B2-4237-97F1-C8E35DB974B4}" type="presParOf" srcId="{0349E186-1F7C-4F16-89EB-033E5F0741EB}" destId="{C9384597-3C2C-41AD-A461-0B7B3D463E5A}" srcOrd="5" destOrd="0" presId="urn:microsoft.com/office/officeart/2005/8/layout/radial4"/>
    <dgm:cxn modelId="{88F6E8EA-7BED-41BD-9743-EEF1BFC125C3}" type="presParOf" srcId="{0349E186-1F7C-4F16-89EB-033E5F0741EB}" destId="{0EA0F335-35B1-4851-8C44-3F1E128D5D0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3C7D5B-1F95-44C1-9459-C76D064871B3}" type="doc">
      <dgm:prSet loTypeId="urn:microsoft.com/office/officeart/2005/8/layout/radial4" loCatId="relationship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A54624F-3206-4174-9F6B-838DA9FC739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Randomized 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Players (1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– 5)</a:t>
          </a:r>
        </a:p>
      </dgm:t>
    </dgm:pt>
    <dgm:pt modelId="{70885C4B-0C9F-4EFF-A771-676D4856FD4E}" type="parTrans" cxnId="{7D799170-CB80-485C-AB6C-D71CC8658FA9}">
      <dgm:prSet/>
      <dgm:spPr/>
      <dgm:t>
        <a:bodyPr/>
        <a:lstStyle/>
        <a:p>
          <a:endParaRPr lang="en-US"/>
        </a:p>
      </dgm:t>
    </dgm:pt>
    <dgm:pt modelId="{5C556B33-CE35-42D3-BAAF-6B94CFC17100}" type="sibTrans" cxnId="{7D799170-CB80-485C-AB6C-D71CC8658FA9}">
      <dgm:prSet/>
      <dgm:spPr/>
      <dgm:t>
        <a:bodyPr/>
        <a:lstStyle/>
        <a:p>
          <a:endParaRPr lang="en-US"/>
        </a:p>
      </dgm:t>
    </dgm:pt>
    <dgm:pt modelId="{6BA93E30-EEB6-4E9E-877A-051805C320E3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Randomly selects player to ask</a:t>
          </a:r>
        </a:p>
      </dgm:t>
    </dgm:pt>
    <dgm:pt modelId="{B7DC3C77-C4BF-4820-8BE9-2CDA6E773E01}" type="parTrans" cxnId="{B2AD0A99-4582-4678-968D-F965925760D6}">
      <dgm:prSet/>
      <dgm:spPr/>
      <dgm:t>
        <a:bodyPr/>
        <a:lstStyle/>
        <a:p>
          <a:endParaRPr lang="en-US"/>
        </a:p>
      </dgm:t>
    </dgm:pt>
    <dgm:pt modelId="{1A5D9BA8-1696-44B2-889D-A9768C8A404A}" type="sibTrans" cxnId="{B2AD0A99-4582-4678-968D-F965925760D6}">
      <dgm:prSet/>
      <dgm:spPr/>
      <dgm:t>
        <a:bodyPr/>
        <a:lstStyle/>
        <a:p>
          <a:endParaRPr lang="en-US"/>
        </a:p>
      </dgm:t>
    </dgm:pt>
    <dgm:pt modelId="{48506F22-0081-4602-9684-C39D6C39D4B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Randomly selects “base” card to ask from</a:t>
          </a:r>
        </a:p>
      </dgm:t>
    </dgm:pt>
    <dgm:pt modelId="{75659234-A4B6-451A-8776-34A7827C5152}" type="parTrans" cxnId="{F1911860-FD0A-4464-9F51-F4A23972E9BC}">
      <dgm:prSet/>
      <dgm:spPr/>
      <dgm:t>
        <a:bodyPr/>
        <a:lstStyle/>
        <a:p>
          <a:endParaRPr lang="en-US"/>
        </a:p>
      </dgm:t>
    </dgm:pt>
    <dgm:pt modelId="{5260A5A4-D8D6-4F08-BAE6-27E7FBA0776E}" type="sibTrans" cxnId="{F1911860-FD0A-4464-9F51-F4A23972E9BC}">
      <dgm:prSet/>
      <dgm:spPr/>
      <dgm:t>
        <a:bodyPr/>
        <a:lstStyle/>
        <a:p>
          <a:endParaRPr lang="en-US"/>
        </a:p>
      </dgm:t>
    </dgm:pt>
    <dgm:pt modelId="{5B7CBFD6-A92D-410A-A9E2-6EC89FF6387D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Randomly selects card within base card range to ask from</a:t>
          </a:r>
        </a:p>
      </dgm:t>
    </dgm:pt>
    <dgm:pt modelId="{0ED24905-0B12-4A29-BDC9-1B3DAF4FAAAE}" type="parTrans" cxnId="{9F36AB1B-880C-43BA-83D6-7C333D5737A7}">
      <dgm:prSet/>
      <dgm:spPr/>
      <dgm:t>
        <a:bodyPr/>
        <a:lstStyle/>
        <a:p>
          <a:endParaRPr lang="en-US"/>
        </a:p>
      </dgm:t>
    </dgm:pt>
    <dgm:pt modelId="{4098AB77-A162-49F5-A83C-EBCB8CA382A3}" type="sibTrans" cxnId="{9F36AB1B-880C-43BA-83D6-7C333D5737A7}">
      <dgm:prSet/>
      <dgm:spPr/>
      <dgm:t>
        <a:bodyPr/>
        <a:lstStyle/>
        <a:p>
          <a:endParaRPr lang="en-US"/>
        </a:p>
      </dgm:t>
    </dgm:pt>
    <dgm:pt modelId="{0349E186-1F7C-4F16-89EB-033E5F0741EB}" type="pres">
      <dgm:prSet presAssocID="{793C7D5B-1F95-44C1-9459-C76D064871B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66525B-0D3A-47E1-BF48-71CDEAA4D8B8}" type="pres">
      <dgm:prSet presAssocID="{8A54624F-3206-4174-9F6B-838DA9FC739B}" presName="centerShape" presStyleLbl="node0" presStyleIdx="0" presStyleCnt="1"/>
      <dgm:spPr/>
    </dgm:pt>
    <dgm:pt modelId="{CF913D13-C815-401C-B920-AC2431626D57}" type="pres">
      <dgm:prSet presAssocID="{B7DC3C77-C4BF-4820-8BE9-2CDA6E773E01}" presName="parTrans" presStyleLbl="bgSibTrans2D1" presStyleIdx="0" presStyleCnt="3"/>
      <dgm:spPr/>
    </dgm:pt>
    <dgm:pt modelId="{3DDEC267-93E7-46AF-838A-7E0597315990}" type="pres">
      <dgm:prSet presAssocID="{6BA93E30-EEB6-4E9E-877A-051805C320E3}" presName="node" presStyleLbl="node1" presStyleIdx="0" presStyleCnt="3">
        <dgm:presLayoutVars>
          <dgm:bulletEnabled val="1"/>
        </dgm:presLayoutVars>
      </dgm:prSet>
      <dgm:spPr/>
    </dgm:pt>
    <dgm:pt modelId="{24F0608C-830F-4CA6-BE1A-686FA3D48E7C}" type="pres">
      <dgm:prSet presAssocID="{75659234-A4B6-451A-8776-34A7827C5152}" presName="parTrans" presStyleLbl="bgSibTrans2D1" presStyleIdx="1" presStyleCnt="3"/>
      <dgm:spPr/>
    </dgm:pt>
    <dgm:pt modelId="{A882292F-F896-4ADB-91A2-DCEEC50042A0}" type="pres">
      <dgm:prSet presAssocID="{48506F22-0081-4602-9684-C39D6C39D4BC}" presName="node" presStyleLbl="node1" presStyleIdx="1" presStyleCnt="3">
        <dgm:presLayoutVars>
          <dgm:bulletEnabled val="1"/>
        </dgm:presLayoutVars>
      </dgm:prSet>
      <dgm:spPr/>
    </dgm:pt>
    <dgm:pt modelId="{C9384597-3C2C-41AD-A461-0B7B3D463E5A}" type="pres">
      <dgm:prSet presAssocID="{0ED24905-0B12-4A29-BDC9-1B3DAF4FAAAE}" presName="parTrans" presStyleLbl="bgSibTrans2D1" presStyleIdx="2" presStyleCnt="3"/>
      <dgm:spPr/>
    </dgm:pt>
    <dgm:pt modelId="{0EA0F335-35B1-4851-8C44-3F1E128D5D02}" type="pres">
      <dgm:prSet presAssocID="{5B7CBFD6-A92D-410A-A9E2-6EC89FF6387D}" presName="node" presStyleLbl="node1" presStyleIdx="2" presStyleCnt="3">
        <dgm:presLayoutVars>
          <dgm:bulletEnabled val="1"/>
        </dgm:presLayoutVars>
      </dgm:prSet>
      <dgm:spPr/>
    </dgm:pt>
  </dgm:ptLst>
  <dgm:cxnLst>
    <dgm:cxn modelId="{31A28209-2BDE-4457-A2A1-363368D27518}" type="presOf" srcId="{48506F22-0081-4602-9684-C39D6C39D4BC}" destId="{A882292F-F896-4ADB-91A2-DCEEC50042A0}" srcOrd="0" destOrd="0" presId="urn:microsoft.com/office/officeart/2005/8/layout/radial4"/>
    <dgm:cxn modelId="{7220A911-ABFA-4D8E-A03C-53CFECFA8FFD}" type="presOf" srcId="{0ED24905-0B12-4A29-BDC9-1B3DAF4FAAAE}" destId="{C9384597-3C2C-41AD-A461-0B7B3D463E5A}" srcOrd="0" destOrd="0" presId="urn:microsoft.com/office/officeart/2005/8/layout/radial4"/>
    <dgm:cxn modelId="{9F36AB1B-880C-43BA-83D6-7C333D5737A7}" srcId="{8A54624F-3206-4174-9F6B-838DA9FC739B}" destId="{5B7CBFD6-A92D-410A-A9E2-6EC89FF6387D}" srcOrd="2" destOrd="0" parTransId="{0ED24905-0B12-4A29-BDC9-1B3DAF4FAAAE}" sibTransId="{4098AB77-A162-49F5-A83C-EBCB8CA382A3}"/>
    <dgm:cxn modelId="{C5F98924-0DDE-444F-84FB-AE2AC9DE2C58}" type="presOf" srcId="{B7DC3C77-C4BF-4820-8BE9-2CDA6E773E01}" destId="{CF913D13-C815-401C-B920-AC2431626D57}" srcOrd="0" destOrd="0" presId="urn:microsoft.com/office/officeart/2005/8/layout/radial4"/>
    <dgm:cxn modelId="{F1911860-FD0A-4464-9F51-F4A23972E9BC}" srcId="{8A54624F-3206-4174-9F6B-838DA9FC739B}" destId="{48506F22-0081-4602-9684-C39D6C39D4BC}" srcOrd="1" destOrd="0" parTransId="{75659234-A4B6-451A-8776-34A7827C5152}" sibTransId="{5260A5A4-D8D6-4F08-BAE6-27E7FBA0776E}"/>
    <dgm:cxn modelId="{D29D8264-6362-4D5B-B9F7-80CC223BBF3D}" type="presOf" srcId="{5B7CBFD6-A92D-410A-A9E2-6EC89FF6387D}" destId="{0EA0F335-35B1-4851-8C44-3F1E128D5D02}" srcOrd="0" destOrd="0" presId="urn:microsoft.com/office/officeart/2005/8/layout/radial4"/>
    <dgm:cxn modelId="{3EC4826B-0A15-4587-8D59-E34D78E2BE38}" type="presOf" srcId="{8A54624F-3206-4174-9F6B-838DA9FC739B}" destId="{1966525B-0D3A-47E1-BF48-71CDEAA4D8B8}" srcOrd="0" destOrd="0" presId="urn:microsoft.com/office/officeart/2005/8/layout/radial4"/>
    <dgm:cxn modelId="{7D799170-CB80-485C-AB6C-D71CC8658FA9}" srcId="{793C7D5B-1F95-44C1-9459-C76D064871B3}" destId="{8A54624F-3206-4174-9F6B-838DA9FC739B}" srcOrd="0" destOrd="0" parTransId="{70885C4B-0C9F-4EFF-A771-676D4856FD4E}" sibTransId="{5C556B33-CE35-42D3-BAAF-6B94CFC17100}"/>
    <dgm:cxn modelId="{E4657D57-4C62-4929-9C2E-0F3490CF6DD5}" type="presOf" srcId="{6BA93E30-EEB6-4E9E-877A-051805C320E3}" destId="{3DDEC267-93E7-46AF-838A-7E0597315990}" srcOrd="0" destOrd="0" presId="urn:microsoft.com/office/officeart/2005/8/layout/radial4"/>
    <dgm:cxn modelId="{14E85F7A-A2C3-4297-8119-17645F5DF48C}" type="presOf" srcId="{75659234-A4B6-451A-8776-34A7827C5152}" destId="{24F0608C-830F-4CA6-BE1A-686FA3D48E7C}" srcOrd="0" destOrd="0" presId="urn:microsoft.com/office/officeart/2005/8/layout/radial4"/>
    <dgm:cxn modelId="{B2AD0A99-4582-4678-968D-F965925760D6}" srcId="{8A54624F-3206-4174-9F6B-838DA9FC739B}" destId="{6BA93E30-EEB6-4E9E-877A-051805C320E3}" srcOrd="0" destOrd="0" parTransId="{B7DC3C77-C4BF-4820-8BE9-2CDA6E773E01}" sibTransId="{1A5D9BA8-1696-44B2-889D-A9768C8A404A}"/>
    <dgm:cxn modelId="{26D32B9F-4A7A-47F3-A386-0EE641BF99AC}" type="presOf" srcId="{793C7D5B-1F95-44C1-9459-C76D064871B3}" destId="{0349E186-1F7C-4F16-89EB-033E5F0741EB}" srcOrd="0" destOrd="0" presId="urn:microsoft.com/office/officeart/2005/8/layout/radial4"/>
    <dgm:cxn modelId="{7BD1E113-0409-44CB-8854-177C94D9971D}" type="presParOf" srcId="{0349E186-1F7C-4F16-89EB-033E5F0741EB}" destId="{1966525B-0D3A-47E1-BF48-71CDEAA4D8B8}" srcOrd="0" destOrd="0" presId="urn:microsoft.com/office/officeart/2005/8/layout/radial4"/>
    <dgm:cxn modelId="{88FA62E6-3D41-4887-9A56-4CE52D64627F}" type="presParOf" srcId="{0349E186-1F7C-4F16-89EB-033E5F0741EB}" destId="{CF913D13-C815-401C-B920-AC2431626D57}" srcOrd="1" destOrd="0" presId="urn:microsoft.com/office/officeart/2005/8/layout/radial4"/>
    <dgm:cxn modelId="{E0DA8641-75B2-40F7-9628-BBFB7B3FB3EA}" type="presParOf" srcId="{0349E186-1F7C-4F16-89EB-033E5F0741EB}" destId="{3DDEC267-93E7-46AF-838A-7E0597315990}" srcOrd="2" destOrd="0" presId="urn:microsoft.com/office/officeart/2005/8/layout/radial4"/>
    <dgm:cxn modelId="{D6AC5874-6721-4446-A2C5-1E6719ACE1F0}" type="presParOf" srcId="{0349E186-1F7C-4F16-89EB-033E5F0741EB}" destId="{24F0608C-830F-4CA6-BE1A-686FA3D48E7C}" srcOrd="3" destOrd="0" presId="urn:microsoft.com/office/officeart/2005/8/layout/radial4"/>
    <dgm:cxn modelId="{4C91E563-08D4-4AE2-B12D-261734F85D7A}" type="presParOf" srcId="{0349E186-1F7C-4F16-89EB-033E5F0741EB}" destId="{A882292F-F896-4ADB-91A2-DCEEC50042A0}" srcOrd="4" destOrd="0" presId="urn:microsoft.com/office/officeart/2005/8/layout/radial4"/>
    <dgm:cxn modelId="{5C285373-07B2-4237-97F1-C8E35DB974B4}" type="presParOf" srcId="{0349E186-1F7C-4F16-89EB-033E5F0741EB}" destId="{C9384597-3C2C-41AD-A461-0B7B3D463E5A}" srcOrd="5" destOrd="0" presId="urn:microsoft.com/office/officeart/2005/8/layout/radial4"/>
    <dgm:cxn modelId="{88F6E8EA-7BED-41BD-9743-EEF1BFC125C3}" type="presParOf" srcId="{0349E186-1F7C-4F16-89EB-033E5F0741EB}" destId="{0EA0F335-35B1-4851-8C44-3F1E128D5D0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6525B-0D3A-47E1-BF48-71CDEAA4D8B8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Player 0</a:t>
          </a:r>
        </a:p>
      </dsp:txBody>
      <dsp:txXfrm>
        <a:off x="3222550" y="3385345"/>
        <a:ext cx="1682900" cy="1682900"/>
      </dsp:txXfrm>
    </dsp:sp>
    <dsp:sp modelId="{CF913D13-C815-401C-B920-AC2431626D57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DEC267-93E7-46AF-838A-7E0597315990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space for moves</a:t>
          </a:r>
        </a:p>
      </dsp:txBody>
      <dsp:txXfrm>
        <a:off x="266475" y="1470807"/>
        <a:ext cx="2155027" cy="1702830"/>
      </dsp:txXfrm>
    </dsp:sp>
    <dsp:sp modelId="{24F0608C-830F-4CA6-BE1A-686FA3D48E7C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82292F-F896-4ADB-91A2-DCEEC50042A0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adjacency prediction to ask for cards</a:t>
          </a:r>
        </a:p>
      </dsp:txBody>
      <dsp:txXfrm>
        <a:off x="2986486" y="54858"/>
        <a:ext cx="2155027" cy="1702830"/>
      </dsp:txXfrm>
    </dsp:sp>
    <dsp:sp modelId="{C9384597-3C2C-41AD-A461-0B7B3D463E5A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A0F335-35B1-4851-8C44-3F1E128D5D02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Logical deduction for confirming containment of half-suits</a:t>
          </a:r>
        </a:p>
      </dsp:txBody>
      <dsp:txXfrm>
        <a:off x="5706497" y="1470807"/>
        <a:ext cx="2155027" cy="1702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6525B-0D3A-47E1-BF48-71CDEAA4D8B8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Randomized 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Players (1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 5)</a:t>
          </a:r>
        </a:p>
      </dsp:txBody>
      <dsp:txXfrm>
        <a:off x="3222550" y="3385345"/>
        <a:ext cx="1682900" cy="1682900"/>
      </dsp:txXfrm>
    </dsp:sp>
    <dsp:sp modelId="{CF913D13-C815-401C-B920-AC2431626D57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DEC267-93E7-46AF-838A-7E0597315990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Randomly selects player to ask</a:t>
          </a:r>
        </a:p>
      </dsp:txBody>
      <dsp:txXfrm>
        <a:off x="266475" y="1470807"/>
        <a:ext cx="2155027" cy="1702830"/>
      </dsp:txXfrm>
    </dsp:sp>
    <dsp:sp modelId="{24F0608C-830F-4CA6-BE1A-686FA3D48E7C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82292F-F896-4ADB-91A2-DCEEC50042A0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Randomly selects “base” card to ask from</a:t>
          </a:r>
        </a:p>
      </dsp:txBody>
      <dsp:txXfrm>
        <a:off x="2986486" y="54858"/>
        <a:ext cx="2155027" cy="1702830"/>
      </dsp:txXfrm>
    </dsp:sp>
    <dsp:sp modelId="{C9384597-3C2C-41AD-A461-0B7B3D463E5A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A0F335-35B1-4851-8C44-3F1E128D5D02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Randomly selects card within base card range to ask from</a:t>
          </a:r>
        </a:p>
      </dsp:txBody>
      <dsp:txXfrm>
        <a:off x="5706497" y="1470807"/>
        <a:ext cx="2155027" cy="170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686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3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131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1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6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37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9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8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9607-099C-4F35-BA60-ADAA4E71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Literature through Randomization, Adjacency Prediction, and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Spacial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Recognition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F28C7-2AB9-403B-833C-13BDE780C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Benjamin Breer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Manoj Niverthi</a:t>
            </a:r>
          </a:p>
        </p:txBody>
      </p:sp>
    </p:spTree>
    <p:extLst>
      <p:ext uri="{BB962C8B-B14F-4D97-AF65-F5344CB8AC3E}">
        <p14:creationId xmlns:p14="http://schemas.microsoft.com/office/powerpoint/2010/main" val="39911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DBFF-6DF2-416F-BD1F-738D76BD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AF50C-DB53-4A06-94F2-186BA281B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780" y="1759351"/>
            <a:ext cx="9008440" cy="4600937"/>
          </a:xfrm>
        </p:spPr>
      </p:pic>
    </p:spTree>
    <p:extLst>
      <p:ext uri="{BB962C8B-B14F-4D97-AF65-F5344CB8AC3E}">
        <p14:creationId xmlns:p14="http://schemas.microsoft.com/office/powerpoint/2010/main" val="218647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C4AD-34B1-4F5F-A078-684B3864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Deck Class — Creating Players’ Hands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E7EFC-52B0-49A9-985B-4AAFD2B2D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580" y="1574155"/>
            <a:ext cx="9006840" cy="4978969"/>
          </a:xfrm>
        </p:spPr>
      </p:pic>
    </p:spTree>
    <p:extLst>
      <p:ext uri="{BB962C8B-B14F-4D97-AF65-F5344CB8AC3E}">
        <p14:creationId xmlns:p14="http://schemas.microsoft.com/office/powerpoint/2010/main" val="371532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6C2C-5408-415D-B8E1-90F41D07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Deck Class — Cont’d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95D9C-9B17-4DF0-BE4C-0360A9DD5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580" y="1574157"/>
            <a:ext cx="9006840" cy="4875218"/>
          </a:xfrm>
        </p:spPr>
      </p:pic>
    </p:spTree>
    <p:extLst>
      <p:ext uri="{BB962C8B-B14F-4D97-AF65-F5344CB8AC3E}">
        <p14:creationId xmlns:p14="http://schemas.microsoft.com/office/powerpoint/2010/main" val="358817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4C29-ADC6-4850-B98D-2FB684B5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Hands &amp; Cards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68D9D-893E-4B39-A2F7-A0AC22C1F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095" y="1679222"/>
            <a:ext cx="6793811" cy="20612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F82793-1070-4222-AAC1-FCD720A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124" y="4019201"/>
            <a:ext cx="6785753" cy="18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8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93C653-94FD-4D34-A24E-E8A350F5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an Algorithm — Fundamentals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B222A1-FC1D-4C76-9B1D-7ECB67F5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Solely used by Player 0 (P0)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minimize the moves necessary for team 1 (T1) to obtain a half-suit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algorithm is measured by the number of “moves”, or questions, that must be asked before P0 can declare T1 has obtained a half-suit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randomization, adjacency prediction, and memory spaces</a:t>
            </a:r>
          </a:p>
        </p:txBody>
      </p:sp>
    </p:spTree>
    <p:extLst>
      <p:ext uri="{BB962C8B-B14F-4D97-AF65-F5344CB8AC3E}">
        <p14:creationId xmlns:p14="http://schemas.microsoft.com/office/powerpoint/2010/main" val="167866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8311-534C-4D11-A993-6A64EF1C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BD83-68AE-4E21-BE20-2B890A09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2420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uniformity for P1 – P5 card inquiries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starting card for game to begin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in logical deduction for P0 to determine locations of remaining cards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generators used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30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B8951-A1D4-4FD2-A57B-38490CB5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71" y="4889148"/>
            <a:ext cx="9978058" cy="15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DB25-07E5-46F4-9270-DDB4C8ED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5564C-655F-40A2-9396-8D9B948D2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Selecting cards to ask next player based upon said card being located adjacently to the asked card</a:t>
                </a:r>
              </a:p>
              <a:p>
                <a:pPr lvl="1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asked card is n, then adjacency prediction would ask the card n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</a:p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P2 asks P0 for 2 Clubs. Assuming P0 lacks the requested card but has a card within the same HS range (e.g. 4 Clubs), P0 would ask P2 for the 3 Clubs.</a:t>
                </a:r>
              </a:p>
              <a:p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5564C-655F-40A2-9396-8D9B948D2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91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56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C10F-92B3-4CBB-8CEC-1EF249F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DC46-E93B-42A9-AE88-CFC1B43F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P0 utilizes the memory space of ongoing game to logically deduce which players have which cards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Locates cards based on previous questions, players stripping cards from other players, and players receiving “null” as a response</a:t>
            </a:r>
          </a:p>
        </p:txBody>
      </p:sp>
    </p:spTree>
    <p:extLst>
      <p:ext uri="{BB962C8B-B14F-4D97-AF65-F5344CB8AC3E}">
        <p14:creationId xmlns:p14="http://schemas.microsoft.com/office/powerpoint/2010/main" val="198470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881BE4-ADD5-4989-91FF-380163808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1013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38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881BE4-ADD5-4989-91FF-380163808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7489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39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9A71-154D-4C50-8E74-B37D40EE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The Game of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1960-AA2A-40A5-9785-AF90C6EF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Literature, otherwise known as Canadian Fish, is a team-based card game involving 6 players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 commonly played with a 48-card deck without 8s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been played for 50 years, the game originated in India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many variants of the game exist around the world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01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985-5175-4A7C-ABC0-B12445CD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90F51-7791-405C-9726-8DE5AC8E3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walk-through</a:t>
            </a:r>
          </a:p>
        </p:txBody>
      </p:sp>
    </p:spTree>
    <p:extLst>
      <p:ext uri="{BB962C8B-B14F-4D97-AF65-F5344CB8AC3E}">
        <p14:creationId xmlns:p14="http://schemas.microsoft.com/office/powerpoint/2010/main" val="29274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3A31-5A77-48C4-BD21-0E450866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0EF72-C3A8-45FE-9579-21621BEA8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482" y="2044513"/>
            <a:ext cx="585216" cy="731520"/>
          </a:xfrm>
        </p:spPr>
      </p:pic>
      <p:pic>
        <p:nvPicPr>
          <p:cNvPr id="7" name="Picture 6" descr="A picture containing object, queen&#10;&#10;Description generated with high confidence">
            <a:extLst>
              <a:ext uri="{FF2B5EF4-FFF2-40B4-BE49-F238E27FC236}">
                <a16:creationId xmlns:a16="http://schemas.microsoft.com/office/drawing/2014/main" id="{1AFDC400-7B8A-4363-A94B-594CD426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64" y="2044513"/>
            <a:ext cx="585216" cy="731520"/>
          </a:xfrm>
          <a:prstGeom prst="rect">
            <a:avLst/>
          </a:prstGeom>
        </p:spPr>
      </p:pic>
      <p:pic>
        <p:nvPicPr>
          <p:cNvPr id="9" name="Picture 8" descr="A picture containing necktie, colorful, person&#10;&#10;Description generated with high confidence">
            <a:extLst>
              <a:ext uri="{FF2B5EF4-FFF2-40B4-BE49-F238E27FC236}">
                <a16:creationId xmlns:a16="http://schemas.microsoft.com/office/drawing/2014/main" id="{AE6FFE9F-4560-4AC6-9DBA-903654CC7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246" y="2044513"/>
            <a:ext cx="585216" cy="73152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458C1D-849E-4401-B2D4-ADD473146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128" y="2044513"/>
            <a:ext cx="585216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AE7508-94ED-43E7-8373-6D82506DA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001" y="2044513"/>
            <a:ext cx="585216" cy="73152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EB01DB3D-43B2-47A7-B9BB-3A8EA935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883" y="2044513"/>
            <a:ext cx="585216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D5D0F2-EE03-4669-A6CA-1887B341B1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765" y="2044513"/>
            <a:ext cx="585216" cy="73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305011-2559-40B0-9D3E-79A2FD578A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3647" y="2044513"/>
            <a:ext cx="585216" cy="73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C14BB5-1563-489F-B1ED-D5CD3B000C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7602" y="2044513"/>
            <a:ext cx="585216" cy="73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D23DD4-B8BC-4681-A21D-45D0D5A6F9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4384" y="2044513"/>
            <a:ext cx="585216" cy="73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93C3A07-FE73-4573-AEEB-6088F124B4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1635" y="2044513"/>
            <a:ext cx="585216" cy="73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846A154-6109-4A6F-BF9B-1E5E7F58DB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6858" y="2044513"/>
            <a:ext cx="585216" cy="73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8376B0-CD61-4946-8F68-CA6FB31EA9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13774" y="2044513"/>
            <a:ext cx="585216" cy="73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FCF84E-CE02-4D4A-9D67-9C10704091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2553" y="2044513"/>
            <a:ext cx="585216" cy="731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51523EE-B8E9-43E9-B714-EC3C26C5D0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20075" y="2044513"/>
            <a:ext cx="585216" cy="731520"/>
          </a:xfrm>
          <a:prstGeom prst="rect">
            <a:avLst/>
          </a:prstGeom>
        </p:spPr>
      </p:pic>
      <p:pic>
        <p:nvPicPr>
          <p:cNvPr id="39" name="Picture 38" descr="A close up of a sign&#10;&#10;Description generated with high confidence">
            <a:extLst>
              <a:ext uri="{FF2B5EF4-FFF2-40B4-BE49-F238E27FC236}">
                <a16:creationId xmlns:a16="http://schemas.microsoft.com/office/drawing/2014/main" id="{69235A67-B393-4A5F-9093-75F3BABF1A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75820" y="2044513"/>
            <a:ext cx="585216" cy="7315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A66BFA-9EDF-4249-BF0F-AA028334E0B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09776" y="2044513"/>
            <a:ext cx="585216" cy="7315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70EA40-379E-4D0C-8658-531FF692A9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34836" y="2044513"/>
            <a:ext cx="585216" cy="731520"/>
          </a:xfrm>
          <a:prstGeom prst="rect">
            <a:avLst/>
          </a:prstGeom>
        </p:spPr>
      </p:pic>
      <p:pic>
        <p:nvPicPr>
          <p:cNvPr id="45" name="Picture 4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461D49E-B5C8-44D0-86FD-EA7EA0DBADC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2384" y="2044513"/>
            <a:ext cx="585216" cy="7315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D99B06-3476-4035-90AB-E271A37238D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69932" y="2044513"/>
            <a:ext cx="585216" cy="7315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6427DCC-9762-49B3-AF42-3B2959739D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437480" y="2044513"/>
            <a:ext cx="585216" cy="7315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6E2765-C80C-44AB-8961-FBA441D74C0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77286" y="2044513"/>
            <a:ext cx="585216" cy="731520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66C2D5-CEE0-4F0A-BEB9-642B0C15E48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48560" y="2044513"/>
            <a:ext cx="585216" cy="7315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1319029-5561-4E12-B464-5814D206BF0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05442" y="2044513"/>
            <a:ext cx="585216" cy="731520"/>
          </a:xfrm>
          <a:prstGeom prst="rect">
            <a:avLst/>
          </a:prstGeom>
        </p:spPr>
      </p:pic>
      <p:pic>
        <p:nvPicPr>
          <p:cNvPr id="57" name="Picture 5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16FC827-F4F8-4AF6-AB2A-60E0ED5523E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28482" y="4387551"/>
            <a:ext cx="585216" cy="731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9842BB3-D2F0-4319-AE40-60D6F381499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85364" y="4387551"/>
            <a:ext cx="585216" cy="731520"/>
          </a:xfrm>
          <a:prstGeom prst="rect">
            <a:avLst/>
          </a:prstGeom>
        </p:spPr>
      </p:pic>
      <p:pic>
        <p:nvPicPr>
          <p:cNvPr id="61" name="Picture 6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4D0FE3D-0B5E-4543-A5E5-619C72946D0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39462" y="4387551"/>
            <a:ext cx="585216" cy="731520"/>
          </a:xfrm>
          <a:prstGeom prst="rect">
            <a:avLst/>
          </a:prstGeom>
        </p:spPr>
      </p:pic>
      <p:pic>
        <p:nvPicPr>
          <p:cNvPr id="63" name="Picture 62" descr="A drawing of a face&#10;&#10;Description generated with high confidence">
            <a:extLst>
              <a:ext uri="{FF2B5EF4-FFF2-40B4-BE49-F238E27FC236}">
                <a16:creationId xmlns:a16="http://schemas.microsoft.com/office/drawing/2014/main" id="{A3563F42-008B-4FD4-B38A-2C78FBD3109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993560" y="4387551"/>
            <a:ext cx="585216" cy="731520"/>
          </a:xfrm>
          <a:prstGeom prst="rect">
            <a:avLst/>
          </a:prstGeom>
        </p:spPr>
      </p:pic>
      <p:pic>
        <p:nvPicPr>
          <p:cNvPr id="65" name="Picture 64" descr="A drawing of a face&#10;&#10;Description generated with high confidence">
            <a:extLst>
              <a:ext uri="{FF2B5EF4-FFF2-40B4-BE49-F238E27FC236}">
                <a16:creationId xmlns:a16="http://schemas.microsoft.com/office/drawing/2014/main" id="{AD370FEF-A657-4F4A-92D3-2376BB2D251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47658" y="4387551"/>
            <a:ext cx="585216" cy="73152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0B359E9-AF30-4EA9-ADAA-40E32B05C51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313604" y="4387551"/>
            <a:ext cx="585216" cy="731520"/>
          </a:xfrm>
          <a:prstGeom prst="rect">
            <a:avLst/>
          </a:prstGeom>
        </p:spPr>
      </p:pic>
      <p:pic>
        <p:nvPicPr>
          <p:cNvPr id="69" name="Picture 68" descr="A drawing of a face&#10;&#10;Description generated with high confidence">
            <a:extLst>
              <a:ext uri="{FF2B5EF4-FFF2-40B4-BE49-F238E27FC236}">
                <a16:creationId xmlns:a16="http://schemas.microsoft.com/office/drawing/2014/main" id="{662CB17C-54C8-4EBB-BDDE-7F5F4444AB1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455609" y="4387551"/>
            <a:ext cx="585216" cy="73152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6D7CF64-3C95-4C34-998B-F10FF04C501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633647" y="4387551"/>
            <a:ext cx="585216" cy="731520"/>
          </a:xfrm>
          <a:prstGeom prst="rect">
            <a:avLst/>
          </a:prstGeom>
        </p:spPr>
      </p:pic>
      <p:pic>
        <p:nvPicPr>
          <p:cNvPr id="73" name="Picture 7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9092724-B394-4F3A-A927-B681D651B06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167602" y="4387551"/>
            <a:ext cx="585216" cy="731520"/>
          </a:xfrm>
          <a:prstGeom prst="rect">
            <a:avLst/>
          </a:prstGeom>
        </p:spPr>
      </p:pic>
      <p:pic>
        <p:nvPicPr>
          <p:cNvPr id="75" name="Picture 7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87CEFD-6CCD-4E3C-9001-227AA2AC2C6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344250" y="4387551"/>
            <a:ext cx="585216" cy="731520"/>
          </a:xfrm>
          <a:prstGeom prst="rect">
            <a:avLst/>
          </a:prstGeom>
        </p:spPr>
      </p:pic>
      <p:pic>
        <p:nvPicPr>
          <p:cNvPr id="77" name="Picture 76" descr="A close up of a flag&#10;&#10;Description generated with very high confidence">
            <a:extLst>
              <a:ext uri="{FF2B5EF4-FFF2-40B4-BE49-F238E27FC236}">
                <a16:creationId xmlns:a16="http://schemas.microsoft.com/office/drawing/2014/main" id="{553CE0EA-BEBE-4789-9816-7DAC4F48E57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483636" y="4387551"/>
            <a:ext cx="585216" cy="731520"/>
          </a:xfrm>
          <a:prstGeom prst="rect">
            <a:avLst/>
          </a:prstGeom>
        </p:spPr>
      </p:pic>
      <p:pic>
        <p:nvPicPr>
          <p:cNvPr id="79" name="Picture 78" descr="A drawing of a person&#10;&#10;Description generated with high confidence">
            <a:extLst>
              <a:ext uri="{FF2B5EF4-FFF2-40B4-BE49-F238E27FC236}">
                <a16:creationId xmlns:a16="http://schemas.microsoft.com/office/drawing/2014/main" id="{13B603C9-BBCF-4522-BB09-DC4DCBCBF6A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636858" y="4387551"/>
            <a:ext cx="585216" cy="731520"/>
          </a:xfrm>
          <a:prstGeom prst="rect">
            <a:avLst/>
          </a:prstGeom>
        </p:spPr>
      </p:pic>
      <p:pic>
        <p:nvPicPr>
          <p:cNvPr id="81" name="Picture 8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8465D92-62A2-4814-BCC2-93107F55A51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813774" y="4387551"/>
            <a:ext cx="585216" cy="73152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A3A2423-9D91-41AB-878D-3473ACCF0B26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962553" y="4387551"/>
            <a:ext cx="585216" cy="731520"/>
          </a:xfrm>
          <a:prstGeom prst="rect">
            <a:avLst/>
          </a:prstGeom>
        </p:spPr>
      </p:pic>
      <p:pic>
        <p:nvPicPr>
          <p:cNvPr id="85" name="Picture 84" descr="A drawing of a person&#10;&#10;Description generated with high confidence">
            <a:extLst>
              <a:ext uri="{FF2B5EF4-FFF2-40B4-BE49-F238E27FC236}">
                <a16:creationId xmlns:a16="http://schemas.microsoft.com/office/drawing/2014/main" id="{977EC26A-8EB1-47AC-892E-3F5478A0ACD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120075" y="4387551"/>
            <a:ext cx="585216" cy="73152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6790FA6-873D-4310-BAFE-3E1EE0F80F7C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273297" y="4387551"/>
            <a:ext cx="585216" cy="73152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D8EAF04-A110-4D60-9236-89B4A2E55EC2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813510" y="4387551"/>
            <a:ext cx="585216" cy="73152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585BAD5-8E2E-4576-907C-96E780690D4F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934836" y="4387551"/>
            <a:ext cx="585216" cy="73152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15AF3EA-D8BB-4671-AAE7-5D280B65BE2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102384" y="4387551"/>
            <a:ext cx="585216" cy="73152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BB80616-7AF5-459A-94DA-7FB3D2A585AC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268051" y="4387551"/>
            <a:ext cx="585216" cy="73152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9B6F290-AB80-4F7A-B11C-AB083E44B701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437480" y="4387551"/>
            <a:ext cx="585216" cy="7315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137C865-318B-48F7-AA05-486C81EBC0BF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9577286" y="4387551"/>
            <a:ext cx="585216" cy="73152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189DF2F-DD85-4CD6-BCA9-F507C7562ADF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9748560" y="4387551"/>
            <a:ext cx="585216" cy="73152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7DC9385-13F2-4EE7-B8A8-2F6BA115DB47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905442" y="4387551"/>
            <a:ext cx="585216" cy="7315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32C444F-B720-4AA1-B913-589153D9C7C5}"/>
              </a:ext>
            </a:extLst>
          </p:cNvPr>
          <p:cNvSpPr txBox="1"/>
          <p:nvPr/>
        </p:nvSpPr>
        <p:spPr>
          <a:xfrm>
            <a:off x="1528482" y="2850776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8199917-EE27-4ACD-A928-657C3C43AFFD}"/>
              </a:ext>
            </a:extLst>
          </p:cNvPr>
          <p:cNvSpPr txBox="1"/>
          <p:nvPr/>
        </p:nvSpPr>
        <p:spPr>
          <a:xfrm>
            <a:off x="5084275" y="2850776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53FD12F-8638-4652-926B-275E7BAB1105}"/>
              </a:ext>
            </a:extLst>
          </p:cNvPr>
          <p:cNvSpPr txBox="1"/>
          <p:nvPr/>
        </p:nvSpPr>
        <p:spPr>
          <a:xfrm>
            <a:off x="8715468" y="2850776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66FEE10-11C4-4259-9B4D-0114EBB9D19C}"/>
              </a:ext>
            </a:extLst>
          </p:cNvPr>
          <p:cNvSpPr txBox="1"/>
          <p:nvPr/>
        </p:nvSpPr>
        <p:spPr>
          <a:xfrm>
            <a:off x="1528482" y="5188323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4DE38B5-862B-457F-9D0D-ED69884C1352}"/>
              </a:ext>
            </a:extLst>
          </p:cNvPr>
          <p:cNvSpPr txBox="1"/>
          <p:nvPr/>
        </p:nvSpPr>
        <p:spPr>
          <a:xfrm>
            <a:off x="5168132" y="5188323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89B95BE-C864-4AF3-8967-01CC3535D722}"/>
              </a:ext>
            </a:extLst>
          </p:cNvPr>
          <p:cNvSpPr txBox="1"/>
          <p:nvPr/>
        </p:nvSpPr>
        <p:spPr>
          <a:xfrm>
            <a:off x="8807782" y="5188323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5</a:t>
            </a:r>
          </a:p>
        </p:txBody>
      </p:sp>
    </p:spTree>
    <p:extLst>
      <p:ext uri="{BB962C8B-B14F-4D97-AF65-F5344CB8AC3E}">
        <p14:creationId xmlns:p14="http://schemas.microsoft.com/office/powerpoint/2010/main" val="7628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4.16667E-7 0.00023 C 4.16667E-7 0.01227 4.16667E-7 0.02523 0.00039 0.03796 C 0.00039 0.04005 0.00065 0.04236 0.00104 0.04398 C 0.0013 0.0456 0.00169 0.04745 0.00208 0.04907 C 0.00234 0.05 0.00234 0.05139 0.00286 0.05231 C 0.00325 0.0537 0.00391 0.05486 0.00443 0.05625 C 0.00495 0.05717 0.00547 0.0581 0.00573 0.05903 C 0.00599 0.06018 0.00586 0.06157 0.00625 0.06227 C 0.00703 0.06319 0.00794 0.06342 0.00872 0.06412 C 0.00964 0.06528 0.01016 0.06643 0.01107 0.06713 C 0.01471 0.07014 0.01641 0.07037 0.01992 0.0713 C 0.02057 0.07199 0.02109 0.07292 0.02174 0.07338 C 0.02279 0.07407 0.02396 0.07315 0.02474 0.07454 C 0.02526 0.07546 0.02474 0.07731 0.02526 0.07824 C 0.02604 0.0794 0.02734 0.07893 0.02839 0.0794 C 0.03034 0.08009 0.03021 0.08032 0.03177 0.08241 C 0.03229 0.08356 0.03242 0.08495 0.03307 0.08542 C 0.03398 0.08634 0.03503 0.08588 0.03607 0.08657 C 0.03685 0.0868 0.03711 0.08796 0.03776 0.08842 C 0.03802 0.08981 0.03802 0.0912 0.03841 0.09259 C 0.03893 0.09375 0.03971 0.09444 0.0401 0.0956 C 0.04075 0.09653 0.04089 0.09768 0.04128 0.09861 C 0.04154 0.09954 0.04154 0.10069 0.04193 0.10162 C 0.04284 0.10301 0.0444 0.10301 0.04479 0.10463 C 0.0513 0.12268 0.04102 0.10417 0.04727 0.11458 C 0.04779 0.11898 0.04779 0.12106 0.04909 0.12477 C 0.04974 0.12685 0.05065 0.1287 0.05143 0.13102 C 0.05208 0.13241 0.05247 0.13449 0.05325 0.13588 C 0.05443 0.13866 0.05612 0.14051 0.05729 0.14282 C 0.0582 0.14444 0.05872 0.14653 0.05977 0.14815 C 0.06146 0.15023 0.06328 0.15139 0.0651 0.15324 C 0.06628 0.15555 0.06758 0.15833 0.06875 0.16111 C 0.06901 0.16227 0.0694 0.16342 0.06992 0.16435 C 0.07109 0.16667 0.07409 0.1713 0.07409 0.17153 C 0.07448 0.17292 0.07487 0.17454 0.07513 0.17616 C 0.07552 0.17731 0.07552 0.17824 0.07578 0.17917 C 0.07604 0.18055 0.07656 0.18148 0.07695 0.18241 C 0.07799 0.18889 0.07721 0.1838 0.07878 0.19143 C 0.07891 0.19236 0.07917 0.19352 0.07943 0.19467 C 0.07969 0.1956 0.08008 0.19653 0.08047 0.19745 C 0.08073 0.19884 0.08073 0.20023 0.08125 0.20139 C 0.08203 0.20509 0.08333 0.20741 0.08477 0.21042 C 0.08516 0.21134 0.08568 0.21273 0.08594 0.21366 C 0.08711 0.22361 0.08542 0.21435 0.08815 0.22176 C 0.08867 0.22268 0.08867 0.22384 0.08893 0.22477 C 0.08971 0.22755 0.09049 0.2287 0.0918 0.23102 C 0.09336 0.24259 0.09141 0.23148 0.09362 0.23796 C 0.09388 0.23866 0.09388 0.23981 0.09427 0.24097 C 0.09453 0.24213 0.09492 0.24282 0.09544 0.24375 C 0.09674 0.25509 0.09479 0.24305 0.09766 0.25301 C 0.09818 0.25417 0.09805 0.25579 0.09831 0.25694 C 0.09909 0.25926 0.1 0.26111 0.10078 0.26342 C 0.10104 0.26528 0.10117 0.26967 0.10195 0.27245 C 0.10221 0.27338 0.10273 0.2743 0.10312 0.27523 C 0.10456 0.28495 0.10273 0.27315 0.10495 0.28426 C 0.10612 0.29097 0.10469 0.28634 0.10677 0.29143 C 0.1069 0.29282 0.10716 0.29398 0.10742 0.2956 C 0.10794 0.30856 0.10833 0.32222 0.10898 0.33565 C 0.10924 0.33773 0.10872 0.34051 0.10964 0.34097 C 0.11523 0.34236 0.12109 0.34097 0.12708 0.34097 " pathEditMode="relative" rAng="0" ptsTypes="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1.875E-6 0.00023 C 0.00065 0.00255 0.0013 0.00509 0.00222 0.00764 C 0.00261 0.0088 0.00326 0.00972 0.00352 0.01065 C 0.00391 0.0125 0.0043 0.01412 0.00469 0.01574 C 0.00495 0.01713 0.00495 0.01852 0.00534 0.01967 C 0.00612 0.02199 0.00729 0.02384 0.00834 0.02592 C 0.00873 0.02755 0.00925 0.02917 0.00951 0.03079 C 0.00977 0.03194 0.00977 0.03333 0.01016 0.03495 C 0.01042 0.03588 0.01094 0.0368 0.01133 0.03773 C 0.01224 0.04537 0.01289 0.05324 0.01393 0.06111 C 0.01406 0.06273 0.01419 0.06435 0.01446 0.06597 C 0.01498 0.06898 0.01602 0.0743 0.0168 0.07708 C 0.01745 0.0787 0.0181 0.08032 0.01875 0.08217 C 0.01901 0.0831 0.01901 0.08403 0.01927 0.08495 C 0.01966 0.08611 0.02031 0.08704 0.02057 0.08796 C 0.02084 0.08889 0.02097 0.09005 0.0211 0.09097 C 0.02162 0.09375 0.02188 0.09653 0.0224 0.0993 C 0.02266 0.10092 0.02318 0.10255 0.02357 0.1044 C 0.0237 0.10764 0.02383 0.11088 0.02409 0.11435 C 0.02435 0.11736 0.02526 0.12014 0.02539 0.12315 C 0.02682 0.15741 0.02344 0.19236 0.02852 0.22569 C 0.03047 0.23866 0.02956 0.23125 0.03099 0.24907 C 0.03112 0.25486 0.03112 0.26042 0.03151 0.2662 C 0.03164 0.26736 0.03255 0.26782 0.03281 0.26898 C 0.03334 0.27315 0.03347 0.27778 0.03399 0.28194 C 0.03451 0.29606 0.03425 0.29653 0.03581 0.30949 C 0.03594 0.31042 0.03594 0.31157 0.03633 0.31227 C 0.03672 0.31319 0.03763 0.31296 0.03815 0.31342 C 0.03959 0.32176 0.03789 0.31342 0.04024 0.32037 C 0.04258 0.32847 0.03828 0.31759 0.04193 0.32639 C 0.04219 0.32731 0.04232 0.32824 0.04258 0.32917 C 0.04284 0.33032 0.04349 0.33102 0.04375 0.33241 C 0.04414 0.33426 0.04401 0.33634 0.04427 0.33842 C 0.04453 0.33981 0.04479 0.3419 0.04557 0.34213 C 0.04779 0.34375 0.05 0.34213 0.05248 0.34213 " pathEditMode="relative" rAng="0" ptsTypes="AAAAAAAAAAAAAAAAAAAAAAAAAAAAAAA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48 0.34213 L 0.05248 0.34236 C 0.05156 0.34537 0.05065 0.34791 0.05013 0.35138 C 0.04974 0.35277 0.04974 0.35416 0.04948 0.35555 C 0.04935 0.35717 0.04883 0.35856 0.04857 0.36041 C 0.04831 0.36157 0.04818 0.36319 0.04805 0.36458 C 0.04753 0.36782 0.04714 0.37245 0.04597 0.37523 C 0.04544 0.37638 0.04479 0.37731 0.04427 0.378 C 0.04362 0.38125 0.04284 0.38402 0.04219 0.38703 C 0.04206 0.38796 0.0418 0.38888 0.04167 0.38958 C 0.04141 0.3912 0.04154 0.39305 0.04128 0.39421 C 0.04089 0.39583 0.04011 0.39652 0.03959 0.39768 C 0.03919 0.39861 0.03893 0.39953 0.03841 0.40046 C 0.03763 0.40208 0.03633 0.40277 0.03542 0.40416 C 0.03477 0.40463 0.03451 0.40625 0.03373 0.40671 C 0.0319 0.40787 0.02995 0.40787 0.028 0.40856 C 0.02735 0.40879 0.02656 0.40925 0.02591 0.40949 L 0.00834 0.41504 C 0.0043 0.42013 -0.02057 0.45694 -0.03177 0.46134 C -0.03633 0.46296 -0.04088 0.46018 -0.04557 0.45949 L -0.04987 0.45694 C -0.05078 0.45648 -0.05182 0.45532 -0.05299 0.45509 C -0.05377 0.45486 -0.05469 0.45555 -0.0556 0.45601 C -0.06172 0.45902 -0.06771 0.46226 -0.07422 0.46481 C -0.09791 0.47407 -0.09596 0.47338 -0.11068 0.47592 C -0.11302 0.47407 -0.11614 0.4743 -0.11797 0.47106 C -0.11875 0.47013 -0.1194 0.46875 -0.12005 0.46759 C -0.12057 0.46713 -0.12109 0.46666 -0.12174 0.46597 C -0.1237 0.46365 -0.12578 0.46157 -0.12799 0.45949 C -0.12903 0.45671 -0.13008 0.4537 -0.13164 0.45138 C -0.1332 0.44953 -0.13646 0.44629 -0.13646 0.44652 C -0.13685 0.4456 -0.13711 0.44444 -0.13763 0.44328 C -0.13841 0.44189 -0.13945 0.4405 -0.14023 0.43912 C -0.14232 0.43356 -0.13867 0.43634 -0.14284 0.43472 C -0.14297 0.4331 -0.14297 0.43217 -0.14336 0.43101 C -0.14427 0.428 -0.14544 0.42546 -0.14661 0.42314 L -0.14752 0.42013 C -0.15 0.41412 -0.14713 0.42129 -0.15078 0.41111 C -0.15286 0.40532 -0.15169 0.41088 -0.15443 0.39953 C -0.15859 0.38217 -0.15573 0.38796 -0.16133 0.37986 C -0.16159 0.378 -0.16185 0.37615 -0.16237 0.37476 C -0.16276 0.37338 -0.16354 0.37222 -0.16393 0.37106 C -0.16432 0.36967 -0.16458 0.36851 -0.16497 0.36736 C -0.1651 0.36597 -0.16523 0.36435 -0.16549 0.36296 C -0.16575 0.36088 -0.1664 0.35925 -0.16666 0.3574 C -0.16836 0.34375 -0.16562 0.34838 -0.16979 0.34328 C -0.17057 0.33773 -0.16979 0.34097 -0.172 0.33611 C -0.17448 0.33032 -0.17669 0.32384 -0.17929 0.31805 C -0.18008 0.31666 -0.18086 0.31527 -0.18138 0.31365 C -0.18281 0.30972 -0.18346 0.30486 -0.18515 0.30115 C -0.18685 0.29652 -0.18893 0.29236 -0.19036 0.28773 C -0.19583 0.27083 -0.20599 0.21643 -0.20625 0.21435 C -0.20807 0.20185 -0.20911 0.18865 -0.21146 0.17662 C -0.21276 0.1706 -0.21679 0.15972 -0.21679 0.15995 C -0.21888 0.14259 -0.21575 0.16643 -0.21849 0.15138 C -0.21875 0.15 -0.21862 0.14768 -0.21901 0.14606 C -0.2194 0.14375 -0.22005 0.14166 -0.22044 0.13912 C -0.22109 0.13588 -0.22174 0.1324 -0.22213 0.12939 C -0.22226 0.12731 -0.222 0.12453 -0.22252 0.12291 C -0.22318 0.12152 -0.22448 0.12129 -0.22526 0.12037 C -0.22591 0.11944 -0.22682 0.11851 -0.22734 0.11759 C -0.22825 0.11574 -0.22969 0.11064 -0.23021 0.10949 C -0.23086 0.10717 -0.23203 0.10463 -0.23281 0.10231 C -0.23372 0.09884 -0.23333 0.09699 -0.23489 0.09398 C -0.23528 0.09351 -0.23607 0.09328 -0.23633 0.09259 C -0.2375 0.09074 -0.23854 0.08888 -0.23958 0.08726 L -0.24179 0.08356 C -0.2431 0.07638 -0.24075 0.0875 -0.24479 0.07361 C -0.24557 0.07129 -0.24635 0.06898 -0.247 0.06643 C -0.24726 0.06504 -0.24752 0.06365 -0.24804 0.06203 C -0.24987 0.05648 -0.25377 0.0449 -0.25377 0.04513 C -0.25429 0.04166 -0.25495 0.03657 -0.25586 0.03449 C -0.25625 0.03356 -0.25703 0.03379 -0.25755 0.03333 C -0.25768 0.03194 -0.25742 0.03009 -0.25807 0.02893 C -0.25846 0.028 -0.25963 0.02893 -0.26015 0.028 C -0.26081 0.02685 -0.26054 0.025 -0.26068 0.02361 C -0.26094 0.02222 -0.26107 0.02152 -0.26107 0.0199 C -0.26041 0.01273 -0.26159 0.0118 -0.25846 0.00902 C -0.25807 0.00856 -0.25755 0.00833 -0.25703 0.00833 C -0.25482 0.00578 -0.25403 0.00463 -0.25169 0.003 C -0.25117 0.00277 -0.25065 0.00254 -0.25013 0.00208 C -0.24804 -0.00024 -0.24922 0.00023 -0.247 0.00023 " pathEditMode="relative" rAng="0" ptsTypes="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0.03333 L -0.01485 0.03333 C -0.01589 0.03101 -0.01667 0.02847 -0.01771 0.02638 C -0.01836 0.025 -0.01927 0.02384 -0.01993 0.02245 C -0.02058 0.02083 -0.02071 0.01875 -0.02149 0.01759 C -0.02396 0.01388 -0.02943 0.01203 -0.03203 0.00972 C -0.03373 0.0081 -0.03542 0.00601 -0.03698 0.0037 C -0.04011 -0.0007 -0.04375 -0.00463 -0.04584 -0.01088 C -0.05196 -0.02987 -0.04818 -0.01875 -0.05743 -0.04329 C -0.05756 -0.04445 -0.05756 -0.04584 -0.05795 -0.04723 C -0.05873 -0.04977 -0.06068 -0.05301 -0.06185 -0.0551 C -0.06263 -0.05857 -0.06394 -0.06505 -0.06511 -0.06783 C -0.06706 -0.07223 -0.06966 -0.07593 -0.07175 -0.08056 C -0.07383 -0.08519 -0.07526 -0.09051 -0.07722 -0.09514 C -0.07943 -0.10024 -0.0823 -0.1044 -0.08438 -0.10996 C -0.08841 -0.12014 -0.09154 -0.13149 -0.09545 -0.14213 C -0.09662 -0.14537 -0.09805 -0.14792 -0.09935 -0.15093 C -0.10065 -0.1544 -0.10196 -0.15811 -0.10313 -0.16181 C -0.1043 -0.16528 -0.10443 -0.16737 -0.10586 -0.17061 C -0.1069 -0.17269 -0.10808 -0.17454 -0.10925 -0.17639 C -0.10964 -0.17917 -0.10977 -0.18172 -0.11029 -0.18426 C -0.11094 -0.18704 -0.11185 -0.18959 -0.1125 -0.19213 C -0.11368 -0.19676 -0.11485 -0.20116 -0.11589 -0.20579 C -0.11758 -0.21389 -0.11576 -0.20973 -0.11862 -0.21482 C -0.11901 -0.21737 -0.11901 -0.22014 -0.11966 -0.22246 C -0.12019 -0.22408 -0.12123 -0.22431 -0.12188 -0.22547 C -0.12253 -0.22662 -0.12292 -0.22825 -0.12357 -0.2294 C -0.13203 -0.24769 -0.1224 -0.22662 -0.12969 -0.24121 C -0.13021 -0.24237 -0.1306 -0.24399 -0.13125 -0.24514 C -0.13151 -0.24537 -0.13464 -0.24954 -0.13516 -0.25 C -0.13685 -0.25139 -0.13881 -0.25209 -0.14063 -0.25301 C -0.14102 -0.25463 -0.14115 -0.25649 -0.1418 -0.25787 C -0.14271 -0.25973 -0.14558 -0.26042 -0.14675 -0.26088 C -0.15091 -0.26575 -0.14987 -0.26227 -0.15052 -0.27061 C -0.14922 -0.28334 -0.15157 -0.28033 -0.14675 -0.28241 C -0.14597 -0.28264 -0.14532 -0.28287 -0.14453 -0.28334 C -0.14401 -0.28426 -0.14349 -0.28542 -0.14284 -0.28635 C -0.14076 -0.28959 -0.14076 -0.28843 -0.13907 -0.29213 C -0.13855 -0.29306 -0.13828 -0.29422 -0.13789 -0.29514 C -0.13737 -0.29607 -0.13672 -0.297 -0.1362 -0.29792 C -0.13581 -0.29885 -0.13555 -0.3 -0.13516 -0.30093 C -0.13464 -0.30209 -0.13399 -0.30278 -0.13347 -0.30394 C -0.13308 -0.30487 -0.13282 -0.30602 -0.13243 -0.30672 C -0.13138 -0.3088 -0.12904 -0.31274 -0.12904 -0.31274 C -0.12891 -0.31366 -0.12878 -0.31482 -0.12852 -0.31575 C -0.12826 -0.31667 -0.12774 -0.3176 -0.12748 -0.31852 C -0.12709 -0.31991 -0.12722 -0.3213 -0.12683 -0.32246 C -0.12657 -0.32362 -0.12605 -0.32431 -0.12578 -0.32547 C -0.12552 -0.32639 -0.12539 -0.32732 -0.12526 -0.32848 C -0.12461 -0.33565 -0.1237 -0.33357 -0.12526 -0.33612 " pathEditMode="relative" ptsTypes="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024 L 2.08333E-7 0.00023 C 0.00104 -0.00255 0.00221 -0.0051 0.00365 -0.00718 C 0.0043 -0.00811 0.00521 -0.00834 0.00573 -0.00926 C 0.00768 -0.01135 0.00937 -0.01343 0.0112 -0.01575 C 0.01393 -0.02338 0.01016 -0.01412 0.01445 -0.02061 C 0.0181 -0.02616 0.0138 -0.02362 0.01823 -0.02547 C 0.01875 -0.02686 0.01927 -0.02825 0.01979 -0.02963 C 0.02109 -0.03264 0.0207 -0.03264 0.02253 -0.03542 C 0.02292 -0.03612 0.02357 -0.03658 0.02409 -0.03727 C 0.02487 -0.03843 0.02552 -0.03912 0.0263 -0.04005 C 0.02669 -0.04098 0.02708 -0.04213 0.02747 -0.04306 C 0.02799 -0.04468 0.02826 -0.04653 0.02891 -0.04792 C 0.0293 -0.04862 0.03008 -0.04862 0.0306 -0.04885 C 0.03112 -0.05 0.03164 -0.05116 0.03229 -0.05162 C 0.0332 -0.05255 0.03424 -0.05278 0.03503 -0.05371 C 0.03581 -0.0544 0.03646 -0.0551 0.03724 -0.05579 C 0.0401 -0.05811 0.0431 -0.05973 0.04596 -0.06274 C 0.04987 -0.06644 0.05312 -0.07223 0.05729 -0.07616 C 0.05964 -0.07825 0.06263 -0.07894 0.06536 -0.08102 C 0.06797 -0.08311 0.07044 -0.08565 0.07292 -0.08797 C 0.07409 -0.08982 0.075 -0.09167 0.07617 -0.09352 C 0.07682 -0.09468 0.07773 -0.09537 0.07839 -0.09653 C 0.07943 -0.09838 0.08008 -0.1007 0.08099 -0.10232 C 0.08255 -0.10463 0.08451 -0.10625 0.08594 -0.10926 C 0.09792 -0.1338 0.08659 -0.11713 0.09401 -0.12755 C 0.09427 -0.12894 0.09453 -0.13079 0.09505 -0.13241 C 0.09792 -0.13959 0.09857 -0.13797 0.10273 -0.14213 C 0.1069 -0.14653 0.11094 -0.15162 0.1151 -0.15556 C 0.12357 -0.16436 0.11654 -0.15394 0.12591 -0.16667 C 0.13359 -0.17662 0.14596 -0.19954 0.15026 -0.20718 C 0.15677 -0.21852 0.14583 -0.19931 0.15365 -0.21528 C 0.15469 -0.2176 0.15703 -0.21899 0.15846 -0.22084 C 0.16237 -0.22616 0.15716 -0.22176 0.16276 -0.2257 C 0.1638 -0.23056 0.16263 -0.22755 0.16562 -0.23056 C 0.17057 -0.23612 0.16393 -0.23102 0.17266 -0.23635 C 0.17357 -0.2375 0.17474 -0.23866 0.17578 -0.24051 C 0.17852 -0.24399 0.17656 -0.2426 0.17904 -0.247 C 0.17943 -0.24792 0.18008 -0.24838 0.1806 -0.24908 C 0.18086 -0.25 0.18099 -0.25116 0.18125 -0.25209 C 0.18151 -0.25301 0.18203 -0.25371 0.18229 -0.25487 C 0.18281 -0.25764 0.18281 -0.26065 0.18346 -0.26343 C 0.18359 -0.26459 0.18411 -0.26551 0.18437 -0.26667 C 0.18477 -0.26806 0.18516 -0.26922 0.18542 -0.27037 C 0.18594 -0.27292 0.1862 -0.2757 0.18659 -0.27825 C 0.18685 -0.27987 0.18685 -0.28149 0.18711 -0.28287 C 0.1875 -0.28496 0.18828 -0.28681 0.1888 -0.28866 C 0.18919 -0.29028 0.18958 -0.29213 0.18984 -0.29399 C 0.19089 -0.30602 0.18932 -0.29491 0.19193 -0.30255 C 0.19544 -0.31227 0.19076 -0.30325 0.19466 -0.31019 C 0.19648 -0.32223 0.19635 -0.31991 0.19414 -0.34213 C 0.19401 -0.34329 0.1931 -0.34283 0.19258 -0.34329 C 0.19154 -0.34838 0.19258 -0.34561 0.19089 -0.34329 C 0.18867 -0.33959 0.1888 -0.34306 0.1888 -0.34028 " pathEditMode="relative" rAng="0" ptsTypes="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1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DB58-1A98-4CB5-B2EA-6CD0352A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9 — Memory Spaces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6C12F-8CDF-4D06-81D4-20588A5B2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128" y="1950336"/>
            <a:ext cx="7772400" cy="600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7842BE-E36B-40A3-90DF-E74F521CB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28" y="2660738"/>
            <a:ext cx="7772400" cy="30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05499-9725-42D8-9C80-9A2DD2D7E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128" y="3136015"/>
            <a:ext cx="7772400" cy="300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74A5B-E91E-47CB-BEB9-DE812058D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128" y="3611292"/>
            <a:ext cx="7772400" cy="3002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5DB788-885E-473C-94CC-D4E201D8AEB5}"/>
              </a:ext>
            </a:extLst>
          </p:cNvPr>
          <p:cNvCxnSpPr/>
          <p:nvPr/>
        </p:nvCxnSpPr>
        <p:spPr>
          <a:xfrm flipH="1">
            <a:off x="3507129" y="2810848"/>
            <a:ext cx="274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0304D-964C-47BC-A9A9-6AB319F77335}"/>
              </a:ext>
            </a:extLst>
          </p:cNvPr>
          <p:cNvCxnSpPr>
            <a:cxnSpLocks/>
          </p:cNvCxnSpPr>
          <p:nvPr/>
        </p:nvCxnSpPr>
        <p:spPr>
          <a:xfrm flipH="1">
            <a:off x="4519915" y="3297829"/>
            <a:ext cx="173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75D60B-D9C2-48D6-9A34-D1082F7FBEE3}"/>
              </a:ext>
            </a:extLst>
          </p:cNvPr>
          <p:cNvCxnSpPr>
            <a:cxnSpLocks/>
          </p:cNvCxnSpPr>
          <p:nvPr/>
        </p:nvCxnSpPr>
        <p:spPr>
          <a:xfrm>
            <a:off x="4959752" y="3761402"/>
            <a:ext cx="4126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72A6D9-6F28-471C-AA82-BCE5F52E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754" y="261085"/>
            <a:ext cx="5462493" cy="631400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A0C633-4928-4949-811E-28F4E9BA9DC9}"/>
              </a:ext>
            </a:extLst>
          </p:cNvPr>
          <p:cNvCxnSpPr/>
          <p:nvPr/>
        </p:nvCxnSpPr>
        <p:spPr>
          <a:xfrm flipH="1">
            <a:off x="4346294" y="787078"/>
            <a:ext cx="1909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55CC78-6600-4D03-8EE0-A41D2B5CF8EA}"/>
              </a:ext>
            </a:extLst>
          </p:cNvPr>
          <p:cNvCxnSpPr>
            <a:cxnSpLocks/>
          </p:cNvCxnSpPr>
          <p:nvPr/>
        </p:nvCxnSpPr>
        <p:spPr>
          <a:xfrm flipH="1">
            <a:off x="5017626" y="1001210"/>
            <a:ext cx="12384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6E222-5C48-4389-8E6C-39BC3DF090D2}"/>
              </a:ext>
            </a:extLst>
          </p:cNvPr>
          <p:cNvCxnSpPr>
            <a:cxnSpLocks/>
          </p:cNvCxnSpPr>
          <p:nvPr/>
        </p:nvCxnSpPr>
        <p:spPr>
          <a:xfrm>
            <a:off x="5347503" y="1201837"/>
            <a:ext cx="28994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B12792-0B48-44EC-9019-FB967794BB83}"/>
              </a:ext>
            </a:extLst>
          </p:cNvPr>
          <p:cNvCxnSpPr>
            <a:cxnSpLocks/>
          </p:cNvCxnSpPr>
          <p:nvPr/>
        </p:nvCxnSpPr>
        <p:spPr>
          <a:xfrm>
            <a:off x="4463969" y="6464460"/>
            <a:ext cx="1988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0D0-4349-423F-9A80-A7869553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4573-1B02-4AA8-A9AE-20F3A4664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Randomization, Dealing Cards, and Intelligent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71083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254B-3BF2-44B9-A799-5BBE02A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— Simulations &amp;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B41EC7-C8E2-4D87-93C6-54E3609F7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304" y="2024587"/>
            <a:ext cx="6047392" cy="44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68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9C17-ED31-4254-91B9-2F8743C2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— Minimizing Moves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57227F-5715-48E6-AE66-4D5E5343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04" y="1944547"/>
            <a:ext cx="9026191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5DE7-24B5-47EB-9629-5EDDCD05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— Comparison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F80CAE-5C71-47F5-9352-D40F609CD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696" y="1629773"/>
            <a:ext cx="3657600" cy="4638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0B2EFA-2EA2-451C-96BE-934C5BEC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513" y="1632304"/>
            <a:ext cx="3438082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918B-DC9E-40D1-96C2-6398E1F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068802-120E-4A1C-B164-F51DACD29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provide thorough analysis, a one-proportion, one-sided z-test was performed</a:t>
                </a:r>
              </a:p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 (H0): p = 0.5</a:t>
                </a:r>
              </a:p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 Hypothesis (Ha):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p</a:t>
                </a:r>
              </a:p>
              <a:p>
                <a:pPr lvl="1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proportion of simulations where </a:t>
                </a:r>
              </a:p>
              <a:p>
                <a:pPr marL="530352" lvl="1" indent="0">
                  <a:buNone/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068802-120E-4A1C-B164-F51DACD29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91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380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DAA4-6E54-4833-8401-2787A8C4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One-proportion, one-sided z-test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9E978-C3AB-4676-8FE0-D692599D24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6/10 = 0.6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s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SE(p)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(0.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s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)(0.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s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</m:oMath>
                </a14:m>
                <a:r>
                  <a:rPr lang="es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0.025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s-US" sz="3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s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</m:oMath>
                </a14:m>
                <a:r>
                  <a:rPr lang="es-US" sz="3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N(0.5, 0.025)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s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s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0.6) =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US" sz="3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US" sz="3200" dirty="0"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s-US" sz="3200" dirty="0"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&lt; </m:t>
                        </m:r>
                        <m:d>
                          <m:dPr>
                            <m:ctrlPr>
                              <a:rPr lang="es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s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𝑆𝐸</m:t>
                                </m:r>
                                <m:r>
                                  <a:rPr lang="es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s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32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s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US" sz="3200" dirty="0"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s-US" sz="3200" dirty="0"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&lt; </m:t>
                        </m:r>
                        <m:d>
                          <m:dPr>
                            <m:ctrlPr>
                              <a:rPr lang="es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0.6 −0.5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0.025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s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P(z &lt; </a:t>
                </a:r>
                <a:r>
                  <a:rPr lang="es-US" sz="3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s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normcdf(-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∞,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31.5 , 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0.025)</m:t>
                    </m:r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1.489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−84</m:t>
                        </m:r>
                      </m:sup>
                    </m:sSup>
                  </m:oMath>
                </a14:m>
                <a:r>
                  <a:rPr lang="es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0.000 =&gt; p-value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9E978-C3AB-4676-8FE0-D692599D2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96" t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AE797E-CAAF-43EE-BAD2-D1702F0EACE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α = 0.01 (1%)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&lt; α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0.000 &lt; 0.01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the p-value (0.000) is less than alpha (α = 0.01),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reject the null hypothesis (H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suggest the alternative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the proportion of simulations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greater than p = 0.5.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AE797E-CAAF-43EE-BAD2-D1702F0EA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370" t="-1361" b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1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8311-534C-4D11-A993-6A64EF1C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Structure &amp;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BD83-68AE-4E21-BE20-2B890A09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consists of 2 teams with 3 players each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8s yields a 48-card deck which is dealt out to 6 players (8 cards each)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game is to claim as many half-suits as possible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half-suit (LHS): 2-3-4-5-6-7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half-suit (UHS): 9-10-J-Q-K-A</a:t>
            </a:r>
          </a:p>
          <a:p>
            <a:pPr marL="0" indent="0">
              <a:buNone/>
            </a:pP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7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03B9-B40F-4471-9D25-FB54350C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Avenues of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F8AD-3246-4B7C-A136-278DC004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more than one strategized-player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more than 10 strategized simulations to conform to the Law of Large Numbers, a critical aspect to meet when performing statistical inferences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simulations with the 8s and Jokers included as another HS</a:t>
            </a:r>
          </a:p>
        </p:txBody>
      </p:sp>
    </p:spTree>
    <p:extLst>
      <p:ext uri="{BB962C8B-B14F-4D97-AF65-F5344CB8AC3E}">
        <p14:creationId xmlns:p14="http://schemas.microsoft.com/office/powerpoint/2010/main" val="231140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BEAD-84F1-4A43-BEB1-A7902202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F527A-FF18-4F57-8BEB-D08236B60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GHP Mathematics</a:t>
            </a:r>
          </a:p>
        </p:txBody>
      </p:sp>
    </p:spTree>
    <p:extLst>
      <p:ext uri="{BB962C8B-B14F-4D97-AF65-F5344CB8AC3E}">
        <p14:creationId xmlns:p14="http://schemas.microsoft.com/office/powerpoint/2010/main" val="358606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8311-534C-4D11-A993-6A64EF1C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Structure &amp;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BD83-68AE-4E21-BE20-2B890A09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half-suits, players ask members of the opposing team for cards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must ask for cards which they do not currently have, but they have a card in a similar half-suit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cannot ask for cards outside the half-suits they currently have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player does not have the requested card, then they become the next player to go</a:t>
            </a:r>
          </a:p>
          <a:p>
            <a:pPr marL="201168" lvl="1" indent="0">
              <a:buNone/>
            </a:pPr>
            <a:endParaRPr lang="en-US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5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8311-534C-4D11-A993-6A64EF1C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&amp;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BD83-68AE-4E21-BE20-2B890A09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ends when all 8 half-suits are claimed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LHS/UHS: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player gets all 6 cards in the half-suit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believes a half-suit is split between the members on his team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by showing cards to the rest of the players &amp; identifying which teammates have remaining cards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with the majority of the half-suits wins the game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times, ties occur as both teams end up with 4 half-suits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Jokers &amp; 8s creates a 9</a:t>
            </a:r>
            <a:r>
              <a:rPr lang="en-US" sz="3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possible HS which breaks ties</a:t>
            </a:r>
          </a:p>
          <a:p>
            <a:pPr marL="201168" lvl="1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2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8311-534C-4D11-A993-6A64EF1C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BD83-68AE-4E21-BE20-2B890A09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 should be made as quickly as possible if the location of cards are known completely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asking players who are known to have lots of cards in a half-suit one is attempting to claim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“rapid-fire” questioning session between players often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divulges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critical information about HS completion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can signal their teammates by asking for particular cards in a half-suit range which they do not have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3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B8A60-5AA0-4F6F-8518-4154CB84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algorithm which minimizes moves to obtain a half-suit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28815-910E-4B54-AD96-ADCE475B3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0694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DA28F-9EE8-4643-91FC-B3021913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Customized Literature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6A71E6-ABE7-4626-985C-BF7722DA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deck of 48 cards, removing 8s from traditional 52-card deck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selects player to begin game as well as base card to randomly select the first card to ask from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if Player 5 was chosen to ask first based on the 6 of Hearts, then they would ask for something in that half-suit range which they do not already have (i.e. 2-7 of Hearts, excluding 6)</a:t>
            </a:r>
          </a:p>
        </p:txBody>
      </p:sp>
    </p:spTree>
    <p:extLst>
      <p:ext uri="{BB962C8B-B14F-4D97-AF65-F5344CB8AC3E}">
        <p14:creationId xmlns:p14="http://schemas.microsoft.com/office/powerpoint/2010/main" val="392289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78E3-F350-4876-AE5D-DED23704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&amp; Initializing the Deck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42706-24D6-48CF-8C57-4C0CA6DCA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25" y="2162954"/>
            <a:ext cx="8755550" cy="2532092"/>
          </a:xfrm>
        </p:spPr>
      </p:pic>
    </p:spTree>
    <p:extLst>
      <p:ext uri="{BB962C8B-B14F-4D97-AF65-F5344CB8AC3E}">
        <p14:creationId xmlns:p14="http://schemas.microsoft.com/office/powerpoint/2010/main" val="25442609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6165</TotalTime>
  <Words>1002</Words>
  <Application>Microsoft Office PowerPoint</Application>
  <PresentationFormat>Widescreen</PresentationFormat>
  <Paragraphs>115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 Math</vt:lpstr>
      <vt:lpstr>Franklin Gothic Book</vt:lpstr>
      <vt:lpstr>Times New Roman</vt:lpstr>
      <vt:lpstr>Wingdings</vt:lpstr>
      <vt:lpstr>Crop</vt:lpstr>
      <vt:lpstr>Simulating Literature through Randomization, Adjacency Prediction, and Spacial Memory Recognition</vt:lpstr>
      <vt:lpstr>Introduction – The Game of Literature</vt:lpstr>
      <vt:lpstr>Game Structure &amp; Set-Up</vt:lpstr>
      <vt:lpstr>Game Structure &amp; Set-Up</vt:lpstr>
      <vt:lpstr>Winning &amp; Scoring</vt:lpstr>
      <vt:lpstr>General Strategies</vt:lpstr>
      <vt:lpstr>Optimization algorithm which minimizes moves to obtain a half-suit</vt:lpstr>
      <vt:lpstr>Creating a Customized Literature Deck</vt:lpstr>
      <vt:lpstr>Creating &amp; Initializing the Deck</vt:lpstr>
      <vt:lpstr>Card Class</vt:lpstr>
      <vt:lpstr>Deck Class — Creating Players’ Hands</vt:lpstr>
      <vt:lpstr>Deck Class — Cont’d </vt:lpstr>
      <vt:lpstr>Selection of Hands &amp; Cards</vt:lpstr>
      <vt:lpstr>Producing an Algorithm — Fundamentals </vt:lpstr>
      <vt:lpstr>Randomization</vt:lpstr>
      <vt:lpstr>Adjacency Prediction</vt:lpstr>
      <vt:lpstr>Memory Spaces</vt:lpstr>
      <vt:lpstr>PowerPoint Presentation</vt:lpstr>
      <vt:lpstr>PowerPoint Presentation</vt:lpstr>
      <vt:lpstr>Simulation</vt:lpstr>
      <vt:lpstr>Simulation 9</vt:lpstr>
      <vt:lpstr>Simulation 9 — Memory Spaces </vt:lpstr>
      <vt:lpstr>PowerPoint Presentation</vt:lpstr>
      <vt:lpstr>Simulation Results</vt:lpstr>
      <vt:lpstr>Results — Simulations &amp; Control</vt:lpstr>
      <vt:lpstr>Data Analysis — Minimizing Moves</vt:lpstr>
      <vt:lpstr>Descriptive Statistics — Comparison </vt:lpstr>
      <vt:lpstr>Inferential Statistics</vt:lpstr>
      <vt:lpstr>One-proportion, one-sided z-test</vt:lpstr>
      <vt:lpstr>Avenues of Future Research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a Game of Literature through Randomization, Prediction, and Optimization</dc:title>
  <dc:creator>Benjamin Breer</dc:creator>
  <cp:lastModifiedBy>Manoj Niverthi</cp:lastModifiedBy>
  <cp:revision>51</cp:revision>
  <dcterms:created xsi:type="dcterms:W3CDTF">2017-07-04T03:12:15Z</dcterms:created>
  <dcterms:modified xsi:type="dcterms:W3CDTF">2017-07-13T23:10:04Z</dcterms:modified>
</cp:coreProperties>
</file>