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63" r:id="rId7"/>
    <p:sldId id="258" r:id="rId8"/>
    <p:sldId id="274" r:id="rId9"/>
    <p:sldId id="281" r:id="rId10"/>
    <p:sldId id="282" r:id="rId11"/>
    <p:sldId id="283" r:id="rId12"/>
    <p:sldId id="264" r:id="rId13"/>
    <p:sldId id="265" r:id="rId14"/>
    <p:sldId id="271" r:id="rId15"/>
    <p:sldId id="266" r:id="rId16"/>
    <p:sldId id="267" r:id="rId17"/>
    <p:sldId id="270" r:id="rId18"/>
    <p:sldId id="268" r:id="rId19"/>
    <p:sldId id="280" r:id="rId20"/>
    <p:sldId id="285" r:id="rId21"/>
    <p:sldId id="275" r:id="rId22"/>
    <p:sldId id="277" r:id="rId23"/>
    <p:sldId id="276" r:id="rId24"/>
    <p:sldId id="279" r:id="rId25"/>
    <p:sldId id="286" r:id="rId26"/>
    <p:sldId id="287" r:id="rId27"/>
    <p:sldId id="273" r:id="rId28"/>
    <p:sldId id="272" r:id="rId2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FAFAFA"/>
    <a:srgbClr val="FDFDFD"/>
    <a:srgbClr val="1A5F82"/>
    <a:srgbClr val="004D75"/>
    <a:srgbClr val="004D74"/>
    <a:srgbClr val="00141F"/>
    <a:srgbClr val="002032"/>
    <a:srgbClr val="007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426" autoAdjust="0"/>
  </p:normalViewPr>
  <p:slideViewPr>
    <p:cSldViewPr snapToGrid="0" snapToObjects="1">
      <p:cViewPr varScale="1">
        <p:scale>
          <a:sx n="70" d="100"/>
          <a:sy n="70" d="100"/>
        </p:scale>
        <p:origin x="11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096B0-ADDF-4ED0-AE24-8E2EC0D2576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DC37FF0-99F0-4219-B20D-37807FA3A9AF}">
      <dgm:prSet phldrT="[Texte]"/>
      <dgm:spPr/>
      <dgm:t>
        <a:bodyPr/>
        <a:lstStyle/>
        <a:p>
          <a:r>
            <a:rPr lang="en-GB" dirty="0" err="1" smtClean="0"/>
            <a:t>KinectSensorCollection</a:t>
          </a:r>
          <a:endParaRPr lang="en-GB" dirty="0"/>
        </a:p>
      </dgm:t>
    </dgm:pt>
    <dgm:pt modelId="{95A72C5B-B1CD-4A9D-A4DC-1EB8D833DC80}" type="parTrans" cxnId="{A898AD64-594A-4064-A500-3824C65070C0}">
      <dgm:prSet/>
      <dgm:spPr/>
      <dgm:t>
        <a:bodyPr/>
        <a:lstStyle/>
        <a:p>
          <a:endParaRPr lang="en-GB"/>
        </a:p>
      </dgm:t>
    </dgm:pt>
    <dgm:pt modelId="{F2A5F7EC-DBAD-4C7C-A8B4-1D43FC2B1E62}" type="sibTrans" cxnId="{A898AD64-594A-4064-A500-3824C65070C0}">
      <dgm:prSet/>
      <dgm:spPr/>
      <dgm:t>
        <a:bodyPr/>
        <a:lstStyle/>
        <a:p>
          <a:endParaRPr lang="en-GB"/>
        </a:p>
      </dgm:t>
    </dgm:pt>
    <dgm:pt modelId="{D837B682-1AA2-4F3F-AE69-AC45DD9C8C43}">
      <dgm:prSet phldrT="[Texte]"/>
      <dgm:spPr/>
      <dgm:t>
        <a:bodyPr/>
        <a:lstStyle/>
        <a:p>
          <a:r>
            <a:rPr lang="en-GB" dirty="0" err="1" smtClean="0"/>
            <a:t>KinectSensor</a:t>
          </a:r>
          <a:endParaRPr lang="en-GB" dirty="0"/>
        </a:p>
      </dgm:t>
    </dgm:pt>
    <dgm:pt modelId="{93A88B75-2EEA-4292-8632-EF117827C25E}" type="parTrans" cxnId="{56A68E9D-E3FA-4BCA-87C9-578A8B3B3E34}">
      <dgm:prSet/>
      <dgm:spPr/>
      <dgm:t>
        <a:bodyPr/>
        <a:lstStyle/>
        <a:p>
          <a:endParaRPr lang="en-GB"/>
        </a:p>
      </dgm:t>
    </dgm:pt>
    <dgm:pt modelId="{C91EDD7F-D5EA-4B7C-B284-30A85EF76141}" type="sibTrans" cxnId="{56A68E9D-E3FA-4BCA-87C9-578A8B3B3E34}">
      <dgm:prSet/>
      <dgm:spPr/>
      <dgm:t>
        <a:bodyPr/>
        <a:lstStyle/>
        <a:p>
          <a:endParaRPr lang="en-GB"/>
        </a:p>
      </dgm:t>
    </dgm:pt>
    <dgm:pt modelId="{74E1FC43-EF59-4B4E-8B30-3C277C945AC8}">
      <dgm:prSet phldrT="[Texte]"/>
      <dgm:spPr/>
      <dgm:t>
        <a:bodyPr/>
        <a:lstStyle/>
        <a:p>
          <a:r>
            <a:rPr lang="en-GB" dirty="0" err="1" smtClean="0"/>
            <a:t>KinectSensor</a:t>
          </a:r>
          <a:endParaRPr lang="en-GB" dirty="0"/>
        </a:p>
      </dgm:t>
    </dgm:pt>
    <dgm:pt modelId="{3ED2A7F4-C6AE-4FAC-8D46-39A0DF6D5FEF}" type="parTrans" cxnId="{B90326CB-7664-49B3-A7F6-A3D0C2898A7F}">
      <dgm:prSet/>
      <dgm:spPr/>
      <dgm:t>
        <a:bodyPr/>
        <a:lstStyle/>
        <a:p>
          <a:endParaRPr lang="en-GB"/>
        </a:p>
      </dgm:t>
    </dgm:pt>
    <dgm:pt modelId="{79F58A21-9775-4177-BA87-EDEF5362476F}" type="sibTrans" cxnId="{B90326CB-7664-49B3-A7F6-A3D0C2898A7F}">
      <dgm:prSet/>
      <dgm:spPr/>
      <dgm:t>
        <a:bodyPr/>
        <a:lstStyle/>
        <a:p>
          <a:endParaRPr lang="en-GB"/>
        </a:p>
      </dgm:t>
    </dgm:pt>
    <dgm:pt modelId="{D0966953-1C32-46C3-8D33-65F55EC11329}">
      <dgm:prSet/>
      <dgm:spPr/>
      <dgm:t>
        <a:bodyPr/>
        <a:lstStyle/>
        <a:p>
          <a:r>
            <a:rPr lang="en-GB" dirty="0" smtClean="0"/>
            <a:t>ColorStream</a:t>
          </a:r>
          <a:endParaRPr lang="en-GB" dirty="0"/>
        </a:p>
      </dgm:t>
    </dgm:pt>
    <dgm:pt modelId="{CEB36170-5032-4389-8304-C1F12BCDB863}" type="parTrans" cxnId="{17EF5887-6FE3-43EF-9A20-94B768C324D9}">
      <dgm:prSet/>
      <dgm:spPr/>
      <dgm:t>
        <a:bodyPr/>
        <a:lstStyle/>
        <a:p>
          <a:endParaRPr lang="en-GB"/>
        </a:p>
      </dgm:t>
    </dgm:pt>
    <dgm:pt modelId="{2BF61D26-C545-4CA3-BAB9-6B9D940EA251}" type="sibTrans" cxnId="{17EF5887-6FE3-43EF-9A20-94B768C324D9}">
      <dgm:prSet/>
      <dgm:spPr/>
      <dgm:t>
        <a:bodyPr/>
        <a:lstStyle/>
        <a:p>
          <a:endParaRPr lang="en-GB"/>
        </a:p>
      </dgm:t>
    </dgm:pt>
    <dgm:pt modelId="{4B97D06C-F7F0-4597-A339-EF3F438AA4C6}">
      <dgm:prSet/>
      <dgm:spPr/>
      <dgm:t>
        <a:bodyPr/>
        <a:lstStyle/>
        <a:p>
          <a:r>
            <a:rPr lang="en-GB" dirty="0" err="1" smtClean="0"/>
            <a:t>DepthStream</a:t>
          </a:r>
          <a:endParaRPr lang="en-GB" dirty="0"/>
        </a:p>
      </dgm:t>
    </dgm:pt>
    <dgm:pt modelId="{C8722076-14B6-4DF5-8CE4-581F521993DC}" type="parTrans" cxnId="{F909A8EE-8CF9-4402-8394-C7C9C7F738E3}">
      <dgm:prSet/>
      <dgm:spPr/>
      <dgm:t>
        <a:bodyPr/>
        <a:lstStyle/>
        <a:p>
          <a:endParaRPr lang="en-GB"/>
        </a:p>
      </dgm:t>
    </dgm:pt>
    <dgm:pt modelId="{2FCEB7DD-1E43-4C9B-9F69-A5416BEFD070}" type="sibTrans" cxnId="{F909A8EE-8CF9-4402-8394-C7C9C7F738E3}">
      <dgm:prSet/>
      <dgm:spPr/>
      <dgm:t>
        <a:bodyPr/>
        <a:lstStyle/>
        <a:p>
          <a:endParaRPr lang="fr-FR"/>
        </a:p>
      </dgm:t>
    </dgm:pt>
    <dgm:pt modelId="{38BE8620-698A-4EC3-AAB9-17FE497E2E0C}">
      <dgm:prSet/>
      <dgm:spPr/>
      <dgm:t>
        <a:bodyPr/>
        <a:lstStyle/>
        <a:p>
          <a:r>
            <a:rPr lang="en-GB" dirty="0" err="1" smtClean="0"/>
            <a:t>SkeletonStream</a:t>
          </a:r>
          <a:endParaRPr lang="en-GB" dirty="0" smtClean="0"/>
        </a:p>
      </dgm:t>
    </dgm:pt>
    <dgm:pt modelId="{F8630163-E5FF-4891-B1E0-84AF694FC266}" type="parTrans" cxnId="{98795F10-01E3-430D-8D3B-4E1F4B549B94}">
      <dgm:prSet/>
      <dgm:spPr/>
      <dgm:t>
        <a:bodyPr/>
        <a:lstStyle/>
        <a:p>
          <a:endParaRPr lang="en-GB"/>
        </a:p>
      </dgm:t>
    </dgm:pt>
    <dgm:pt modelId="{D9E23453-B226-4AF4-B7AA-A559236775FA}" type="sibTrans" cxnId="{98795F10-01E3-430D-8D3B-4E1F4B549B94}">
      <dgm:prSet/>
      <dgm:spPr/>
      <dgm:t>
        <a:bodyPr/>
        <a:lstStyle/>
        <a:p>
          <a:endParaRPr lang="fr-FR"/>
        </a:p>
      </dgm:t>
    </dgm:pt>
    <dgm:pt modelId="{95434D37-6733-49BA-A7D0-7DE793A753AD}">
      <dgm:prSet/>
      <dgm:spPr/>
      <dgm:t>
        <a:bodyPr/>
        <a:lstStyle/>
        <a:p>
          <a:r>
            <a:rPr lang="en-GB" smtClean="0"/>
            <a:t>AudioSource</a:t>
          </a:r>
          <a:endParaRPr lang="en-GB" dirty="0" smtClean="0"/>
        </a:p>
      </dgm:t>
    </dgm:pt>
    <dgm:pt modelId="{7E743762-30B0-4542-A3E8-73E0213C49AD}" type="parTrans" cxnId="{F52A1E2F-33AC-4AB9-B66B-46DE35D73527}">
      <dgm:prSet/>
      <dgm:spPr/>
      <dgm:t>
        <a:bodyPr/>
        <a:lstStyle/>
        <a:p>
          <a:endParaRPr lang="en-GB"/>
        </a:p>
      </dgm:t>
    </dgm:pt>
    <dgm:pt modelId="{B92DF9F0-DB89-4462-8F79-4B6394076C02}" type="sibTrans" cxnId="{F52A1E2F-33AC-4AB9-B66B-46DE35D73527}">
      <dgm:prSet/>
      <dgm:spPr/>
      <dgm:t>
        <a:bodyPr/>
        <a:lstStyle/>
        <a:p>
          <a:endParaRPr lang="fr-FR"/>
        </a:p>
      </dgm:t>
    </dgm:pt>
    <dgm:pt modelId="{50AA260A-DCB3-4435-A681-6D95851A2344}" type="pres">
      <dgm:prSet presAssocID="{FA8096B0-ADDF-4ED0-AE24-8E2EC0D2576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183EED3-3DF0-48C9-A78A-F6C347D98FFA}" type="pres">
      <dgm:prSet presAssocID="{3DC37FF0-99F0-4219-B20D-37807FA3A9AF}" presName="root1" presStyleCnt="0"/>
      <dgm:spPr/>
    </dgm:pt>
    <dgm:pt modelId="{FA24E170-A0A3-4F83-98CE-11DA8E19AC6F}" type="pres">
      <dgm:prSet presAssocID="{3DC37FF0-99F0-4219-B20D-37807FA3A9AF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0DDB525-45B5-440F-9E48-08C421B8CF76}" type="pres">
      <dgm:prSet presAssocID="{3DC37FF0-99F0-4219-B20D-37807FA3A9AF}" presName="level2hierChild" presStyleCnt="0"/>
      <dgm:spPr/>
    </dgm:pt>
    <dgm:pt modelId="{76BB12F2-3AE3-42DF-A479-5F5DB6C9852C}" type="pres">
      <dgm:prSet presAssocID="{93A88B75-2EEA-4292-8632-EF117827C25E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E7D4BF8B-5FB0-49B9-AF86-2FEE98C6E950}" type="pres">
      <dgm:prSet presAssocID="{93A88B75-2EEA-4292-8632-EF117827C25E}" presName="connTx" presStyleLbl="parChTrans1D2" presStyleIdx="0" presStyleCnt="2"/>
      <dgm:spPr/>
      <dgm:t>
        <a:bodyPr/>
        <a:lstStyle/>
        <a:p>
          <a:endParaRPr lang="fr-FR"/>
        </a:p>
      </dgm:t>
    </dgm:pt>
    <dgm:pt modelId="{33BB8273-C47A-4AD1-83CD-F9FF1FDB43D1}" type="pres">
      <dgm:prSet presAssocID="{D837B682-1AA2-4F3F-AE69-AC45DD9C8C43}" presName="root2" presStyleCnt="0"/>
      <dgm:spPr/>
    </dgm:pt>
    <dgm:pt modelId="{2E2FE10D-F20C-495B-ACAF-EDB5CFBC0902}" type="pres">
      <dgm:prSet presAssocID="{D837B682-1AA2-4F3F-AE69-AC45DD9C8C43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3236FDB-CE10-4B38-AA1A-3D9AC0AEFEED}" type="pres">
      <dgm:prSet presAssocID="{D837B682-1AA2-4F3F-AE69-AC45DD9C8C43}" presName="level3hierChild" presStyleCnt="0"/>
      <dgm:spPr/>
    </dgm:pt>
    <dgm:pt modelId="{42461136-7391-4FC7-942F-658B7E697049}" type="pres">
      <dgm:prSet presAssocID="{CEB36170-5032-4389-8304-C1F12BCDB863}" presName="conn2-1" presStyleLbl="parChTrans1D3" presStyleIdx="0" presStyleCnt="4"/>
      <dgm:spPr/>
      <dgm:t>
        <a:bodyPr/>
        <a:lstStyle/>
        <a:p>
          <a:endParaRPr lang="fr-FR"/>
        </a:p>
      </dgm:t>
    </dgm:pt>
    <dgm:pt modelId="{E528C326-D4FA-4C36-A181-56CAECCA62CE}" type="pres">
      <dgm:prSet presAssocID="{CEB36170-5032-4389-8304-C1F12BCDB863}" presName="connTx" presStyleLbl="parChTrans1D3" presStyleIdx="0" presStyleCnt="4"/>
      <dgm:spPr/>
      <dgm:t>
        <a:bodyPr/>
        <a:lstStyle/>
        <a:p>
          <a:endParaRPr lang="fr-FR"/>
        </a:p>
      </dgm:t>
    </dgm:pt>
    <dgm:pt modelId="{8FDA8BF6-1123-4B39-811E-29A3F26A6D1B}" type="pres">
      <dgm:prSet presAssocID="{D0966953-1C32-46C3-8D33-65F55EC11329}" presName="root2" presStyleCnt="0"/>
      <dgm:spPr/>
    </dgm:pt>
    <dgm:pt modelId="{4E60E23A-623F-4D56-862A-98A609C6FBF7}" type="pres">
      <dgm:prSet presAssocID="{D0966953-1C32-46C3-8D33-65F55EC11329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6233472-AC45-4488-9B76-507FD519D48C}" type="pres">
      <dgm:prSet presAssocID="{D0966953-1C32-46C3-8D33-65F55EC11329}" presName="level3hierChild" presStyleCnt="0"/>
      <dgm:spPr/>
    </dgm:pt>
    <dgm:pt modelId="{A7AC904B-7897-4475-8D7A-3A23194F1455}" type="pres">
      <dgm:prSet presAssocID="{C8722076-14B6-4DF5-8CE4-581F521993DC}" presName="conn2-1" presStyleLbl="parChTrans1D3" presStyleIdx="1" presStyleCnt="4"/>
      <dgm:spPr/>
      <dgm:t>
        <a:bodyPr/>
        <a:lstStyle/>
        <a:p>
          <a:endParaRPr lang="fr-FR"/>
        </a:p>
      </dgm:t>
    </dgm:pt>
    <dgm:pt modelId="{2207D7C3-BB3C-431A-AED9-B5588A31531B}" type="pres">
      <dgm:prSet presAssocID="{C8722076-14B6-4DF5-8CE4-581F521993DC}" presName="connTx" presStyleLbl="parChTrans1D3" presStyleIdx="1" presStyleCnt="4"/>
      <dgm:spPr/>
      <dgm:t>
        <a:bodyPr/>
        <a:lstStyle/>
        <a:p>
          <a:endParaRPr lang="fr-FR"/>
        </a:p>
      </dgm:t>
    </dgm:pt>
    <dgm:pt modelId="{4A503CDB-799E-4546-8A63-593D36C8A9FF}" type="pres">
      <dgm:prSet presAssocID="{4B97D06C-F7F0-4597-A339-EF3F438AA4C6}" presName="root2" presStyleCnt="0"/>
      <dgm:spPr/>
    </dgm:pt>
    <dgm:pt modelId="{3EEC6F6A-9421-417D-A692-4B64D4E3E11D}" type="pres">
      <dgm:prSet presAssocID="{4B97D06C-F7F0-4597-A339-EF3F438AA4C6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87651BE-C23D-4AFE-BE03-E2609999ECC5}" type="pres">
      <dgm:prSet presAssocID="{4B97D06C-F7F0-4597-A339-EF3F438AA4C6}" presName="level3hierChild" presStyleCnt="0"/>
      <dgm:spPr/>
    </dgm:pt>
    <dgm:pt modelId="{79C0D080-7C81-4BAA-B474-551C51642B59}" type="pres">
      <dgm:prSet presAssocID="{F8630163-E5FF-4891-B1E0-84AF694FC266}" presName="conn2-1" presStyleLbl="parChTrans1D3" presStyleIdx="2" presStyleCnt="4"/>
      <dgm:spPr/>
      <dgm:t>
        <a:bodyPr/>
        <a:lstStyle/>
        <a:p>
          <a:endParaRPr lang="fr-FR"/>
        </a:p>
      </dgm:t>
    </dgm:pt>
    <dgm:pt modelId="{FB312C58-B4C1-42C1-969B-93FBB9CD851E}" type="pres">
      <dgm:prSet presAssocID="{F8630163-E5FF-4891-B1E0-84AF694FC266}" presName="connTx" presStyleLbl="parChTrans1D3" presStyleIdx="2" presStyleCnt="4"/>
      <dgm:spPr/>
      <dgm:t>
        <a:bodyPr/>
        <a:lstStyle/>
        <a:p>
          <a:endParaRPr lang="fr-FR"/>
        </a:p>
      </dgm:t>
    </dgm:pt>
    <dgm:pt modelId="{C384FBFF-4B04-4F08-BB00-5FE7CADC8290}" type="pres">
      <dgm:prSet presAssocID="{38BE8620-698A-4EC3-AAB9-17FE497E2E0C}" presName="root2" presStyleCnt="0"/>
      <dgm:spPr/>
    </dgm:pt>
    <dgm:pt modelId="{A9DA000B-3124-4DB5-807C-C005A19529B0}" type="pres">
      <dgm:prSet presAssocID="{38BE8620-698A-4EC3-AAB9-17FE497E2E0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07E0BA-E834-4576-80EB-F42970451F62}" type="pres">
      <dgm:prSet presAssocID="{38BE8620-698A-4EC3-AAB9-17FE497E2E0C}" presName="level3hierChild" presStyleCnt="0"/>
      <dgm:spPr/>
    </dgm:pt>
    <dgm:pt modelId="{A98987D5-FA05-4121-AE3F-B7C993FF2431}" type="pres">
      <dgm:prSet presAssocID="{7E743762-30B0-4542-A3E8-73E0213C49AD}" presName="conn2-1" presStyleLbl="parChTrans1D3" presStyleIdx="3" presStyleCnt="4"/>
      <dgm:spPr/>
      <dgm:t>
        <a:bodyPr/>
        <a:lstStyle/>
        <a:p>
          <a:endParaRPr lang="fr-FR"/>
        </a:p>
      </dgm:t>
    </dgm:pt>
    <dgm:pt modelId="{9FD28515-64AF-4DFC-A989-2BA596B7E98F}" type="pres">
      <dgm:prSet presAssocID="{7E743762-30B0-4542-A3E8-73E0213C49AD}" presName="connTx" presStyleLbl="parChTrans1D3" presStyleIdx="3" presStyleCnt="4"/>
      <dgm:spPr/>
      <dgm:t>
        <a:bodyPr/>
        <a:lstStyle/>
        <a:p>
          <a:endParaRPr lang="fr-FR"/>
        </a:p>
      </dgm:t>
    </dgm:pt>
    <dgm:pt modelId="{741FD738-CED6-4E0E-B060-F3C35C7D4825}" type="pres">
      <dgm:prSet presAssocID="{95434D37-6733-49BA-A7D0-7DE793A753AD}" presName="root2" presStyleCnt="0"/>
      <dgm:spPr/>
    </dgm:pt>
    <dgm:pt modelId="{9D88EFF1-E955-4894-BDDE-D93E7A2D5317}" type="pres">
      <dgm:prSet presAssocID="{95434D37-6733-49BA-A7D0-7DE793A753A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A2289CA-F8EF-4158-8B87-105D10B223D9}" type="pres">
      <dgm:prSet presAssocID="{95434D37-6733-49BA-A7D0-7DE793A753AD}" presName="level3hierChild" presStyleCnt="0"/>
      <dgm:spPr/>
    </dgm:pt>
    <dgm:pt modelId="{6AE05DB0-81DD-4B53-B6C9-DCF6E09A544C}" type="pres">
      <dgm:prSet presAssocID="{3ED2A7F4-C6AE-4FAC-8D46-39A0DF6D5FEF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B78CB892-7058-4CFA-8C7A-A9DD6E1B61A3}" type="pres">
      <dgm:prSet presAssocID="{3ED2A7F4-C6AE-4FAC-8D46-39A0DF6D5FEF}" presName="connTx" presStyleLbl="parChTrans1D2" presStyleIdx="1" presStyleCnt="2"/>
      <dgm:spPr/>
      <dgm:t>
        <a:bodyPr/>
        <a:lstStyle/>
        <a:p>
          <a:endParaRPr lang="fr-FR"/>
        </a:p>
      </dgm:t>
    </dgm:pt>
    <dgm:pt modelId="{4B9ED15A-5D88-49A4-ABD0-099D06EBE30B}" type="pres">
      <dgm:prSet presAssocID="{74E1FC43-EF59-4B4E-8B30-3C277C945AC8}" presName="root2" presStyleCnt="0"/>
      <dgm:spPr/>
    </dgm:pt>
    <dgm:pt modelId="{44054F06-BA03-4F2B-9BE6-65E51AB622EB}" type="pres">
      <dgm:prSet presAssocID="{74E1FC43-EF59-4B4E-8B30-3C277C945AC8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5E27FF0-CECE-412B-A8C9-E7F00E0476BB}" type="pres">
      <dgm:prSet presAssocID="{74E1FC43-EF59-4B4E-8B30-3C277C945AC8}" presName="level3hierChild" presStyleCnt="0"/>
      <dgm:spPr/>
    </dgm:pt>
  </dgm:ptLst>
  <dgm:cxnLst>
    <dgm:cxn modelId="{F3CD72C6-6EF4-4C19-AEBB-73F6EC969480}" type="presOf" srcId="{7E743762-30B0-4542-A3E8-73E0213C49AD}" destId="{A98987D5-FA05-4121-AE3F-B7C993FF2431}" srcOrd="0" destOrd="0" presId="urn:microsoft.com/office/officeart/2008/layout/HorizontalMultiLevelHierarchy"/>
    <dgm:cxn modelId="{5AC00A17-4AD3-408C-82E9-C10F9464C571}" type="presOf" srcId="{38BE8620-698A-4EC3-AAB9-17FE497E2E0C}" destId="{A9DA000B-3124-4DB5-807C-C005A19529B0}" srcOrd="0" destOrd="0" presId="urn:microsoft.com/office/officeart/2008/layout/HorizontalMultiLevelHierarchy"/>
    <dgm:cxn modelId="{CCC480B6-6FB0-4A0A-AC7D-0E4822820DE2}" type="presOf" srcId="{CEB36170-5032-4389-8304-C1F12BCDB863}" destId="{42461136-7391-4FC7-942F-658B7E697049}" srcOrd="0" destOrd="0" presId="urn:microsoft.com/office/officeart/2008/layout/HorizontalMultiLevelHierarchy"/>
    <dgm:cxn modelId="{C3056444-4936-4A73-AFE0-7BE99DEF9DE1}" type="presOf" srcId="{3ED2A7F4-C6AE-4FAC-8D46-39A0DF6D5FEF}" destId="{B78CB892-7058-4CFA-8C7A-A9DD6E1B61A3}" srcOrd="1" destOrd="0" presId="urn:microsoft.com/office/officeart/2008/layout/HorizontalMultiLevelHierarchy"/>
    <dgm:cxn modelId="{98795F10-01E3-430D-8D3B-4E1F4B549B94}" srcId="{D837B682-1AA2-4F3F-AE69-AC45DD9C8C43}" destId="{38BE8620-698A-4EC3-AAB9-17FE497E2E0C}" srcOrd="2" destOrd="0" parTransId="{F8630163-E5FF-4891-B1E0-84AF694FC266}" sibTransId="{D9E23453-B226-4AF4-B7AA-A559236775FA}"/>
    <dgm:cxn modelId="{07AF400E-5EBB-4BED-A94F-139E280DEECD}" type="presOf" srcId="{FA8096B0-ADDF-4ED0-AE24-8E2EC0D25760}" destId="{50AA260A-DCB3-4435-A681-6D95851A2344}" srcOrd="0" destOrd="0" presId="urn:microsoft.com/office/officeart/2008/layout/HorizontalMultiLevelHierarchy"/>
    <dgm:cxn modelId="{17EF5887-6FE3-43EF-9A20-94B768C324D9}" srcId="{D837B682-1AA2-4F3F-AE69-AC45DD9C8C43}" destId="{D0966953-1C32-46C3-8D33-65F55EC11329}" srcOrd="0" destOrd="0" parTransId="{CEB36170-5032-4389-8304-C1F12BCDB863}" sibTransId="{2BF61D26-C545-4CA3-BAB9-6B9D940EA251}"/>
    <dgm:cxn modelId="{B90326CB-7664-49B3-A7F6-A3D0C2898A7F}" srcId="{3DC37FF0-99F0-4219-B20D-37807FA3A9AF}" destId="{74E1FC43-EF59-4B4E-8B30-3C277C945AC8}" srcOrd="1" destOrd="0" parTransId="{3ED2A7F4-C6AE-4FAC-8D46-39A0DF6D5FEF}" sibTransId="{79F58A21-9775-4177-BA87-EDEF5362476F}"/>
    <dgm:cxn modelId="{52411BDB-F5FE-4138-8967-ED85360B9DB6}" type="presOf" srcId="{CEB36170-5032-4389-8304-C1F12BCDB863}" destId="{E528C326-D4FA-4C36-A181-56CAECCA62CE}" srcOrd="1" destOrd="0" presId="urn:microsoft.com/office/officeart/2008/layout/HorizontalMultiLevelHierarchy"/>
    <dgm:cxn modelId="{3CAAB370-921E-4E3D-B24D-128765D6C48B}" type="presOf" srcId="{F8630163-E5FF-4891-B1E0-84AF694FC266}" destId="{FB312C58-B4C1-42C1-969B-93FBB9CD851E}" srcOrd="1" destOrd="0" presId="urn:microsoft.com/office/officeart/2008/layout/HorizontalMultiLevelHierarchy"/>
    <dgm:cxn modelId="{A361F227-4987-42F8-9918-F50B710CF432}" type="presOf" srcId="{7E743762-30B0-4542-A3E8-73E0213C49AD}" destId="{9FD28515-64AF-4DFC-A989-2BA596B7E98F}" srcOrd="1" destOrd="0" presId="urn:microsoft.com/office/officeart/2008/layout/HorizontalMultiLevelHierarchy"/>
    <dgm:cxn modelId="{CB24DA03-3887-4818-9FA0-C4FA5D5117FC}" type="presOf" srcId="{C8722076-14B6-4DF5-8CE4-581F521993DC}" destId="{A7AC904B-7897-4475-8D7A-3A23194F1455}" srcOrd="0" destOrd="0" presId="urn:microsoft.com/office/officeart/2008/layout/HorizontalMultiLevelHierarchy"/>
    <dgm:cxn modelId="{56A68E9D-E3FA-4BCA-87C9-578A8B3B3E34}" srcId="{3DC37FF0-99F0-4219-B20D-37807FA3A9AF}" destId="{D837B682-1AA2-4F3F-AE69-AC45DD9C8C43}" srcOrd="0" destOrd="0" parTransId="{93A88B75-2EEA-4292-8632-EF117827C25E}" sibTransId="{C91EDD7F-D5EA-4B7C-B284-30A85EF76141}"/>
    <dgm:cxn modelId="{4839140B-5941-4B39-BC0F-52E84EDE99AE}" type="presOf" srcId="{93A88B75-2EEA-4292-8632-EF117827C25E}" destId="{E7D4BF8B-5FB0-49B9-AF86-2FEE98C6E950}" srcOrd="1" destOrd="0" presId="urn:microsoft.com/office/officeart/2008/layout/HorizontalMultiLevelHierarchy"/>
    <dgm:cxn modelId="{9F61BE1F-EAD2-437C-89AA-569118138FCE}" type="presOf" srcId="{D837B682-1AA2-4F3F-AE69-AC45DD9C8C43}" destId="{2E2FE10D-F20C-495B-ACAF-EDB5CFBC0902}" srcOrd="0" destOrd="0" presId="urn:microsoft.com/office/officeart/2008/layout/HorizontalMultiLevelHierarchy"/>
    <dgm:cxn modelId="{927F9031-0211-47EF-94C7-57E9BBA626B1}" type="presOf" srcId="{D0966953-1C32-46C3-8D33-65F55EC11329}" destId="{4E60E23A-623F-4D56-862A-98A609C6FBF7}" srcOrd="0" destOrd="0" presId="urn:microsoft.com/office/officeart/2008/layout/HorizontalMultiLevelHierarchy"/>
    <dgm:cxn modelId="{25DDA4BC-0B1B-49D9-A076-69FA30015BFB}" type="presOf" srcId="{95434D37-6733-49BA-A7D0-7DE793A753AD}" destId="{9D88EFF1-E955-4894-BDDE-D93E7A2D5317}" srcOrd="0" destOrd="0" presId="urn:microsoft.com/office/officeart/2008/layout/HorizontalMultiLevelHierarchy"/>
    <dgm:cxn modelId="{9617B490-4989-4A03-BA7F-2B24C835EE3E}" type="presOf" srcId="{93A88B75-2EEA-4292-8632-EF117827C25E}" destId="{76BB12F2-3AE3-42DF-A479-5F5DB6C9852C}" srcOrd="0" destOrd="0" presId="urn:microsoft.com/office/officeart/2008/layout/HorizontalMultiLevelHierarchy"/>
    <dgm:cxn modelId="{0FD4DF5C-4011-4A88-80CE-7FE95F16BFE1}" type="presOf" srcId="{4B97D06C-F7F0-4597-A339-EF3F438AA4C6}" destId="{3EEC6F6A-9421-417D-A692-4B64D4E3E11D}" srcOrd="0" destOrd="0" presId="urn:microsoft.com/office/officeart/2008/layout/HorizontalMultiLevelHierarchy"/>
    <dgm:cxn modelId="{A3C441C7-6015-45A3-8CD3-5F608E56FB26}" type="presOf" srcId="{C8722076-14B6-4DF5-8CE4-581F521993DC}" destId="{2207D7C3-BB3C-431A-AED9-B5588A31531B}" srcOrd="1" destOrd="0" presId="urn:microsoft.com/office/officeart/2008/layout/HorizontalMultiLevelHierarchy"/>
    <dgm:cxn modelId="{F52A1E2F-33AC-4AB9-B66B-46DE35D73527}" srcId="{D837B682-1AA2-4F3F-AE69-AC45DD9C8C43}" destId="{95434D37-6733-49BA-A7D0-7DE793A753AD}" srcOrd="3" destOrd="0" parTransId="{7E743762-30B0-4542-A3E8-73E0213C49AD}" sibTransId="{B92DF9F0-DB89-4462-8F79-4B6394076C02}"/>
    <dgm:cxn modelId="{6350D56B-4ACB-4ED1-B46E-44FE8E056464}" type="presOf" srcId="{3DC37FF0-99F0-4219-B20D-37807FA3A9AF}" destId="{FA24E170-A0A3-4F83-98CE-11DA8E19AC6F}" srcOrd="0" destOrd="0" presId="urn:microsoft.com/office/officeart/2008/layout/HorizontalMultiLevelHierarchy"/>
    <dgm:cxn modelId="{9AAD2986-4FAC-4AD9-B555-45D73DFD757C}" type="presOf" srcId="{F8630163-E5FF-4891-B1E0-84AF694FC266}" destId="{79C0D080-7C81-4BAA-B474-551C51642B59}" srcOrd="0" destOrd="0" presId="urn:microsoft.com/office/officeart/2008/layout/HorizontalMultiLevelHierarchy"/>
    <dgm:cxn modelId="{A898AD64-594A-4064-A500-3824C65070C0}" srcId="{FA8096B0-ADDF-4ED0-AE24-8E2EC0D25760}" destId="{3DC37FF0-99F0-4219-B20D-37807FA3A9AF}" srcOrd="0" destOrd="0" parTransId="{95A72C5B-B1CD-4A9D-A4DC-1EB8D833DC80}" sibTransId="{F2A5F7EC-DBAD-4C7C-A8B4-1D43FC2B1E62}"/>
    <dgm:cxn modelId="{F909A8EE-8CF9-4402-8394-C7C9C7F738E3}" srcId="{D837B682-1AA2-4F3F-AE69-AC45DD9C8C43}" destId="{4B97D06C-F7F0-4597-A339-EF3F438AA4C6}" srcOrd="1" destOrd="0" parTransId="{C8722076-14B6-4DF5-8CE4-581F521993DC}" sibTransId="{2FCEB7DD-1E43-4C9B-9F69-A5416BEFD070}"/>
    <dgm:cxn modelId="{1D2F595E-8043-42A0-868C-A6A6967FA310}" type="presOf" srcId="{3ED2A7F4-C6AE-4FAC-8D46-39A0DF6D5FEF}" destId="{6AE05DB0-81DD-4B53-B6C9-DCF6E09A544C}" srcOrd="0" destOrd="0" presId="urn:microsoft.com/office/officeart/2008/layout/HorizontalMultiLevelHierarchy"/>
    <dgm:cxn modelId="{207B4B0B-5CDC-4A82-8C02-F2F7D71A2CD9}" type="presOf" srcId="{74E1FC43-EF59-4B4E-8B30-3C277C945AC8}" destId="{44054F06-BA03-4F2B-9BE6-65E51AB622EB}" srcOrd="0" destOrd="0" presId="urn:microsoft.com/office/officeart/2008/layout/HorizontalMultiLevelHierarchy"/>
    <dgm:cxn modelId="{A8AF930E-4B8B-4F02-8AD2-96456605343E}" type="presParOf" srcId="{50AA260A-DCB3-4435-A681-6D95851A2344}" destId="{B183EED3-3DF0-48C9-A78A-F6C347D98FFA}" srcOrd="0" destOrd="0" presId="urn:microsoft.com/office/officeart/2008/layout/HorizontalMultiLevelHierarchy"/>
    <dgm:cxn modelId="{5BA2E6E2-8F91-4D4F-9DE1-35A8F6F589D2}" type="presParOf" srcId="{B183EED3-3DF0-48C9-A78A-F6C347D98FFA}" destId="{FA24E170-A0A3-4F83-98CE-11DA8E19AC6F}" srcOrd="0" destOrd="0" presId="urn:microsoft.com/office/officeart/2008/layout/HorizontalMultiLevelHierarchy"/>
    <dgm:cxn modelId="{7AE27559-120B-4C0D-928B-83CF1725659E}" type="presParOf" srcId="{B183EED3-3DF0-48C9-A78A-F6C347D98FFA}" destId="{30DDB525-45B5-440F-9E48-08C421B8CF76}" srcOrd="1" destOrd="0" presId="urn:microsoft.com/office/officeart/2008/layout/HorizontalMultiLevelHierarchy"/>
    <dgm:cxn modelId="{0C0C9959-D8C3-4C8D-B7A6-0E0400A509E7}" type="presParOf" srcId="{30DDB525-45B5-440F-9E48-08C421B8CF76}" destId="{76BB12F2-3AE3-42DF-A479-5F5DB6C9852C}" srcOrd="0" destOrd="0" presId="urn:microsoft.com/office/officeart/2008/layout/HorizontalMultiLevelHierarchy"/>
    <dgm:cxn modelId="{936C450D-C1A4-4293-931D-BFEB5A23AAEB}" type="presParOf" srcId="{76BB12F2-3AE3-42DF-A479-5F5DB6C9852C}" destId="{E7D4BF8B-5FB0-49B9-AF86-2FEE98C6E950}" srcOrd="0" destOrd="0" presId="urn:microsoft.com/office/officeart/2008/layout/HorizontalMultiLevelHierarchy"/>
    <dgm:cxn modelId="{35863429-CC4D-4F5B-9CCA-72C70E4713FF}" type="presParOf" srcId="{30DDB525-45B5-440F-9E48-08C421B8CF76}" destId="{33BB8273-C47A-4AD1-83CD-F9FF1FDB43D1}" srcOrd="1" destOrd="0" presId="urn:microsoft.com/office/officeart/2008/layout/HorizontalMultiLevelHierarchy"/>
    <dgm:cxn modelId="{FED35811-8D65-4EE9-B274-1D4C0CF9BB69}" type="presParOf" srcId="{33BB8273-C47A-4AD1-83CD-F9FF1FDB43D1}" destId="{2E2FE10D-F20C-495B-ACAF-EDB5CFBC0902}" srcOrd="0" destOrd="0" presId="urn:microsoft.com/office/officeart/2008/layout/HorizontalMultiLevelHierarchy"/>
    <dgm:cxn modelId="{8C80C1F1-9F57-4937-9F4D-59DF83365F8C}" type="presParOf" srcId="{33BB8273-C47A-4AD1-83CD-F9FF1FDB43D1}" destId="{13236FDB-CE10-4B38-AA1A-3D9AC0AEFEED}" srcOrd="1" destOrd="0" presId="urn:microsoft.com/office/officeart/2008/layout/HorizontalMultiLevelHierarchy"/>
    <dgm:cxn modelId="{21249E40-2330-4039-89BA-3067E6A65AA0}" type="presParOf" srcId="{13236FDB-CE10-4B38-AA1A-3D9AC0AEFEED}" destId="{42461136-7391-4FC7-942F-658B7E697049}" srcOrd="0" destOrd="0" presId="urn:microsoft.com/office/officeart/2008/layout/HorizontalMultiLevelHierarchy"/>
    <dgm:cxn modelId="{5B5827FE-B4E8-472E-8A61-BFCCD944CB83}" type="presParOf" srcId="{42461136-7391-4FC7-942F-658B7E697049}" destId="{E528C326-D4FA-4C36-A181-56CAECCA62CE}" srcOrd="0" destOrd="0" presId="urn:microsoft.com/office/officeart/2008/layout/HorizontalMultiLevelHierarchy"/>
    <dgm:cxn modelId="{EB4B2FEA-283C-41DD-8DEC-4AED398DDFA6}" type="presParOf" srcId="{13236FDB-CE10-4B38-AA1A-3D9AC0AEFEED}" destId="{8FDA8BF6-1123-4B39-811E-29A3F26A6D1B}" srcOrd="1" destOrd="0" presId="urn:microsoft.com/office/officeart/2008/layout/HorizontalMultiLevelHierarchy"/>
    <dgm:cxn modelId="{44F5310F-CAC3-468A-91C4-DC626C2610D3}" type="presParOf" srcId="{8FDA8BF6-1123-4B39-811E-29A3F26A6D1B}" destId="{4E60E23A-623F-4D56-862A-98A609C6FBF7}" srcOrd="0" destOrd="0" presId="urn:microsoft.com/office/officeart/2008/layout/HorizontalMultiLevelHierarchy"/>
    <dgm:cxn modelId="{FCE89F87-B888-4B53-BFB0-7708874D07C4}" type="presParOf" srcId="{8FDA8BF6-1123-4B39-811E-29A3F26A6D1B}" destId="{16233472-AC45-4488-9B76-507FD519D48C}" srcOrd="1" destOrd="0" presId="urn:microsoft.com/office/officeart/2008/layout/HorizontalMultiLevelHierarchy"/>
    <dgm:cxn modelId="{FD495518-0ACC-4B16-B14C-627AD9174D4A}" type="presParOf" srcId="{13236FDB-CE10-4B38-AA1A-3D9AC0AEFEED}" destId="{A7AC904B-7897-4475-8D7A-3A23194F1455}" srcOrd="2" destOrd="0" presId="urn:microsoft.com/office/officeart/2008/layout/HorizontalMultiLevelHierarchy"/>
    <dgm:cxn modelId="{25A0C46E-1B42-47A2-A396-97368D7A52A6}" type="presParOf" srcId="{A7AC904B-7897-4475-8D7A-3A23194F1455}" destId="{2207D7C3-BB3C-431A-AED9-B5588A31531B}" srcOrd="0" destOrd="0" presId="urn:microsoft.com/office/officeart/2008/layout/HorizontalMultiLevelHierarchy"/>
    <dgm:cxn modelId="{2477AD17-543F-4139-80D7-F1880D76ED83}" type="presParOf" srcId="{13236FDB-CE10-4B38-AA1A-3D9AC0AEFEED}" destId="{4A503CDB-799E-4546-8A63-593D36C8A9FF}" srcOrd="3" destOrd="0" presId="urn:microsoft.com/office/officeart/2008/layout/HorizontalMultiLevelHierarchy"/>
    <dgm:cxn modelId="{8DE5244D-472A-429F-8553-6A6004789FFB}" type="presParOf" srcId="{4A503CDB-799E-4546-8A63-593D36C8A9FF}" destId="{3EEC6F6A-9421-417D-A692-4B64D4E3E11D}" srcOrd="0" destOrd="0" presId="urn:microsoft.com/office/officeart/2008/layout/HorizontalMultiLevelHierarchy"/>
    <dgm:cxn modelId="{940EE153-02DE-4D7B-9896-79FF8034A643}" type="presParOf" srcId="{4A503CDB-799E-4546-8A63-593D36C8A9FF}" destId="{187651BE-C23D-4AFE-BE03-E2609999ECC5}" srcOrd="1" destOrd="0" presId="urn:microsoft.com/office/officeart/2008/layout/HorizontalMultiLevelHierarchy"/>
    <dgm:cxn modelId="{177E7CCF-AC97-44D1-B5D1-50E00BD98672}" type="presParOf" srcId="{13236FDB-CE10-4B38-AA1A-3D9AC0AEFEED}" destId="{79C0D080-7C81-4BAA-B474-551C51642B59}" srcOrd="4" destOrd="0" presId="urn:microsoft.com/office/officeart/2008/layout/HorizontalMultiLevelHierarchy"/>
    <dgm:cxn modelId="{2B93E858-A912-449F-87C8-DBA84A984F29}" type="presParOf" srcId="{79C0D080-7C81-4BAA-B474-551C51642B59}" destId="{FB312C58-B4C1-42C1-969B-93FBB9CD851E}" srcOrd="0" destOrd="0" presId="urn:microsoft.com/office/officeart/2008/layout/HorizontalMultiLevelHierarchy"/>
    <dgm:cxn modelId="{BB3C33B1-0C70-4936-BE7D-C2C7165DC829}" type="presParOf" srcId="{13236FDB-CE10-4B38-AA1A-3D9AC0AEFEED}" destId="{C384FBFF-4B04-4F08-BB00-5FE7CADC8290}" srcOrd="5" destOrd="0" presId="urn:microsoft.com/office/officeart/2008/layout/HorizontalMultiLevelHierarchy"/>
    <dgm:cxn modelId="{F4224BE3-21CE-413C-AACC-56583319FCAC}" type="presParOf" srcId="{C384FBFF-4B04-4F08-BB00-5FE7CADC8290}" destId="{A9DA000B-3124-4DB5-807C-C005A19529B0}" srcOrd="0" destOrd="0" presId="urn:microsoft.com/office/officeart/2008/layout/HorizontalMultiLevelHierarchy"/>
    <dgm:cxn modelId="{E883BDF8-7F91-4CCD-83FD-102594510512}" type="presParOf" srcId="{C384FBFF-4B04-4F08-BB00-5FE7CADC8290}" destId="{CC07E0BA-E834-4576-80EB-F42970451F62}" srcOrd="1" destOrd="0" presId="urn:microsoft.com/office/officeart/2008/layout/HorizontalMultiLevelHierarchy"/>
    <dgm:cxn modelId="{6B57E6EB-4B00-4E90-9F9E-C0FCC27BC959}" type="presParOf" srcId="{13236FDB-CE10-4B38-AA1A-3D9AC0AEFEED}" destId="{A98987D5-FA05-4121-AE3F-B7C993FF2431}" srcOrd="6" destOrd="0" presId="urn:microsoft.com/office/officeart/2008/layout/HorizontalMultiLevelHierarchy"/>
    <dgm:cxn modelId="{7E2A2F1D-0D52-4038-9729-F8D9E53AF28E}" type="presParOf" srcId="{A98987D5-FA05-4121-AE3F-B7C993FF2431}" destId="{9FD28515-64AF-4DFC-A989-2BA596B7E98F}" srcOrd="0" destOrd="0" presId="urn:microsoft.com/office/officeart/2008/layout/HorizontalMultiLevelHierarchy"/>
    <dgm:cxn modelId="{479868B9-17F7-49C2-B587-3EB4F7C4C87F}" type="presParOf" srcId="{13236FDB-CE10-4B38-AA1A-3D9AC0AEFEED}" destId="{741FD738-CED6-4E0E-B060-F3C35C7D4825}" srcOrd="7" destOrd="0" presId="urn:microsoft.com/office/officeart/2008/layout/HorizontalMultiLevelHierarchy"/>
    <dgm:cxn modelId="{BABEE2AB-CB16-4FCF-9921-CDFD4878DD6B}" type="presParOf" srcId="{741FD738-CED6-4E0E-B060-F3C35C7D4825}" destId="{9D88EFF1-E955-4894-BDDE-D93E7A2D5317}" srcOrd="0" destOrd="0" presId="urn:microsoft.com/office/officeart/2008/layout/HorizontalMultiLevelHierarchy"/>
    <dgm:cxn modelId="{BB31590D-FDD6-4E30-8402-68AAA0E56E32}" type="presParOf" srcId="{741FD738-CED6-4E0E-B060-F3C35C7D4825}" destId="{2A2289CA-F8EF-4158-8B87-105D10B223D9}" srcOrd="1" destOrd="0" presId="urn:microsoft.com/office/officeart/2008/layout/HorizontalMultiLevelHierarchy"/>
    <dgm:cxn modelId="{1A64C6E6-26CB-4351-A7CB-08E2EF3BAC03}" type="presParOf" srcId="{30DDB525-45B5-440F-9E48-08C421B8CF76}" destId="{6AE05DB0-81DD-4B53-B6C9-DCF6E09A544C}" srcOrd="2" destOrd="0" presId="urn:microsoft.com/office/officeart/2008/layout/HorizontalMultiLevelHierarchy"/>
    <dgm:cxn modelId="{E584F92F-D7E3-428E-9C96-C089F2D33206}" type="presParOf" srcId="{6AE05DB0-81DD-4B53-B6C9-DCF6E09A544C}" destId="{B78CB892-7058-4CFA-8C7A-A9DD6E1B61A3}" srcOrd="0" destOrd="0" presId="urn:microsoft.com/office/officeart/2008/layout/HorizontalMultiLevelHierarchy"/>
    <dgm:cxn modelId="{90A04754-81F0-44F8-B5E9-68D2E90CD573}" type="presParOf" srcId="{30DDB525-45B5-440F-9E48-08C421B8CF76}" destId="{4B9ED15A-5D88-49A4-ABD0-099D06EBE30B}" srcOrd="3" destOrd="0" presId="urn:microsoft.com/office/officeart/2008/layout/HorizontalMultiLevelHierarchy"/>
    <dgm:cxn modelId="{A80000A3-8CAB-4FF9-B6B5-6AACFD7B5FC2}" type="presParOf" srcId="{4B9ED15A-5D88-49A4-ABD0-099D06EBE30B}" destId="{44054F06-BA03-4F2B-9BE6-65E51AB622EB}" srcOrd="0" destOrd="0" presId="urn:microsoft.com/office/officeart/2008/layout/HorizontalMultiLevelHierarchy"/>
    <dgm:cxn modelId="{380E0870-C09C-4996-AB4F-51FF80ED084C}" type="presParOf" srcId="{4B9ED15A-5D88-49A4-ABD0-099D06EBE30B}" destId="{25E27FF0-CECE-412B-A8C9-E7F00E0476B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CA21C1-A2C0-4981-A89B-7C5296C87B0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5C0BD96-366A-4D82-AD9B-FF450193CC99}">
      <dgm:prSet phldrT="[Texte]"/>
      <dgm:spPr/>
      <dgm:t>
        <a:bodyPr/>
        <a:lstStyle/>
        <a:p>
          <a:r>
            <a:rPr lang="en-GB" dirty="0" err="1" smtClean="0"/>
            <a:t>SkeletonFrame</a:t>
          </a:r>
          <a:endParaRPr lang="en-GB" dirty="0"/>
        </a:p>
      </dgm:t>
    </dgm:pt>
    <dgm:pt modelId="{54E33DB2-70F5-4304-8CA6-2D2C0C3AC7A5}" type="parTrans" cxnId="{72805B90-E4A2-438C-AC72-0584D2AC573C}">
      <dgm:prSet/>
      <dgm:spPr/>
      <dgm:t>
        <a:bodyPr/>
        <a:lstStyle/>
        <a:p>
          <a:endParaRPr lang="en-GB"/>
        </a:p>
      </dgm:t>
    </dgm:pt>
    <dgm:pt modelId="{7C9AD0AC-2686-46A7-A89E-9A4DD31450C5}" type="sibTrans" cxnId="{72805B90-E4A2-438C-AC72-0584D2AC573C}">
      <dgm:prSet/>
      <dgm:spPr/>
      <dgm:t>
        <a:bodyPr/>
        <a:lstStyle/>
        <a:p>
          <a:endParaRPr lang="en-GB"/>
        </a:p>
      </dgm:t>
    </dgm:pt>
    <dgm:pt modelId="{1286C554-F09E-4004-8D9D-9C080297EEE7}">
      <dgm:prSet phldrT="[Texte]"/>
      <dgm:spPr/>
      <dgm:t>
        <a:bodyPr/>
        <a:lstStyle/>
        <a:p>
          <a:r>
            <a:rPr lang="en-GB" dirty="0" smtClean="0"/>
            <a:t>Skeleton</a:t>
          </a:r>
          <a:endParaRPr lang="en-GB" dirty="0"/>
        </a:p>
      </dgm:t>
    </dgm:pt>
    <dgm:pt modelId="{F3D0F398-9E38-4F56-843F-F17063DA753B}" type="parTrans" cxnId="{EAAD146A-2750-4148-AD5D-4CB00FCB249C}">
      <dgm:prSet/>
      <dgm:spPr/>
      <dgm:t>
        <a:bodyPr/>
        <a:lstStyle/>
        <a:p>
          <a:endParaRPr lang="en-GB"/>
        </a:p>
      </dgm:t>
    </dgm:pt>
    <dgm:pt modelId="{08BDDA8D-1A44-4EED-91BF-05784F5828D2}" type="sibTrans" cxnId="{EAAD146A-2750-4148-AD5D-4CB00FCB249C}">
      <dgm:prSet/>
      <dgm:spPr/>
      <dgm:t>
        <a:bodyPr/>
        <a:lstStyle/>
        <a:p>
          <a:endParaRPr lang="en-GB"/>
        </a:p>
      </dgm:t>
    </dgm:pt>
    <dgm:pt modelId="{5196510E-1FBC-4C13-A3E0-D66274FC0757}">
      <dgm:prSet phldrT="[Texte]"/>
      <dgm:spPr/>
      <dgm:t>
        <a:bodyPr/>
        <a:lstStyle/>
        <a:p>
          <a:r>
            <a:rPr lang="en-GB" dirty="0" smtClean="0"/>
            <a:t>Skeleton</a:t>
          </a:r>
          <a:endParaRPr lang="en-GB" dirty="0"/>
        </a:p>
      </dgm:t>
    </dgm:pt>
    <dgm:pt modelId="{4C22A840-3018-463C-8148-24B9C5136869}" type="parTrans" cxnId="{859C91EC-800C-400A-B46B-EAD9262742A6}">
      <dgm:prSet/>
      <dgm:spPr/>
      <dgm:t>
        <a:bodyPr/>
        <a:lstStyle/>
        <a:p>
          <a:endParaRPr lang="en-GB"/>
        </a:p>
      </dgm:t>
    </dgm:pt>
    <dgm:pt modelId="{F91FB90B-BA49-4C1A-BE8F-59A025737520}" type="sibTrans" cxnId="{859C91EC-800C-400A-B46B-EAD9262742A6}">
      <dgm:prSet/>
      <dgm:spPr/>
      <dgm:t>
        <a:bodyPr/>
        <a:lstStyle/>
        <a:p>
          <a:endParaRPr lang="en-GB"/>
        </a:p>
      </dgm:t>
    </dgm:pt>
    <dgm:pt modelId="{83BA4D2D-FAF7-4FC5-B192-520C839525D9}">
      <dgm:prSet phldrT="[Texte]"/>
      <dgm:spPr/>
      <dgm:t>
        <a:bodyPr/>
        <a:lstStyle/>
        <a:p>
          <a:r>
            <a:rPr lang="en-GB" dirty="0" err="1" smtClean="0"/>
            <a:t>JointCollection</a:t>
          </a:r>
          <a:endParaRPr lang="en-GB" dirty="0"/>
        </a:p>
      </dgm:t>
    </dgm:pt>
    <dgm:pt modelId="{391F277C-CD88-4A4E-AD00-11D6300293EF}" type="parTrans" cxnId="{EC3956E6-8297-4F3D-8181-EA567F4FFD43}">
      <dgm:prSet/>
      <dgm:spPr/>
      <dgm:t>
        <a:bodyPr/>
        <a:lstStyle/>
        <a:p>
          <a:endParaRPr lang="en-GB"/>
        </a:p>
      </dgm:t>
    </dgm:pt>
    <dgm:pt modelId="{B0419CD5-00D6-4556-ABBE-A04DA4DF5F22}" type="sibTrans" cxnId="{EC3956E6-8297-4F3D-8181-EA567F4FFD43}">
      <dgm:prSet/>
      <dgm:spPr/>
      <dgm:t>
        <a:bodyPr/>
        <a:lstStyle/>
        <a:p>
          <a:endParaRPr lang="fr-FR"/>
        </a:p>
      </dgm:t>
    </dgm:pt>
    <dgm:pt modelId="{B15DB472-43E6-41FB-9D17-B641F5E9E71F}">
      <dgm:prSet phldrT="[Texte]"/>
      <dgm:spPr/>
      <dgm:t>
        <a:bodyPr/>
        <a:lstStyle/>
        <a:p>
          <a:r>
            <a:rPr lang="en-GB" dirty="0" smtClean="0"/>
            <a:t>Joint (Head)</a:t>
          </a:r>
          <a:endParaRPr lang="en-GB" dirty="0"/>
        </a:p>
      </dgm:t>
    </dgm:pt>
    <dgm:pt modelId="{A5D379F5-23A1-45B5-B29C-BBD830DD2650}" type="parTrans" cxnId="{ECFBECAE-3FD3-4DE3-919D-8F03EE8779C3}">
      <dgm:prSet/>
      <dgm:spPr/>
      <dgm:t>
        <a:bodyPr/>
        <a:lstStyle/>
        <a:p>
          <a:endParaRPr lang="en-GB"/>
        </a:p>
      </dgm:t>
    </dgm:pt>
    <dgm:pt modelId="{4E20B0DA-A2A4-4A79-ABCB-D5F28C7973C5}" type="sibTrans" cxnId="{ECFBECAE-3FD3-4DE3-919D-8F03EE8779C3}">
      <dgm:prSet/>
      <dgm:spPr/>
      <dgm:t>
        <a:bodyPr/>
        <a:lstStyle/>
        <a:p>
          <a:endParaRPr lang="fr-FR"/>
        </a:p>
      </dgm:t>
    </dgm:pt>
    <dgm:pt modelId="{489CCF3D-62C7-4165-A214-96C65E4D7441}">
      <dgm:prSet phldrT="[Texte]"/>
      <dgm:spPr/>
      <dgm:t>
        <a:bodyPr/>
        <a:lstStyle/>
        <a:p>
          <a:r>
            <a:rPr lang="en-GB" dirty="0" smtClean="0"/>
            <a:t>Joint (</a:t>
          </a:r>
          <a:r>
            <a:rPr lang="en-GB" dirty="0" err="1" smtClean="0"/>
            <a:t>ShoulderCenter</a:t>
          </a:r>
          <a:r>
            <a:rPr lang="en-GB" dirty="0" smtClean="0"/>
            <a:t>)</a:t>
          </a:r>
          <a:endParaRPr lang="en-GB" dirty="0"/>
        </a:p>
      </dgm:t>
    </dgm:pt>
    <dgm:pt modelId="{ED5A333D-92BF-4875-8F87-70B384F90BFF}" type="parTrans" cxnId="{1C068164-61BE-4F3C-A10D-A848AE04066A}">
      <dgm:prSet/>
      <dgm:spPr/>
      <dgm:t>
        <a:bodyPr/>
        <a:lstStyle/>
        <a:p>
          <a:endParaRPr lang="en-GB"/>
        </a:p>
      </dgm:t>
    </dgm:pt>
    <dgm:pt modelId="{734337BC-9F1A-44D4-BBEE-1641A109ADBE}" type="sibTrans" cxnId="{1C068164-61BE-4F3C-A10D-A848AE04066A}">
      <dgm:prSet/>
      <dgm:spPr/>
      <dgm:t>
        <a:bodyPr/>
        <a:lstStyle/>
        <a:p>
          <a:endParaRPr lang="fr-FR"/>
        </a:p>
      </dgm:t>
    </dgm:pt>
    <dgm:pt modelId="{88F90580-4CB6-4DE9-99C7-9A7CE15680A0}">
      <dgm:prSet phldrT="[Texte]"/>
      <dgm:spPr/>
      <dgm:t>
        <a:bodyPr/>
        <a:lstStyle/>
        <a:p>
          <a:r>
            <a:rPr lang="en-GB" dirty="0" smtClean="0"/>
            <a:t>Etc.</a:t>
          </a:r>
          <a:endParaRPr lang="en-GB" dirty="0"/>
        </a:p>
      </dgm:t>
    </dgm:pt>
    <dgm:pt modelId="{7F9D4DB5-928F-4677-8331-FAD0FB468F12}" type="parTrans" cxnId="{51842508-8F40-4759-944C-76F10A7EE94C}">
      <dgm:prSet/>
      <dgm:spPr/>
      <dgm:t>
        <a:bodyPr/>
        <a:lstStyle/>
        <a:p>
          <a:endParaRPr lang="en-GB"/>
        </a:p>
      </dgm:t>
    </dgm:pt>
    <dgm:pt modelId="{92CD7740-1C1C-4FA0-8CC8-E22CC6F44865}" type="sibTrans" cxnId="{51842508-8F40-4759-944C-76F10A7EE94C}">
      <dgm:prSet/>
      <dgm:spPr/>
      <dgm:t>
        <a:bodyPr/>
        <a:lstStyle/>
        <a:p>
          <a:endParaRPr lang="fr-FR"/>
        </a:p>
      </dgm:t>
    </dgm:pt>
    <dgm:pt modelId="{504A4375-5A32-4D16-9897-3D777CE9CF4B}">
      <dgm:prSet phldrT="[Texte]"/>
      <dgm:spPr/>
      <dgm:t>
        <a:bodyPr/>
        <a:lstStyle/>
        <a:p>
          <a:r>
            <a:rPr lang="en-GB" dirty="0" err="1" smtClean="0"/>
            <a:t>SkeletonPoint</a:t>
          </a:r>
          <a:endParaRPr lang="en-GB" dirty="0"/>
        </a:p>
      </dgm:t>
    </dgm:pt>
    <dgm:pt modelId="{12483065-FD82-44BA-B5A8-69D66687EC31}" type="parTrans" cxnId="{06CFFC99-4068-47CD-963E-9104FC93B159}">
      <dgm:prSet/>
      <dgm:spPr/>
      <dgm:t>
        <a:bodyPr/>
        <a:lstStyle/>
        <a:p>
          <a:endParaRPr lang="en-GB"/>
        </a:p>
      </dgm:t>
    </dgm:pt>
    <dgm:pt modelId="{76344E2F-825B-44A0-A59B-ABBA053B5E7F}" type="sibTrans" cxnId="{06CFFC99-4068-47CD-963E-9104FC93B159}">
      <dgm:prSet/>
      <dgm:spPr/>
      <dgm:t>
        <a:bodyPr/>
        <a:lstStyle/>
        <a:p>
          <a:endParaRPr lang="fr-FR"/>
        </a:p>
      </dgm:t>
    </dgm:pt>
    <dgm:pt modelId="{829F0687-57DC-4B2B-B417-D8E82C04E617}">
      <dgm:prSet phldrT="[Texte]"/>
      <dgm:spPr/>
      <dgm:t>
        <a:bodyPr/>
        <a:lstStyle/>
        <a:p>
          <a:r>
            <a:rPr lang="en-GB" dirty="0" err="1" smtClean="0"/>
            <a:t>JointType</a:t>
          </a:r>
          <a:endParaRPr lang="en-GB" dirty="0"/>
        </a:p>
      </dgm:t>
    </dgm:pt>
    <dgm:pt modelId="{57866DFA-9E96-461D-BC20-83232BCA5870}" type="parTrans" cxnId="{AA7A7D1B-9BC7-41E2-B0DE-2CFB4747F176}">
      <dgm:prSet/>
      <dgm:spPr/>
      <dgm:t>
        <a:bodyPr/>
        <a:lstStyle/>
        <a:p>
          <a:endParaRPr lang="en-GB"/>
        </a:p>
      </dgm:t>
    </dgm:pt>
    <dgm:pt modelId="{9426F06F-CF32-43D6-A157-9982B1E157BA}" type="sibTrans" cxnId="{AA7A7D1B-9BC7-41E2-B0DE-2CFB4747F176}">
      <dgm:prSet/>
      <dgm:spPr/>
      <dgm:t>
        <a:bodyPr/>
        <a:lstStyle/>
        <a:p>
          <a:endParaRPr lang="fr-FR"/>
        </a:p>
      </dgm:t>
    </dgm:pt>
    <dgm:pt modelId="{C88E06DA-725D-49FD-AA64-54A4706CB632}" type="pres">
      <dgm:prSet presAssocID="{FFCA21C1-A2C0-4981-A89B-7C5296C87B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4158D2AA-55D8-41E6-A289-C8E303465F3A}" type="pres">
      <dgm:prSet presAssocID="{95C0BD96-366A-4D82-AD9B-FF450193CC99}" presName="root1" presStyleCnt="0"/>
      <dgm:spPr/>
    </dgm:pt>
    <dgm:pt modelId="{A27D57A4-0D9A-4F5C-B33A-AC7BD075B3E3}" type="pres">
      <dgm:prSet presAssocID="{95C0BD96-366A-4D82-AD9B-FF450193CC9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A2E22A5-2D71-43E2-ACBA-B085CC46A08B}" type="pres">
      <dgm:prSet presAssocID="{95C0BD96-366A-4D82-AD9B-FF450193CC99}" presName="level2hierChild" presStyleCnt="0"/>
      <dgm:spPr/>
    </dgm:pt>
    <dgm:pt modelId="{527CFB76-F6DD-4E24-A590-9648F746A015}" type="pres">
      <dgm:prSet presAssocID="{F3D0F398-9E38-4F56-843F-F17063DA753B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0E1179E7-C1A8-4A42-9ED7-7FED6CDAB3CB}" type="pres">
      <dgm:prSet presAssocID="{F3D0F398-9E38-4F56-843F-F17063DA753B}" presName="connTx" presStyleLbl="parChTrans1D2" presStyleIdx="0" presStyleCnt="2"/>
      <dgm:spPr/>
      <dgm:t>
        <a:bodyPr/>
        <a:lstStyle/>
        <a:p>
          <a:endParaRPr lang="fr-FR"/>
        </a:p>
      </dgm:t>
    </dgm:pt>
    <dgm:pt modelId="{0A024CD2-D404-4D1D-BADB-EB55B2720F53}" type="pres">
      <dgm:prSet presAssocID="{1286C554-F09E-4004-8D9D-9C080297EEE7}" presName="root2" presStyleCnt="0"/>
      <dgm:spPr/>
    </dgm:pt>
    <dgm:pt modelId="{384B65CE-B393-44D3-8585-7EAFC1E06B75}" type="pres">
      <dgm:prSet presAssocID="{1286C554-F09E-4004-8D9D-9C080297EEE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371A6BAD-9982-4CA0-B466-3E1EDD98A77B}" type="pres">
      <dgm:prSet presAssocID="{1286C554-F09E-4004-8D9D-9C080297EEE7}" presName="level3hierChild" presStyleCnt="0"/>
      <dgm:spPr/>
    </dgm:pt>
    <dgm:pt modelId="{5C72FA64-B834-4714-8F6A-E0503A02C6C5}" type="pres">
      <dgm:prSet presAssocID="{391F277C-CD88-4A4E-AD00-11D6300293EF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9F22D45E-ABB2-4FE1-833C-CD71B2F47426}" type="pres">
      <dgm:prSet presAssocID="{391F277C-CD88-4A4E-AD00-11D6300293EF}" presName="connTx" presStyleLbl="parChTrans1D3" presStyleIdx="0" presStyleCnt="1"/>
      <dgm:spPr/>
      <dgm:t>
        <a:bodyPr/>
        <a:lstStyle/>
        <a:p>
          <a:endParaRPr lang="fr-FR"/>
        </a:p>
      </dgm:t>
    </dgm:pt>
    <dgm:pt modelId="{93BC1043-0701-4564-84B0-2A887B4176FD}" type="pres">
      <dgm:prSet presAssocID="{83BA4D2D-FAF7-4FC5-B192-520C839525D9}" presName="root2" presStyleCnt="0"/>
      <dgm:spPr/>
    </dgm:pt>
    <dgm:pt modelId="{E96B9B08-7ACE-4822-A017-AD90FF4ECA9B}" type="pres">
      <dgm:prSet presAssocID="{83BA4D2D-FAF7-4FC5-B192-520C839525D9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CF9CBAB-F6E1-461A-8223-91A121EFD4E8}" type="pres">
      <dgm:prSet presAssocID="{83BA4D2D-FAF7-4FC5-B192-520C839525D9}" presName="level3hierChild" presStyleCnt="0"/>
      <dgm:spPr/>
    </dgm:pt>
    <dgm:pt modelId="{19B96C5C-0F70-4740-85D0-073D8D74D664}" type="pres">
      <dgm:prSet presAssocID="{A5D379F5-23A1-45B5-B29C-BBD830DD2650}" presName="conn2-1" presStyleLbl="parChTrans1D4" presStyleIdx="0" presStyleCnt="5"/>
      <dgm:spPr/>
      <dgm:t>
        <a:bodyPr/>
        <a:lstStyle/>
        <a:p>
          <a:endParaRPr lang="fr-FR"/>
        </a:p>
      </dgm:t>
    </dgm:pt>
    <dgm:pt modelId="{DCD611E0-F4A0-4BB2-B6C8-9B8864633181}" type="pres">
      <dgm:prSet presAssocID="{A5D379F5-23A1-45B5-B29C-BBD830DD2650}" presName="connTx" presStyleLbl="parChTrans1D4" presStyleIdx="0" presStyleCnt="5"/>
      <dgm:spPr/>
      <dgm:t>
        <a:bodyPr/>
        <a:lstStyle/>
        <a:p>
          <a:endParaRPr lang="fr-FR"/>
        </a:p>
      </dgm:t>
    </dgm:pt>
    <dgm:pt modelId="{3ECC5579-FF86-41F4-A11A-E4843B5927BB}" type="pres">
      <dgm:prSet presAssocID="{B15DB472-43E6-41FB-9D17-B641F5E9E71F}" presName="root2" presStyleCnt="0"/>
      <dgm:spPr/>
    </dgm:pt>
    <dgm:pt modelId="{C11C71FA-FCF6-480B-9B01-41CE5DD2EB5C}" type="pres">
      <dgm:prSet presAssocID="{B15DB472-43E6-41FB-9D17-B641F5E9E71F}" presName="LevelTwoTextNode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D081A3D-3503-40E3-A0FF-54D3D5A474E6}" type="pres">
      <dgm:prSet presAssocID="{B15DB472-43E6-41FB-9D17-B641F5E9E71F}" presName="level3hierChild" presStyleCnt="0"/>
      <dgm:spPr/>
    </dgm:pt>
    <dgm:pt modelId="{27A01B87-38E6-4E4D-8C28-AFD8884C6951}" type="pres">
      <dgm:prSet presAssocID="{12483065-FD82-44BA-B5A8-69D66687EC31}" presName="conn2-1" presStyleLbl="parChTrans1D4" presStyleIdx="1" presStyleCnt="5"/>
      <dgm:spPr/>
      <dgm:t>
        <a:bodyPr/>
        <a:lstStyle/>
        <a:p>
          <a:endParaRPr lang="fr-FR"/>
        </a:p>
      </dgm:t>
    </dgm:pt>
    <dgm:pt modelId="{12144B92-B576-4E7F-8117-9C55C0565B2E}" type="pres">
      <dgm:prSet presAssocID="{12483065-FD82-44BA-B5A8-69D66687EC31}" presName="connTx" presStyleLbl="parChTrans1D4" presStyleIdx="1" presStyleCnt="5"/>
      <dgm:spPr/>
      <dgm:t>
        <a:bodyPr/>
        <a:lstStyle/>
        <a:p>
          <a:endParaRPr lang="fr-FR"/>
        </a:p>
      </dgm:t>
    </dgm:pt>
    <dgm:pt modelId="{E0C298F4-A1BC-45FA-98E3-7EB8AF09CAEA}" type="pres">
      <dgm:prSet presAssocID="{504A4375-5A32-4D16-9897-3D777CE9CF4B}" presName="root2" presStyleCnt="0"/>
      <dgm:spPr/>
    </dgm:pt>
    <dgm:pt modelId="{FA13CC6F-F5E4-4286-8406-9F84487E98F7}" type="pres">
      <dgm:prSet presAssocID="{504A4375-5A32-4D16-9897-3D777CE9CF4B}" presName="LevelTwoTextNode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7BFCE282-5E72-4F99-BEA9-5FE12FD02EA8}" type="pres">
      <dgm:prSet presAssocID="{504A4375-5A32-4D16-9897-3D777CE9CF4B}" presName="level3hierChild" presStyleCnt="0"/>
      <dgm:spPr/>
    </dgm:pt>
    <dgm:pt modelId="{D058330C-637B-4FBE-A0F2-D2946C5536E1}" type="pres">
      <dgm:prSet presAssocID="{57866DFA-9E96-461D-BC20-83232BCA5870}" presName="conn2-1" presStyleLbl="parChTrans1D4" presStyleIdx="2" presStyleCnt="5"/>
      <dgm:spPr/>
      <dgm:t>
        <a:bodyPr/>
        <a:lstStyle/>
        <a:p>
          <a:endParaRPr lang="fr-FR"/>
        </a:p>
      </dgm:t>
    </dgm:pt>
    <dgm:pt modelId="{639CCF14-09DA-466C-A86D-B4C01FF6D6E1}" type="pres">
      <dgm:prSet presAssocID="{57866DFA-9E96-461D-BC20-83232BCA5870}" presName="connTx" presStyleLbl="parChTrans1D4" presStyleIdx="2" presStyleCnt="5"/>
      <dgm:spPr/>
      <dgm:t>
        <a:bodyPr/>
        <a:lstStyle/>
        <a:p>
          <a:endParaRPr lang="fr-FR"/>
        </a:p>
      </dgm:t>
    </dgm:pt>
    <dgm:pt modelId="{362CFB18-9468-4311-AA44-58A4EB7E86CA}" type="pres">
      <dgm:prSet presAssocID="{829F0687-57DC-4B2B-B417-D8E82C04E617}" presName="root2" presStyleCnt="0"/>
      <dgm:spPr/>
    </dgm:pt>
    <dgm:pt modelId="{6498ADF7-34C3-4D0A-A1AA-B4BFE77A8577}" type="pres">
      <dgm:prSet presAssocID="{829F0687-57DC-4B2B-B417-D8E82C04E617}" presName="LevelTwoTextNode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3D97B57-EF45-4A8B-9D91-9DC5BF255F7F}" type="pres">
      <dgm:prSet presAssocID="{829F0687-57DC-4B2B-B417-D8E82C04E617}" presName="level3hierChild" presStyleCnt="0"/>
      <dgm:spPr/>
    </dgm:pt>
    <dgm:pt modelId="{0BB23B30-A573-470E-9231-5E4B0A21E095}" type="pres">
      <dgm:prSet presAssocID="{ED5A333D-92BF-4875-8F87-70B384F90BFF}" presName="conn2-1" presStyleLbl="parChTrans1D4" presStyleIdx="3" presStyleCnt="5"/>
      <dgm:spPr/>
      <dgm:t>
        <a:bodyPr/>
        <a:lstStyle/>
        <a:p>
          <a:endParaRPr lang="fr-FR"/>
        </a:p>
      </dgm:t>
    </dgm:pt>
    <dgm:pt modelId="{00522048-60DD-4524-8E5A-EADD9AEAE388}" type="pres">
      <dgm:prSet presAssocID="{ED5A333D-92BF-4875-8F87-70B384F90BFF}" presName="connTx" presStyleLbl="parChTrans1D4" presStyleIdx="3" presStyleCnt="5"/>
      <dgm:spPr/>
      <dgm:t>
        <a:bodyPr/>
        <a:lstStyle/>
        <a:p>
          <a:endParaRPr lang="fr-FR"/>
        </a:p>
      </dgm:t>
    </dgm:pt>
    <dgm:pt modelId="{699AC135-35B9-4A66-8375-31C2D2C5B164}" type="pres">
      <dgm:prSet presAssocID="{489CCF3D-62C7-4165-A214-96C65E4D7441}" presName="root2" presStyleCnt="0"/>
      <dgm:spPr/>
    </dgm:pt>
    <dgm:pt modelId="{8105312F-24EA-47D4-A519-3D6C44DD0F86}" type="pres">
      <dgm:prSet presAssocID="{489CCF3D-62C7-4165-A214-96C65E4D7441}" presName="LevelTwoTextNode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17C2070A-06FA-4C59-BCA4-2FF12A06A67B}" type="pres">
      <dgm:prSet presAssocID="{489CCF3D-62C7-4165-A214-96C65E4D7441}" presName="level3hierChild" presStyleCnt="0"/>
      <dgm:spPr/>
    </dgm:pt>
    <dgm:pt modelId="{21CA0C30-08D6-48C7-A620-502125517B71}" type="pres">
      <dgm:prSet presAssocID="{7F9D4DB5-928F-4677-8331-FAD0FB468F12}" presName="conn2-1" presStyleLbl="parChTrans1D4" presStyleIdx="4" presStyleCnt="5"/>
      <dgm:spPr/>
      <dgm:t>
        <a:bodyPr/>
        <a:lstStyle/>
        <a:p>
          <a:endParaRPr lang="fr-FR"/>
        </a:p>
      </dgm:t>
    </dgm:pt>
    <dgm:pt modelId="{C648DBAC-360E-41F7-8FAB-FF45689D5340}" type="pres">
      <dgm:prSet presAssocID="{7F9D4DB5-928F-4677-8331-FAD0FB468F12}" presName="connTx" presStyleLbl="parChTrans1D4" presStyleIdx="4" presStyleCnt="5"/>
      <dgm:spPr/>
      <dgm:t>
        <a:bodyPr/>
        <a:lstStyle/>
        <a:p>
          <a:endParaRPr lang="fr-FR"/>
        </a:p>
      </dgm:t>
    </dgm:pt>
    <dgm:pt modelId="{4D6518DD-4380-4751-8CBC-115480CFFFDE}" type="pres">
      <dgm:prSet presAssocID="{88F90580-4CB6-4DE9-99C7-9A7CE15680A0}" presName="root2" presStyleCnt="0"/>
      <dgm:spPr/>
    </dgm:pt>
    <dgm:pt modelId="{4B109746-A58F-4BFA-9EFA-545B948793F2}" type="pres">
      <dgm:prSet presAssocID="{88F90580-4CB6-4DE9-99C7-9A7CE15680A0}" presName="LevelTwoTextNode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B3BB458-7813-48B1-8C9C-9B793C4A4119}" type="pres">
      <dgm:prSet presAssocID="{88F90580-4CB6-4DE9-99C7-9A7CE15680A0}" presName="level3hierChild" presStyleCnt="0"/>
      <dgm:spPr/>
    </dgm:pt>
    <dgm:pt modelId="{7F643089-6469-430C-9825-2C08B5D3ACC9}" type="pres">
      <dgm:prSet presAssocID="{4C22A840-3018-463C-8148-24B9C5136869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8B5F0AD5-76E8-427B-9665-D86E74F3B46B}" type="pres">
      <dgm:prSet presAssocID="{4C22A840-3018-463C-8148-24B9C5136869}" presName="connTx" presStyleLbl="parChTrans1D2" presStyleIdx="1" presStyleCnt="2"/>
      <dgm:spPr/>
      <dgm:t>
        <a:bodyPr/>
        <a:lstStyle/>
        <a:p>
          <a:endParaRPr lang="fr-FR"/>
        </a:p>
      </dgm:t>
    </dgm:pt>
    <dgm:pt modelId="{4DEC62EE-FCF1-47BA-A7B5-D078A61FBE39}" type="pres">
      <dgm:prSet presAssocID="{5196510E-1FBC-4C13-A3E0-D66274FC0757}" presName="root2" presStyleCnt="0"/>
      <dgm:spPr/>
    </dgm:pt>
    <dgm:pt modelId="{BA086C77-B8C8-41E5-981F-2D9344ACCB06}" type="pres">
      <dgm:prSet presAssocID="{5196510E-1FBC-4C13-A3E0-D66274FC075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2BE17634-3B04-43B3-894D-5F879F911189}" type="pres">
      <dgm:prSet presAssocID="{5196510E-1FBC-4C13-A3E0-D66274FC0757}" presName="level3hierChild" presStyleCnt="0"/>
      <dgm:spPr/>
    </dgm:pt>
  </dgm:ptLst>
  <dgm:cxnLst>
    <dgm:cxn modelId="{1C068164-61BE-4F3C-A10D-A848AE04066A}" srcId="{83BA4D2D-FAF7-4FC5-B192-520C839525D9}" destId="{489CCF3D-62C7-4165-A214-96C65E4D7441}" srcOrd="1" destOrd="0" parTransId="{ED5A333D-92BF-4875-8F87-70B384F90BFF}" sibTransId="{734337BC-9F1A-44D4-BBEE-1641A109ADBE}"/>
    <dgm:cxn modelId="{F2F40855-4B08-4E80-9FE7-901D66454BE8}" type="presOf" srcId="{1286C554-F09E-4004-8D9D-9C080297EEE7}" destId="{384B65CE-B393-44D3-8585-7EAFC1E06B75}" srcOrd="0" destOrd="0" presId="urn:microsoft.com/office/officeart/2008/layout/HorizontalMultiLevelHierarchy"/>
    <dgm:cxn modelId="{51842508-8F40-4759-944C-76F10A7EE94C}" srcId="{83BA4D2D-FAF7-4FC5-B192-520C839525D9}" destId="{88F90580-4CB6-4DE9-99C7-9A7CE15680A0}" srcOrd="2" destOrd="0" parTransId="{7F9D4DB5-928F-4677-8331-FAD0FB468F12}" sibTransId="{92CD7740-1C1C-4FA0-8CC8-E22CC6F44865}"/>
    <dgm:cxn modelId="{F9DC5ECA-6615-43E3-8082-8D057F9AF24C}" type="presOf" srcId="{12483065-FD82-44BA-B5A8-69D66687EC31}" destId="{12144B92-B576-4E7F-8117-9C55C0565B2E}" srcOrd="1" destOrd="0" presId="urn:microsoft.com/office/officeart/2008/layout/HorizontalMultiLevelHierarchy"/>
    <dgm:cxn modelId="{038C4C03-21A0-496B-9898-B0A34B052FBD}" type="presOf" srcId="{504A4375-5A32-4D16-9897-3D777CE9CF4B}" destId="{FA13CC6F-F5E4-4286-8406-9F84487E98F7}" srcOrd="0" destOrd="0" presId="urn:microsoft.com/office/officeart/2008/layout/HorizontalMultiLevelHierarchy"/>
    <dgm:cxn modelId="{EAAD146A-2750-4148-AD5D-4CB00FCB249C}" srcId="{95C0BD96-366A-4D82-AD9B-FF450193CC99}" destId="{1286C554-F09E-4004-8D9D-9C080297EEE7}" srcOrd="0" destOrd="0" parTransId="{F3D0F398-9E38-4F56-843F-F17063DA753B}" sibTransId="{08BDDA8D-1A44-4EED-91BF-05784F5828D2}"/>
    <dgm:cxn modelId="{72805B90-E4A2-438C-AC72-0584D2AC573C}" srcId="{FFCA21C1-A2C0-4981-A89B-7C5296C87B0F}" destId="{95C0BD96-366A-4D82-AD9B-FF450193CC99}" srcOrd="0" destOrd="0" parTransId="{54E33DB2-70F5-4304-8CA6-2D2C0C3AC7A5}" sibTransId="{7C9AD0AC-2686-46A7-A89E-9A4DD31450C5}"/>
    <dgm:cxn modelId="{93AF5021-1AAA-4381-A8B1-262B65E35049}" type="presOf" srcId="{5196510E-1FBC-4C13-A3E0-D66274FC0757}" destId="{BA086C77-B8C8-41E5-981F-2D9344ACCB06}" srcOrd="0" destOrd="0" presId="urn:microsoft.com/office/officeart/2008/layout/HorizontalMultiLevelHierarchy"/>
    <dgm:cxn modelId="{F090FCB5-9661-4B69-8B79-ED4A9AF90EB8}" type="presOf" srcId="{12483065-FD82-44BA-B5A8-69D66687EC31}" destId="{27A01B87-38E6-4E4D-8C28-AFD8884C6951}" srcOrd="0" destOrd="0" presId="urn:microsoft.com/office/officeart/2008/layout/HorizontalMultiLevelHierarchy"/>
    <dgm:cxn modelId="{ECFBECAE-3FD3-4DE3-919D-8F03EE8779C3}" srcId="{83BA4D2D-FAF7-4FC5-B192-520C839525D9}" destId="{B15DB472-43E6-41FB-9D17-B641F5E9E71F}" srcOrd="0" destOrd="0" parTransId="{A5D379F5-23A1-45B5-B29C-BBD830DD2650}" sibTransId="{4E20B0DA-A2A4-4A79-ABCB-D5F28C7973C5}"/>
    <dgm:cxn modelId="{F46EFC45-F5FE-48F3-86BB-905A6EDE5CAC}" type="presOf" srcId="{4C22A840-3018-463C-8148-24B9C5136869}" destId="{8B5F0AD5-76E8-427B-9665-D86E74F3B46B}" srcOrd="1" destOrd="0" presId="urn:microsoft.com/office/officeart/2008/layout/HorizontalMultiLevelHierarchy"/>
    <dgm:cxn modelId="{06CFFC99-4068-47CD-963E-9104FC93B159}" srcId="{B15DB472-43E6-41FB-9D17-B641F5E9E71F}" destId="{504A4375-5A32-4D16-9897-3D777CE9CF4B}" srcOrd="0" destOrd="0" parTransId="{12483065-FD82-44BA-B5A8-69D66687EC31}" sibTransId="{76344E2F-825B-44A0-A59B-ABBA053B5E7F}"/>
    <dgm:cxn modelId="{A4B58C0D-B53A-4BC7-B2B9-02D36C19FE85}" type="presOf" srcId="{57866DFA-9E96-461D-BC20-83232BCA5870}" destId="{639CCF14-09DA-466C-A86D-B4C01FF6D6E1}" srcOrd="1" destOrd="0" presId="urn:microsoft.com/office/officeart/2008/layout/HorizontalMultiLevelHierarchy"/>
    <dgm:cxn modelId="{D1A78293-1DBB-4605-B4C6-CC097009D426}" type="presOf" srcId="{7F9D4DB5-928F-4677-8331-FAD0FB468F12}" destId="{C648DBAC-360E-41F7-8FAB-FF45689D5340}" srcOrd="1" destOrd="0" presId="urn:microsoft.com/office/officeart/2008/layout/HorizontalMultiLevelHierarchy"/>
    <dgm:cxn modelId="{AA7A7D1B-9BC7-41E2-B0DE-2CFB4747F176}" srcId="{B15DB472-43E6-41FB-9D17-B641F5E9E71F}" destId="{829F0687-57DC-4B2B-B417-D8E82C04E617}" srcOrd="1" destOrd="0" parTransId="{57866DFA-9E96-461D-BC20-83232BCA5870}" sibTransId="{9426F06F-CF32-43D6-A157-9982B1E157BA}"/>
    <dgm:cxn modelId="{09C6AAC8-BA56-44E5-A7E0-D7A682918C5E}" type="presOf" srcId="{B15DB472-43E6-41FB-9D17-B641F5E9E71F}" destId="{C11C71FA-FCF6-480B-9B01-41CE5DD2EB5C}" srcOrd="0" destOrd="0" presId="urn:microsoft.com/office/officeart/2008/layout/HorizontalMultiLevelHierarchy"/>
    <dgm:cxn modelId="{A227314E-4C41-44FF-AF56-DC2A6D77E774}" type="presOf" srcId="{FFCA21C1-A2C0-4981-A89B-7C5296C87B0F}" destId="{C88E06DA-725D-49FD-AA64-54A4706CB632}" srcOrd="0" destOrd="0" presId="urn:microsoft.com/office/officeart/2008/layout/HorizontalMultiLevelHierarchy"/>
    <dgm:cxn modelId="{12897DA0-3B57-4DA9-BA04-88FF0146D486}" type="presOf" srcId="{391F277C-CD88-4A4E-AD00-11D6300293EF}" destId="{5C72FA64-B834-4714-8F6A-E0503A02C6C5}" srcOrd="0" destOrd="0" presId="urn:microsoft.com/office/officeart/2008/layout/HorizontalMultiLevelHierarchy"/>
    <dgm:cxn modelId="{E8679253-BD07-4290-9ECA-A0A707255066}" type="presOf" srcId="{95C0BD96-366A-4D82-AD9B-FF450193CC99}" destId="{A27D57A4-0D9A-4F5C-B33A-AC7BD075B3E3}" srcOrd="0" destOrd="0" presId="urn:microsoft.com/office/officeart/2008/layout/HorizontalMultiLevelHierarchy"/>
    <dgm:cxn modelId="{859C91EC-800C-400A-B46B-EAD9262742A6}" srcId="{95C0BD96-366A-4D82-AD9B-FF450193CC99}" destId="{5196510E-1FBC-4C13-A3E0-D66274FC0757}" srcOrd="1" destOrd="0" parTransId="{4C22A840-3018-463C-8148-24B9C5136869}" sibTransId="{F91FB90B-BA49-4C1A-BE8F-59A025737520}"/>
    <dgm:cxn modelId="{BCF94CA0-B007-404A-9249-89F3AFF35DE5}" type="presOf" srcId="{57866DFA-9E96-461D-BC20-83232BCA5870}" destId="{D058330C-637B-4FBE-A0F2-D2946C5536E1}" srcOrd="0" destOrd="0" presId="urn:microsoft.com/office/officeart/2008/layout/HorizontalMultiLevelHierarchy"/>
    <dgm:cxn modelId="{3418F3EE-E72C-436D-AC2B-9DC209200BAF}" type="presOf" srcId="{4C22A840-3018-463C-8148-24B9C5136869}" destId="{7F643089-6469-430C-9825-2C08B5D3ACC9}" srcOrd="0" destOrd="0" presId="urn:microsoft.com/office/officeart/2008/layout/HorizontalMultiLevelHierarchy"/>
    <dgm:cxn modelId="{6D6BE3B9-8806-42DD-B128-A94D1608BB4C}" type="presOf" srcId="{ED5A333D-92BF-4875-8F87-70B384F90BFF}" destId="{00522048-60DD-4524-8E5A-EADD9AEAE388}" srcOrd="1" destOrd="0" presId="urn:microsoft.com/office/officeart/2008/layout/HorizontalMultiLevelHierarchy"/>
    <dgm:cxn modelId="{EC3956E6-8297-4F3D-8181-EA567F4FFD43}" srcId="{1286C554-F09E-4004-8D9D-9C080297EEE7}" destId="{83BA4D2D-FAF7-4FC5-B192-520C839525D9}" srcOrd="0" destOrd="0" parTransId="{391F277C-CD88-4A4E-AD00-11D6300293EF}" sibTransId="{B0419CD5-00D6-4556-ABBE-A04DA4DF5F22}"/>
    <dgm:cxn modelId="{0E04DEC7-C8F4-405A-9BAB-335C9D5B8A0E}" type="presOf" srcId="{83BA4D2D-FAF7-4FC5-B192-520C839525D9}" destId="{E96B9B08-7ACE-4822-A017-AD90FF4ECA9B}" srcOrd="0" destOrd="0" presId="urn:microsoft.com/office/officeart/2008/layout/HorizontalMultiLevelHierarchy"/>
    <dgm:cxn modelId="{5FCD6880-D872-4F2D-B553-83609AC3037E}" type="presOf" srcId="{88F90580-4CB6-4DE9-99C7-9A7CE15680A0}" destId="{4B109746-A58F-4BFA-9EFA-545B948793F2}" srcOrd="0" destOrd="0" presId="urn:microsoft.com/office/officeart/2008/layout/HorizontalMultiLevelHierarchy"/>
    <dgm:cxn modelId="{9A180986-1DAC-4449-83EF-80C383BCD1DE}" type="presOf" srcId="{489CCF3D-62C7-4165-A214-96C65E4D7441}" destId="{8105312F-24EA-47D4-A519-3D6C44DD0F86}" srcOrd="0" destOrd="0" presId="urn:microsoft.com/office/officeart/2008/layout/HorizontalMultiLevelHierarchy"/>
    <dgm:cxn modelId="{E63073BC-1AB2-45DF-9817-A5BE59B43A02}" type="presOf" srcId="{A5D379F5-23A1-45B5-B29C-BBD830DD2650}" destId="{DCD611E0-F4A0-4BB2-B6C8-9B8864633181}" srcOrd="1" destOrd="0" presId="urn:microsoft.com/office/officeart/2008/layout/HorizontalMultiLevelHierarchy"/>
    <dgm:cxn modelId="{C43F2E3A-F6A8-4F8B-89FF-BC212051370F}" type="presOf" srcId="{A5D379F5-23A1-45B5-B29C-BBD830DD2650}" destId="{19B96C5C-0F70-4740-85D0-073D8D74D664}" srcOrd="0" destOrd="0" presId="urn:microsoft.com/office/officeart/2008/layout/HorizontalMultiLevelHierarchy"/>
    <dgm:cxn modelId="{8ABC34F8-43D2-49C2-981B-59E8EE83898F}" type="presOf" srcId="{F3D0F398-9E38-4F56-843F-F17063DA753B}" destId="{0E1179E7-C1A8-4A42-9ED7-7FED6CDAB3CB}" srcOrd="1" destOrd="0" presId="urn:microsoft.com/office/officeart/2008/layout/HorizontalMultiLevelHierarchy"/>
    <dgm:cxn modelId="{E2F1AC89-6D66-4899-BE69-C420B8B6D2C8}" type="presOf" srcId="{7F9D4DB5-928F-4677-8331-FAD0FB468F12}" destId="{21CA0C30-08D6-48C7-A620-502125517B71}" srcOrd="0" destOrd="0" presId="urn:microsoft.com/office/officeart/2008/layout/HorizontalMultiLevelHierarchy"/>
    <dgm:cxn modelId="{56E382E6-F0D1-40CB-818C-6820E9115D43}" type="presOf" srcId="{ED5A333D-92BF-4875-8F87-70B384F90BFF}" destId="{0BB23B30-A573-470E-9231-5E4B0A21E095}" srcOrd="0" destOrd="0" presId="urn:microsoft.com/office/officeart/2008/layout/HorizontalMultiLevelHierarchy"/>
    <dgm:cxn modelId="{D443AC42-D3A1-46DF-BDF3-02B0ABB9639B}" type="presOf" srcId="{829F0687-57DC-4B2B-B417-D8E82C04E617}" destId="{6498ADF7-34C3-4D0A-A1AA-B4BFE77A8577}" srcOrd="0" destOrd="0" presId="urn:microsoft.com/office/officeart/2008/layout/HorizontalMultiLevelHierarchy"/>
    <dgm:cxn modelId="{562025A2-8B87-4987-8676-28CFCE5A3670}" type="presOf" srcId="{391F277C-CD88-4A4E-AD00-11D6300293EF}" destId="{9F22D45E-ABB2-4FE1-833C-CD71B2F47426}" srcOrd="1" destOrd="0" presId="urn:microsoft.com/office/officeart/2008/layout/HorizontalMultiLevelHierarchy"/>
    <dgm:cxn modelId="{AFC11DC4-B2AD-4003-9366-E8CDD0B7CDE7}" type="presOf" srcId="{F3D0F398-9E38-4F56-843F-F17063DA753B}" destId="{527CFB76-F6DD-4E24-A590-9648F746A015}" srcOrd="0" destOrd="0" presId="urn:microsoft.com/office/officeart/2008/layout/HorizontalMultiLevelHierarchy"/>
    <dgm:cxn modelId="{4E6D16A3-60BB-4701-900F-3B404CC16723}" type="presParOf" srcId="{C88E06DA-725D-49FD-AA64-54A4706CB632}" destId="{4158D2AA-55D8-41E6-A289-C8E303465F3A}" srcOrd="0" destOrd="0" presId="urn:microsoft.com/office/officeart/2008/layout/HorizontalMultiLevelHierarchy"/>
    <dgm:cxn modelId="{17812861-846D-4C32-A4D4-AFEB98FFD9E5}" type="presParOf" srcId="{4158D2AA-55D8-41E6-A289-C8E303465F3A}" destId="{A27D57A4-0D9A-4F5C-B33A-AC7BD075B3E3}" srcOrd="0" destOrd="0" presId="urn:microsoft.com/office/officeart/2008/layout/HorizontalMultiLevelHierarchy"/>
    <dgm:cxn modelId="{0B73E8CA-66FE-4538-AF29-3AF32A7AE9CB}" type="presParOf" srcId="{4158D2AA-55D8-41E6-A289-C8E303465F3A}" destId="{2A2E22A5-2D71-43E2-ACBA-B085CC46A08B}" srcOrd="1" destOrd="0" presId="urn:microsoft.com/office/officeart/2008/layout/HorizontalMultiLevelHierarchy"/>
    <dgm:cxn modelId="{B72809F4-4D54-419A-A233-5B5A1D3BA2A0}" type="presParOf" srcId="{2A2E22A5-2D71-43E2-ACBA-B085CC46A08B}" destId="{527CFB76-F6DD-4E24-A590-9648F746A015}" srcOrd="0" destOrd="0" presId="urn:microsoft.com/office/officeart/2008/layout/HorizontalMultiLevelHierarchy"/>
    <dgm:cxn modelId="{BC8EB617-F3C3-447A-A79F-F1E0F9930900}" type="presParOf" srcId="{527CFB76-F6DD-4E24-A590-9648F746A015}" destId="{0E1179E7-C1A8-4A42-9ED7-7FED6CDAB3CB}" srcOrd="0" destOrd="0" presId="urn:microsoft.com/office/officeart/2008/layout/HorizontalMultiLevelHierarchy"/>
    <dgm:cxn modelId="{9614E939-B3A4-4E94-A5D0-C823D6221233}" type="presParOf" srcId="{2A2E22A5-2D71-43E2-ACBA-B085CC46A08B}" destId="{0A024CD2-D404-4D1D-BADB-EB55B2720F53}" srcOrd="1" destOrd="0" presId="urn:microsoft.com/office/officeart/2008/layout/HorizontalMultiLevelHierarchy"/>
    <dgm:cxn modelId="{5B25AAC6-C8AA-4624-9BBE-601B328AD053}" type="presParOf" srcId="{0A024CD2-D404-4D1D-BADB-EB55B2720F53}" destId="{384B65CE-B393-44D3-8585-7EAFC1E06B75}" srcOrd="0" destOrd="0" presId="urn:microsoft.com/office/officeart/2008/layout/HorizontalMultiLevelHierarchy"/>
    <dgm:cxn modelId="{5B8CF918-BCA8-4879-8BDE-B8A24F2BDC85}" type="presParOf" srcId="{0A024CD2-D404-4D1D-BADB-EB55B2720F53}" destId="{371A6BAD-9982-4CA0-B466-3E1EDD98A77B}" srcOrd="1" destOrd="0" presId="urn:microsoft.com/office/officeart/2008/layout/HorizontalMultiLevelHierarchy"/>
    <dgm:cxn modelId="{FA9133E2-DCD5-4866-B96F-B73F3770573E}" type="presParOf" srcId="{371A6BAD-9982-4CA0-B466-3E1EDD98A77B}" destId="{5C72FA64-B834-4714-8F6A-E0503A02C6C5}" srcOrd="0" destOrd="0" presId="urn:microsoft.com/office/officeart/2008/layout/HorizontalMultiLevelHierarchy"/>
    <dgm:cxn modelId="{F346A012-95ED-4AD3-8205-65921DA75F7A}" type="presParOf" srcId="{5C72FA64-B834-4714-8F6A-E0503A02C6C5}" destId="{9F22D45E-ABB2-4FE1-833C-CD71B2F47426}" srcOrd="0" destOrd="0" presId="urn:microsoft.com/office/officeart/2008/layout/HorizontalMultiLevelHierarchy"/>
    <dgm:cxn modelId="{C38CF202-0936-47F2-BAEE-BBB125FF3883}" type="presParOf" srcId="{371A6BAD-9982-4CA0-B466-3E1EDD98A77B}" destId="{93BC1043-0701-4564-84B0-2A887B4176FD}" srcOrd="1" destOrd="0" presId="urn:microsoft.com/office/officeart/2008/layout/HorizontalMultiLevelHierarchy"/>
    <dgm:cxn modelId="{FDAFA4B0-EB22-44F5-9A93-9408AB5BC9DE}" type="presParOf" srcId="{93BC1043-0701-4564-84B0-2A887B4176FD}" destId="{E96B9B08-7ACE-4822-A017-AD90FF4ECA9B}" srcOrd="0" destOrd="0" presId="urn:microsoft.com/office/officeart/2008/layout/HorizontalMultiLevelHierarchy"/>
    <dgm:cxn modelId="{1BD08344-DE9F-44E9-A504-5573A76CC101}" type="presParOf" srcId="{93BC1043-0701-4564-84B0-2A887B4176FD}" destId="{CCF9CBAB-F6E1-461A-8223-91A121EFD4E8}" srcOrd="1" destOrd="0" presId="urn:microsoft.com/office/officeart/2008/layout/HorizontalMultiLevelHierarchy"/>
    <dgm:cxn modelId="{7F5249EB-DE9F-4F9F-9EBA-FAD15A032F7B}" type="presParOf" srcId="{CCF9CBAB-F6E1-461A-8223-91A121EFD4E8}" destId="{19B96C5C-0F70-4740-85D0-073D8D74D664}" srcOrd="0" destOrd="0" presId="urn:microsoft.com/office/officeart/2008/layout/HorizontalMultiLevelHierarchy"/>
    <dgm:cxn modelId="{8B104ADC-DAA8-42B8-A1E6-7D83213E0D2A}" type="presParOf" srcId="{19B96C5C-0F70-4740-85D0-073D8D74D664}" destId="{DCD611E0-F4A0-4BB2-B6C8-9B8864633181}" srcOrd="0" destOrd="0" presId="urn:microsoft.com/office/officeart/2008/layout/HorizontalMultiLevelHierarchy"/>
    <dgm:cxn modelId="{90B6E8B3-48D9-4103-9FF9-9C2E0C4600CB}" type="presParOf" srcId="{CCF9CBAB-F6E1-461A-8223-91A121EFD4E8}" destId="{3ECC5579-FF86-41F4-A11A-E4843B5927BB}" srcOrd="1" destOrd="0" presId="urn:microsoft.com/office/officeart/2008/layout/HorizontalMultiLevelHierarchy"/>
    <dgm:cxn modelId="{2ADC2EA5-15BA-4FDB-8185-1EC93FDCF106}" type="presParOf" srcId="{3ECC5579-FF86-41F4-A11A-E4843B5927BB}" destId="{C11C71FA-FCF6-480B-9B01-41CE5DD2EB5C}" srcOrd="0" destOrd="0" presId="urn:microsoft.com/office/officeart/2008/layout/HorizontalMultiLevelHierarchy"/>
    <dgm:cxn modelId="{16F7B347-6072-483F-8670-58299A2E389C}" type="presParOf" srcId="{3ECC5579-FF86-41F4-A11A-E4843B5927BB}" destId="{BD081A3D-3503-40E3-A0FF-54D3D5A474E6}" srcOrd="1" destOrd="0" presId="urn:microsoft.com/office/officeart/2008/layout/HorizontalMultiLevelHierarchy"/>
    <dgm:cxn modelId="{10D0D76F-3056-4D30-9C58-A8802B79BBFF}" type="presParOf" srcId="{BD081A3D-3503-40E3-A0FF-54D3D5A474E6}" destId="{27A01B87-38E6-4E4D-8C28-AFD8884C6951}" srcOrd="0" destOrd="0" presId="urn:microsoft.com/office/officeart/2008/layout/HorizontalMultiLevelHierarchy"/>
    <dgm:cxn modelId="{41261A60-A1AA-4688-9A05-6D68B529F8E9}" type="presParOf" srcId="{27A01B87-38E6-4E4D-8C28-AFD8884C6951}" destId="{12144B92-B576-4E7F-8117-9C55C0565B2E}" srcOrd="0" destOrd="0" presId="urn:microsoft.com/office/officeart/2008/layout/HorizontalMultiLevelHierarchy"/>
    <dgm:cxn modelId="{F2849B80-729A-4B17-9DD2-1A254068158D}" type="presParOf" srcId="{BD081A3D-3503-40E3-A0FF-54D3D5A474E6}" destId="{E0C298F4-A1BC-45FA-98E3-7EB8AF09CAEA}" srcOrd="1" destOrd="0" presId="urn:microsoft.com/office/officeart/2008/layout/HorizontalMultiLevelHierarchy"/>
    <dgm:cxn modelId="{778CC50C-C1ED-4B8D-863F-222949146EA3}" type="presParOf" srcId="{E0C298F4-A1BC-45FA-98E3-7EB8AF09CAEA}" destId="{FA13CC6F-F5E4-4286-8406-9F84487E98F7}" srcOrd="0" destOrd="0" presId="urn:microsoft.com/office/officeart/2008/layout/HorizontalMultiLevelHierarchy"/>
    <dgm:cxn modelId="{1A0C5F1D-714F-416F-89AD-24056CCDF367}" type="presParOf" srcId="{E0C298F4-A1BC-45FA-98E3-7EB8AF09CAEA}" destId="{7BFCE282-5E72-4F99-BEA9-5FE12FD02EA8}" srcOrd="1" destOrd="0" presId="urn:microsoft.com/office/officeart/2008/layout/HorizontalMultiLevelHierarchy"/>
    <dgm:cxn modelId="{08B43015-898F-46EB-8C0A-0B81C30A9188}" type="presParOf" srcId="{BD081A3D-3503-40E3-A0FF-54D3D5A474E6}" destId="{D058330C-637B-4FBE-A0F2-D2946C5536E1}" srcOrd="2" destOrd="0" presId="urn:microsoft.com/office/officeart/2008/layout/HorizontalMultiLevelHierarchy"/>
    <dgm:cxn modelId="{CCFFF17B-139A-4078-A5EE-A0C3BF0FE56E}" type="presParOf" srcId="{D058330C-637B-4FBE-A0F2-D2946C5536E1}" destId="{639CCF14-09DA-466C-A86D-B4C01FF6D6E1}" srcOrd="0" destOrd="0" presId="urn:microsoft.com/office/officeart/2008/layout/HorizontalMultiLevelHierarchy"/>
    <dgm:cxn modelId="{DF3495F7-85FB-4DF6-9606-A345CB5A1C56}" type="presParOf" srcId="{BD081A3D-3503-40E3-A0FF-54D3D5A474E6}" destId="{362CFB18-9468-4311-AA44-58A4EB7E86CA}" srcOrd="3" destOrd="0" presId="urn:microsoft.com/office/officeart/2008/layout/HorizontalMultiLevelHierarchy"/>
    <dgm:cxn modelId="{48061C3B-7226-4507-B5A0-3E21262C987F}" type="presParOf" srcId="{362CFB18-9468-4311-AA44-58A4EB7E86CA}" destId="{6498ADF7-34C3-4D0A-A1AA-B4BFE77A8577}" srcOrd="0" destOrd="0" presId="urn:microsoft.com/office/officeart/2008/layout/HorizontalMultiLevelHierarchy"/>
    <dgm:cxn modelId="{1D50777E-3AF2-40FC-B4EE-9E2D0D7AD113}" type="presParOf" srcId="{362CFB18-9468-4311-AA44-58A4EB7E86CA}" destId="{73D97B57-EF45-4A8B-9D91-9DC5BF255F7F}" srcOrd="1" destOrd="0" presId="urn:microsoft.com/office/officeart/2008/layout/HorizontalMultiLevelHierarchy"/>
    <dgm:cxn modelId="{CF327959-8303-46DC-9127-5C406FA36579}" type="presParOf" srcId="{CCF9CBAB-F6E1-461A-8223-91A121EFD4E8}" destId="{0BB23B30-A573-470E-9231-5E4B0A21E095}" srcOrd="2" destOrd="0" presId="urn:microsoft.com/office/officeart/2008/layout/HorizontalMultiLevelHierarchy"/>
    <dgm:cxn modelId="{9AD616CF-8FEA-4605-9731-C9757A000AAF}" type="presParOf" srcId="{0BB23B30-A573-470E-9231-5E4B0A21E095}" destId="{00522048-60DD-4524-8E5A-EADD9AEAE388}" srcOrd="0" destOrd="0" presId="urn:microsoft.com/office/officeart/2008/layout/HorizontalMultiLevelHierarchy"/>
    <dgm:cxn modelId="{E72EF206-A88A-4993-8E21-B0CB786F0C39}" type="presParOf" srcId="{CCF9CBAB-F6E1-461A-8223-91A121EFD4E8}" destId="{699AC135-35B9-4A66-8375-31C2D2C5B164}" srcOrd="3" destOrd="0" presId="urn:microsoft.com/office/officeart/2008/layout/HorizontalMultiLevelHierarchy"/>
    <dgm:cxn modelId="{E55F27DF-2A58-4EDF-BA65-DCCD58B472B9}" type="presParOf" srcId="{699AC135-35B9-4A66-8375-31C2D2C5B164}" destId="{8105312F-24EA-47D4-A519-3D6C44DD0F86}" srcOrd="0" destOrd="0" presId="urn:microsoft.com/office/officeart/2008/layout/HorizontalMultiLevelHierarchy"/>
    <dgm:cxn modelId="{CC24C85F-476B-4FCB-B1F3-A391812F19EB}" type="presParOf" srcId="{699AC135-35B9-4A66-8375-31C2D2C5B164}" destId="{17C2070A-06FA-4C59-BCA4-2FF12A06A67B}" srcOrd="1" destOrd="0" presId="urn:microsoft.com/office/officeart/2008/layout/HorizontalMultiLevelHierarchy"/>
    <dgm:cxn modelId="{10212A11-D110-496F-97AA-DC9B7E375A3C}" type="presParOf" srcId="{CCF9CBAB-F6E1-461A-8223-91A121EFD4E8}" destId="{21CA0C30-08D6-48C7-A620-502125517B71}" srcOrd="4" destOrd="0" presId="urn:microsoft.com/office/officeart/2008/layout/HorizontalMultiLevelHierarchy"/>
    <dgm:cxn modelId="{3BF4209F-3350-45EC-A41F-74CFAA9106A9}" type="presParOf" srcId="{21CA0C30-08D6-48C7-A620-502125517B71}" destId="{C648DBAC-360E-41F7-8FAB-FF45689D5340}" srcOrd="0" destOrd="0" presId="urn:microsoft.com/office/officeart/2008/layout/HorizontalMultiLevelHierarchy"/>
    <dgm:cxn modelId="{077B8218-2BCA-4D59-9446-E12652257FED}" type="presParOf" srcId="{CCF9CBAB-F6E1-461A-8223-91A121EFD4E8}" destId="{4D6518DD-4380-4751-8CBC-115480CFFFDE}" srcOrd="5" destOrd="0" presId="urn:microsoft.com/office/officeart/2008/layout/HorizontalMultiLevelHierarchy"/>
    <dgm:cxn modelId="{93569B9C-187B-425B-B4B2-F4B6DB7ECCB7}" type="presParOf" srcId="{4D6518DD-4380-4751-8CBC-115480CFFFDE}" destId="{4B109746-A58F-4BFA-9EFA-545B948793F2}" srcOrd="0" destOrd="0" presId="urn:microsoft.com/office/officeart/2008/layout/HorizontalMultiLevelHierarchy"/>
    <dgm:cxn modelId="{513BB46B-DDAD-4498-89CA-1911E4880948}" type="presParOf" srcId="{4D6518DD-4380-4751-8CBC-115480CFFFDE}" destId="{6B3BB458-7813-48B1-8C9C-9B793C4A4119}" srcOrd="1" destOrd="0" presId="urn:microsoft.com/office/officeart/2008/layout/HorizontalMultiLevelHierarchy"/>
    <dgm:cxn modelId="{6B27020C-4882-414E-9DBB-5B64B00915EB}" type="presParOf" srcId="{2A2E22A5-2D71-43E2-ACBA-B085CC46A08B}" destId="{7F643089-6469-430C-9825-2C08B5D3ACC9}" srcOrd="2" destOrd="0" presId="urn:microsoft.com/office/officeart/2008/layout/HorizontalMultiLevelHierarchy"/>
    <dgm:cxn modelId="{D3674DAE-1605-4021-92E1-10C2E154CD71}" type="presParOf" srcId="{7F643089-6469-430C-9825-2C08B5D3ACC9}" destId="{8B5F0AD5-76E8-427B-9665-D86E74F3B46B}" srcOrd="0" destOrd="0" presId="urn:microsoft.com/office/officeart/2008/layout/HorizontalMultiLevelHierarchy"/>
    <dgm:cxn modelId="{DABBBDDC-E480-4800-BFC0-4D34997B5190}" type="presParOf" srcId="{2A2E22A5-2D71-43E2-ACBA-B085CC46A08B}" destId="{4DEC62EE-FCF1-47BA-A7B5-D078A61FBE39}" srcOrd="3" destOrd="0" presId="urn:microsoft.com/office/officeart/2008/layout/HorizontalMultiLevelHierarchy"/>
    <dgm:cxn modelId="{DE98A54C-378C-488F-91D6-F3A7BB41ACF9}" type="presParOf" srcId="{4DEC62EE-FCF1-47BA-A7B5-D078A61FBE39}" destId="{BA086C77-B8C8-41E5-981F-2D9344ACCB06}" srcOrd="0" destOrd="0" presId="urn:microsoft.com/office/officeart/2008/layout/HorizontalMultiLevelHierarchy"/>
    <dgm:cxn modelId="{E3506986-B907-457A-A120-D6D7DF230A96}" type="presParOf" srcId="{4DEC62EE-FCF1-47BA-A7B5-D078A61FBE39}" destId="{2BE17634-3B04-43B3-894D-5F879F91118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05DB0-81DD-4B53-B6C9-DCF6E09A544C}">
      <dsp:nvSpPr>
        <dsp:cNvPr id="0" name=""/>
        <dsp:cNvSpPr/>
      </dsp:nvSpPr>
      <dsp:spPr>
        <a:xfrm>
          <a:off x="1442011" y="2318001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32" y="0"/>
              </a:lnTo>
              <a:lnTo>
                <a:pt x="253432" y="482912"/>
              </a:lnTo>
              <a:lnTo>
                <a:pt x="506864" y="48291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77941" y="2541955"/>
        <a:ext cx="35004" cy="35004"/>
      </dsp:txXfrm>
    </dsp:sp>
    <dsp:sp modelId="{A98987D5-FA05-4121-AE3F-B7C993FF2431}">
      <dsp:nvSpPr>
        <dsp:cNvPr id="0" name=""/>
        <dsp:cNvSpPr/>
      </dsp:nvSpPr>
      <dsp:spPr>
        <a:xfrm>
          <a:off x="4483200" y="1835088"/>
          <a:ext cx="506864" cy="14487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32" y="0"/>
              </a:lnTo>
              <a:lnTo>
                <a:pt x="253432" y="1448737"/>
              </a:lnTo>
              <a:lnTo>
                <a:pt x="506864" y="14487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698262" y="2521086"/>
        <a:ext cx="76742" cy="76742"/>
      </dsp:txXfrm>
    </dsp:sp>
    <dsp:sp modelId="{79C0D080-7C81-4BAA-B474-551C51642B59}">
      <dsp:nvSpPr>
        <dsp:cNvPr id="0" name=""/>
        <dsp:cNvSpPr/>
      </dsp:nvSpPr>
      <dsp:spPr>
        <a:xfrm>
          <a:off x="4483200" y="1835088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3432" y="0"/>
              </a:lnTo>
              <a:lnTo>
                <a:pt x="253432" y="482912"/>
              </a:lnTo>
              <a:lnTo>
                <a:pt x="506864" y="4829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19131" y="2059042"/>
        <a:ext cx="35004" cy="35004"/>
      </dsp:txXfrm>
    </dsp:sp>
    <dsp:sp modelId="{A7AC904B-7897-4475-8D7A-3A23194F1455}">
      <dsp:nvSpPr>
        <dsp:cNvPr id="0" name=""/>
        <dsp:cNvSpPr/>
      </dsp:nvSpPr>
      <dsp:spPr>
        <a:xfrm>
          <a:off x="4483200" y="1352176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482912"/>
              </a:moveTo>
              <a:lnTo>
                <a:pt x="253432" y="482912"/>
              </a:lnTo>
              <a:lnTo>
                <a:pt x="253432" y="0"/>
              </a:lnTo>
              <a:lnTo>
                <a:pt x="50686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19131" y="1576130"/>
        <a:ext cx="35004" cy="35004"/>
      </dsp:txXfrm>
    </dsp:sp>
    <dsp:sp modelId="{42461136-7391-4FC7-942F-658B7E697049}">
      <dsp:nvSpPr>
        <dsp:cNvPr id="0" name=""/>
        <dsp:cNvSpPr/>
      </dsp:nvSpPr>
      <dsp:spPr>
        <a:xfrm>
          <a:off x="4483200" y="386351"/>
          <a:ext cx="506864" cy="1448737"/>
        </a:xfrm>
        <a:custGeom>
          <a:avLst/>
          <a:gdLst/>
          <a:ahLst/>
          <a:cxnLst/>
          <a:rect l="0" t="0" r="0" b="0"/>
          <a:pathLst>
            <a:path>
              <a:moveTo>
                <a:pt x="0" y="1448737"/>
              </a:moveTo>
              <a:lnTo>
                <a:pt x="253432" y="1448737"/>
              </a:lnTo>
              <a:lnTo>
                <a:pt x="253432" y="0"/>
              </a:lnTo>
              <a:lnTo>
                <a:pt x="506864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698262" y="1072348"/>
        <a:ext cx="76742" cy="76742"/>
      </dsp:txXfrm>
    </dsp:sp>
    <dsp:sp modelId="{76BB12F2-3AE3-42DF-A479-5F5DB6C9852C}">
      <dsp:nvSpPr>
        <dsp:cNvPr id="0" name=""/>
        <dsp:cNvSpPr/>
      </dsp:nvSpPr>
      <dsp:spPr>
        <a:xfrm>
          <a:off x="1442011" y="1835088"/>
          <a:ext cx="506864" cy="482912"/>
        </a:xfrm>
        <a:custGeom>
          <a:avLst/>
          <a:gdLst/>
          <a:ahLst/>
          <a:cxnLst/>
          <a:rect l="0" t="0" r="0" b="0"/>
          <a:pathLst>
            <a:path>
              <a:moveTo>
                <a:pt x="0" y="482912"/>
              </a:moveTo>
              <a:lnTo>
                <a:pt x="253432" y="482912"/>
              </a:lnTo>
              <a:lnTo>
                <a:pt x="253432" y="0"/>
              </a:lnTo>
              <a:lnTo>
                <a:pt x="506864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1677941" y="2059042"/>
        <a:ext cx="35004" cy="35004"/>
      </dsp:txXfrm>
    </dsp:sp>
    <dsp:sp modelId="{FA24E170-A0A3-4F83-98CE-11DA8E19AC6F}">
      <dsp:nvSpPr>
        <dsp:cNvPr id="0" name=""/>
        <dsp:cNvSpPr/>
      </dsp:nvSpPr>
      <dsp:spPr>
        <a:xfrm rot="16200000">
          <a:off x="-977634" y="1931671"/>
          <a:ext cx="4066631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000" kern="1200" dirty="0" err="1" smtClean="0"/>
            <a:t>KinectSensorCollection</a:t>
          </a:r>
          <a:endParaRPr lang="en-GB" sz="3000" kern="1200" dirty="0"/>
        </a:p>
      </dsp:txBody>
      <dsp:txXfrm>
        <a:off x="-977634" y="1931671"/>
        <a:ext cx="4066631" cy="772659"/>
      </dsp:txXfrm>
    </dsp:sp>
    <dsp:sp modelId="{2E2FE10D-F20C-495B-ACAF-EDB5CFBC0902}">
      <dsp:nvSpPr>
        <dsp:cNvPr id="0" name=""/>
        <dsp:cNvSpPr/>
      </dsp:nvSpPr>
      <dsp:spPr>
        <a:xfrm>
          <a:off x="1948876" y="1448758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KinectSensor</a:t>
          </a:r>
          <a:endParaRPr lang="en-GB" sz="2700" kern="1200" dirty="0"/>
        </a:p>
      </dsp:txBody>
      <dsp:txXfrm>
        <a:off x="1948876" y="1448758"/>
        <a:ext cx="2534324" cy="772659"/>
      </dsp:txXfrm>
    </dsp:sp>
    <dsp:sp modelId="{4E60E23A-623F-4D56-862A-98A609C6FBF7}">
      <dsp:nvSpPr>
        <dsp:cNvPr id="0" name=""/>
        <dsp:cNvSpPr/>
      </dsp:nvSpPr>
      <dsp:spPr>
        <a:xfrm>
          <a:off x="4990065" y="21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smtClean="0"/>
            <a:t>ColorStream</a:t>
          </a:r>
          <a:endParaRPr lang="en-GB" sz="2700" kern="1200" dirty="0"/>
        </a:p>
      </dsp:txBody>
      <dsp:txXfrm>
        <a:off x="4990065" y="21"/>
        <a:ext cx="2534324" cy="772659"/>
      </dsp:txXfrm>
    </dsp:sp>
    <dsp:sp modelId="{3EEC6F6A-9421-417D-A692-4B64D4E3E11D}">
      <dsp:nvSpPr>
        <dsp:cNvPr id="0" name=""/>
        <dsp:cNvSpPr/>
      </dsp:nvSpPr>
      <dsp:spPr>
        <a:xfrm>
          <a:off x="4990065" y="965846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DepthStream</a:t>
          </a:r>
          <a:endParaRPr lang="en-GB" sz="2700" kern="1200" dirty="0"/>
        </a:p>
      </dsp:txBody>
      <dsp:txXfrm>
        <a:off x="4990065" y="965846"/>
        <a:ext cx="2534324" cy="772659"/>
      </dsp:txXfrm>
    </dsp:sp>
    <dsp:sp modelId="{A9DA000B-3124-4DB5-807C-C005A19529B0}">
      <dsp:nvSpPr>
        <dsp:cNvPr id="0" name=""/>
        <dsp:cNvSpPr/>
      </dsp:nvSpPr>
      <dsp:spPr>
        <a:xfrm>
          <a:off x="4990065" y="1931671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SkeletonStream</a:t>
          </a:r>
          <a:endParaRPr lang="en-GB" sz="2700" kern="1200" dirty="0" smtClean="0"/>
        </a:p>
      </dsp:txBody>
      <dsp:txXfrm>
        <a:off x="4990065" y="1931671"/>
        <a:ext cx="2534324" cy="772659"/>
      </dsp:txXfrm>
    </dsp:sp>
    <dsp:sp modelId="{9D88EFF1-E955-4894-BDDE-D93E7A2D5317}">
      <dsp:nvSpPr>
        <dsp:cNvPr id="0" name=""/>
        <dsp:cNvSpPr/>
      </dsp:nvSpPr>
      <dsp:spPr>
        <a:xfrm>
          <a:off x="4990065" y="2897496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smtClean="0"/>
            <a:t>AudioSource</a:t>
          </a:r>
          <a:endParaRPr lang="en-GB" sz="2700" kern="1200" dirty="0" smtClean="0"/>
        </a:p>
      </dsp:txBody>
      <dsp:txXfrm>
        <a:off x="4990065" y="2897496"/>
        <a:ext cx="2534324" cy="772659"/>
      </dsp:txXfrm>
    </dsp:sp>
    <dsp:sp modelId="{44054F06-BA03-4F2B-9BE6-65E51AB622EB}">
      <dsp:nvSpPr>
        <dsp:cNvPr id="0" name=""/>
        <dsp:cNvSpPr/>
      </dsp:nvSpPr>
      <dsp:spPr>
        <a:xfrm>
          <a:off x="1948876" y="2414583"/>
          <a:ext cx="2534324" cy="772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KinectSensor</a:t>
          </a:r>
          <a:endParaRPr lang="en-GB" sz="2700" kern="1200" dirty="0"/>
        </a:p>
      </dsp:txBody>
      <dsp:txXfrm>
        <a:off x="1948876" y="2414583"/>
        <a:ext cx="2534324" cy="772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43089-6469-430C-9825-2C08B5D3ACC9}">
      <dsp:nvSpPr>
        <dsp:cNvPr id="0" name=""/>
        <dsp:cNvSpPr/>
      </dsp:nvSpPr>
      <dsp:spPr>
        <a:xfrm>
          <a:off x="522225" y="227115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4" y="0"/>
              </a:lnTo>
              <a:lnTo>
                <a:pt x="170014" y="323960"/>
              </a:lnTo>
              <a:lnTo>
                <a:pt x="340028" y="323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499" y="2421390"/>
        <a:ext cx="23482" cy="23482"/>
      </dsp:txXfrm>
    </dsp:sp>
    <dsp:sp modelId="{21CA0C30-08D6-48C7-A620-502125517B71}">
      <dsp:nvSpPr>
        <dsp:cNvPr id="0" name=""/>
        <dsp:cNvSpPr/>
      </dsp:nvSpPr>
      <dsp:spPr>
        <a:xfrm>
          <a:off x="4602568" y="1947191"/>
          <a:ext cx="340028" cy="647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4" y="0"/>
              </a:lnTo>
              <a:lnTo>
                <a:pt x="170014" y="647920"/>
              </a:lnTo>
              <a:lnTo>
                <a:pt x="340028" y="6479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54289" y="2252858"/>
        <a:ext cx="36586" cy="36586"/>
      </dsp:txXfrm>
    </dsp:sp>
    <dsp:sp modelId="{0BB23B30-A573-470E-9231-5E4B0A21E095}">
      <dsp:nvSpPr>
        <dsp:cNvPr id="0" name=""/>
        <dsp:cNvSpPr/>
      </dsp:nvSpPr>
      <dsp:spPr>
        <a:xfrm>
          <a:off x="4602568" y="1901471"/>
          <a:ext cx="340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64081" y="1938691"/>
        <a:ext cx="17001" cy="17001"/>
      </dsp:txXfrm>
    </dsp:sp>
    <dsp:sp modelId="{D058330C-637B-4FBE-A0F2-D2946C5536E1}">
      <dsp:nvSpPr>
        <dsp:cNvPr id="0" name=""/>
        <dsp:cNvSpPr/>
      </dsp:nvSpPr>
      <dsp:spPr>
        <a:xfrm>
          <a:off x="6642739" y="129927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014" y="0"/>
              </a:lnTo>
              <a:lnTo>
                <a:pt x="170014" y="323960"/>
              </a:lnTo>
              <a:lnTo>
                <a:pt x="340028" y="323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1012" y="1449510"/>
        <a:ext cx="23482" cy="23482"/>
      </dsp:txXfrm>
    </dsp:sp>
    <dsp:sp modelId="{27A01B87-38E6-4E4D-8C28-AFD8884C6951}">
      <dsp:nvSpPr>
        <dsp:cNvPr id="0" name=""/>
        <dsp:cNvSpPr/>
      </dsp:nvSpPr>
      <dsp:spPr>
        <a:xfrm>
          <a:off x="6642739" y="97531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323960"/>
              </a:moveTo>
              <a:lnTo>
                <a:pt x="170014" y="323960"/>
              </a:lnTo>
              <a:lnTo>
                <a:pt x="170014" y="0"/>
              </a:lnTo>
              <a:lnTo>
                <a:pt x="34002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1012" y="1125550"/>
        <a:ext cx="23482" cy="23482"/>
      </dsp:txXfrm>
    </dsp:sp>
    <dsp:sp modelId="{19B96C5C-0F70-4740-85D0-073D8D74D664}">
      <dsp:nvSpPr>
        <dsp:cNvPr id="0" name=""/>
        <dsp:cNvSpPr/>
      </dsp:nvSpPr>
      <dsp:spPr>
        <a:xfrm>
          <a:off x="4602568" y="1299271"/>
          <a:ext cx="340028" cy="647920"/>
        </a:xfrm>
        <a:custGeom>
          <a:avLst/>
          <a:gdLst/>
          <a:ahLst/>
          <a:cxnLst/>
          <a:rect l="0" t="0" r="0" b="0"/>
          <a:pathLst>
            <a:path>
              <a:moveTo>
                <a:pt x="0" y="647920"/>
              </a:moveTo>
              <a:lnTo>
                <a:pt x="170014" y="647920"/>
              </a:lnTo>
              <a:lnTo>
                <a:pt x="170014" y="0"/>
              </a:lnTo>
              <a:lnTo>
                <a:pt x="34002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4754289" y="1604938"/>
        <a:ext cx="36586" cy="36586"/>
      </dsp:txXfrm>
    </dsp:sp>
    <dsp:sp modelId="{5C72FA64-B834-4714-8F6A-E0503A02C6C5}">
      <dsp:nvSpPr>
        <dsp:cNvPr id="0" name=""/>
        <dsp:cNvSpPr/>
      </dsp:nvSpPr>
      <dsp:spPr>
        <a:xfrm>
          <a:off x="2562397" y="1901471"/>
          <a:ext cx="34002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002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2723910" y="1938691"/>
        <a:ext cx="17001" cy="17001"/>
      </dsp:txXfrm>
    </dsp:sp>
    <dsp:sp modelId="{527CFB76-F6DD-4E24-A590-9648F746A015}">
      <dsp:nvSpPr>
        <dsp:cNvPr id="0" name=""/>
        <dsp:cNvSpPr/>
      </dsp:nvSpPr>
      <dsp:spPr>
        <a:xfrm>
          <a:off x="522225" y="1947191"/>
          <a:ext cx="340028" cy="323960"/>
        </a:xfrm>
        <a:custGeom>
          <a:avLst/>
          <a:gdLst/>
          <a:ahLst/>
          <a:cxnLst/>
          <a:rect l="0" t="0" r="0" b="0"/>
          <a:pathLst>
            <a:path>
              <a:moveTo>
                <a:pt x="0" y="323960"/>
              </a:moveTo>
              <a:lnTo>
                <a:pt x="170014" y="323960"/>
              </a:lnTo>
              <a:lnTo>
                <a:pt x="170014" y="0"/>
              </a:lnTo>
              <a:lnTo>
                <a:pt x="34002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500" kern="1200"/>
        </a:p>
      </dsp:txBody>
      <dsp:txXfrm>
        <a:off x="680499" y="2097430"/>
        <a:ext cx="23482" cy="23482"/>
      </dsp:txXfrm>
    </dsp:sp>
    <dsp:sp modelId="{A27D57A4-0D9A-4F5C-B33A-AC7BD075B3E3}">
      <dsp:nvSpPr>
        <dsp:cNvPr id="0" name=""/>
        <dsp:cNvSpPr/>
      </dsp:nvSpPr>
      <dsp:spPr>
        <a:xfrm rot="16200000">
          <a:off x="-1100984" y="2011983"/>
          <a:ext cx="2728084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100" kern="1200" dirty="0" err="1" smtClean="0"/>
            <a:t>SkeletonFrame</a:t>
          </a:r>
          <a:endParaRPr lang="en-GB" sz="3100" kern="1200" dirty="0"/>
        </a:p>
      </dsp:txBody>
      <dsp:txXfrm>
        <a:off x="-1100984" y="2011983"/>
        <a:ext cx="2728084" cy="518336"/>
      </dsp:txXfrm>
    </dsp:sp>
    <dsp:sp modelId="{384B65CE-B393-44D3-8585-7EAFC1E06B75}">
      <dsp:nvSpPr>
        <dsp:cNvPr id="0" name=""/>
        <dsp:cNvSpPr/>
      </dsp:nvSpPr>
      <dsp:spPr>
        <a:xfrm>
          <a:off x="862254" y="168802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Skeleton</a:t>
          </a:r>
          <a:endParaRPr lang="en-GB" sz="1700" kern="1200" dirty="0"/>
        </a:p>
      </dsp:txBody>
      <dsp:txXfrm>
        <a:off x="862254" y="1688023"/>
        <a:ext cx="1700142" cy="518336"/>
      </dsp:txXfrm>
    </dsp:sp>
    <dsp:sp modelId="{E96B9B08-7ACE-4822-A017-AD90FF4ECA9B}">
      <dsp:nvSpPr>
        <dsp:cNvPr id="0" name=""/>
        <dsp:cNvSpPr/>
      </dsp:nvSpPr>
      <dsp:spPr>
        <a:xfrm>
          <a:off x="2902425" y="168802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JointCollection</a:t>
          </a:r>
          <a:endParaRPr lang="en-GB" sz="1700" kern="1200" dirty="0"/>
        </a:p>
      </dsp:txBody>
      <dsp:txXfrm>
        <a:off x="2902425" y="1688023"/>
        <a:ext cx="1700142" cy="518336"/>
      </dsp:txXfrm>
    </dsp:sp>
    <dsp:sp modelId="{C11C71FA-FCF6-480B-9B01-41CE5DD2EB5C}">
      <dsp:nvSpPr>
        <dsp:cNvPr id="0" name=""/>
        <dsp:cNvSpPr/>
      </dsp:nvSpPr>
      <dsp:spPr>
        <a:xfrm>
          <a:off x="4942596" y="104010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Joint (Head)</a:t>
          </a:r>
          <a:endParaRPr lang="en-GB" sz="1700" kern="1200" dirty="0"/>
        </a:p>
      </dsp:txBody>
      <dsp:txXfrm>
        <a:off x="4942596" y="1040103"/>
        <a:ext cx="1700142" cy="518336"/>
      </dsp:txXfrm>
    </dsp:sp>
    <dsp:sp modelId="{FA13CC6F-F5E4-4286-8406-9F84487E98F7}">
      <dsp:nvSpPr>
        <dsp:cNvPr id="0" name=""/>
        <dsp:cNvSpPr/>
      </dsp:nvSpPr>
      <dsp:spPr>
        <a:xfrm>
          <a:off x="6982767" y="71614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SkeletonPoint</a:t>
          </a:r>
          <a:endParaRPr lang="en-GB" sz="1700" kern="1200" dirty="0"/>
        </a:p>
      </dsp:txBody>
      <dsp:txXfrm>
        <a:off x="6982767" y="716143"/>
        <a:ext cx="1700142" cy="518336"/>
      </dsp:txXfrm>
    </dsp:sp>
    <dsp:sp modelId="{6498ADF7-34C3-4D0A-A1AA-B4BFE77A8577}">
      <dsp:nvSpPr>
        <dsp:cNvPr id="0" name=""/>
        <dsp:cNvSpPr/>
      </dsp:nvSpPr>
      <dsp:spPr>
        <a:xfrm>
          <a:off x="6982767" y="136406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err="1" smtClean="0"/>
            <a:t>JointType</a:t>
          </a:r>
          <a:endParaRPr lang="en-GB" sz="1700" kern="1200" dirty="0"/>
        </a:p>
      </dsp:txBody>
      <dsp:txXfrm>
        <a:off x="6982767" y="1364063"/>
        <a:ext cx="1700142" cy="518336"/>
      </dsp:txXfrm>
    </dsp:sp>
    <dsp:sp modelId="{8105312F-24EA-47D4-A519-3D6C44DD0F86}">
      <dsp:nvSpPr>
        <dsp:cNvPr id="0" name=""/>
        <dsp:cNvSpPr/>
      </dsp:nvSpPr>
      <dsp:spPr>
        <a:xfrm>
          <a:off x="4942596" y="168802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Joint (</a:t>
          </a:r>
          <a:r>
            <a:rPr lang="en-GB" sz="1700" kern="1200" dirty="0" err="1" smtClean="0"/>
            <a:t>ShoulderCenter</a:t>
          </a:r>
          <a:r>
            <a:rPr lang="en-GB" sz="1700" kern="1200" dirty="0" smtClean="0"/>
            <a:t>)</a:t>
          </a:r>
          <a:endParaRPr lang="en-GB" sz="1700" kern="1200" dirty="0"/>
        </a:p>
      </dsp:txBody>
      <dsp:txXfrm>
        <a:off x="4942596" y="1688023"/>
        <a:ext cx="1700142" cy="518336"/>
      </dsp:txXfrm>
    </dsp:sp>
    <dsp:sp modelId="{4B109746-A58F-4BFA-9EFA-545B948793F2}">
      <dsp:nvSpPr>
        <dsp:cNvPr id="0" name=""/>
        <dsp:cNvSpPr/>
      </dsp:nvSpPr>
      <dsp:spPr>
        <a:xfrm>
          <a:off x="4942596" y="233594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Etc.</a:t>
          </a:r>
          <a:endParaRPr lang="en-GB" sz="1700" kern="1200" dirty="0"/>
        </a:p>
      </dsp:txBody>
      <dsp:txXfrm>
        <a:off x="4942596" y="2335943"/>
        <a:ext cx="1700142" cy="518336"/>
      </dsp:txXfrm>
    </dsp:sp>
    <dsp:sp modelId="{BA086C77-B8C8-41E5-981F-2D9344ACCB06}">
      <dsp:nvSpPr>
        <dsp:cNvPr id="0" name=""/>
        <dsp:cNvSpPr/>
      </dsp:nvSpPr>
      <dsp:spPr>
        <a:xfrm>
          <a:off x="862254" y="2335943"/>
          <a:ext cx="1700142" cy="5183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700" kern="1200" dirty="0" smtClean="0"/>
            <a:t>Skeleton</a:t>
          </a:r>
          <a:endParaRPr lang="en-GB" sz="1700" kern="1200" dirty="0"/>
        </a:p>
      </dsp:txBody>
      <dsp:txXfrm>
        <a:off x="862254" y="2335943"/>
        <a:ext cx="1700142" cy="518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475D3-6115-9643-A2CE-02F648141CDC}" type="datetime1">
              <a:rPr lang="fr-FR" smtClean="0"/>
              <a:t>27/02/2015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79D5E-E568-5D48-9C65-28741C3C66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13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FA730-5326-604C-B90E-A9E2F8B8041A}" type="datetime1">
              <a:rPr lang="fr-FR" smtClean="0"/>
              <a:t>27/02/2015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72F55-0461-7F45-BDFB-9F154BDDCA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789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hyperlink" Target="http://www.twitter.com/TalentsoftGroup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image" Target="../media/image27.png"/><Relationship Id="rId2" Type="http://schemas.openxmlformats.org/officeDocument/2006/relationships/hyperlink" Target="mailto:contact-ts@talentsoft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com/blo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www.linkedin.com/company/talentsof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image" Target="../media/image19.png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13" Type="http://schemas.openxmlformats.org/officeDocument/2006/relationships/image" Target="../media/image29.png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12" Type="http://schemas.openxmlformats.org/officeDocument/2006/relationships/hyperlink" Target="https://www.xing.com/company/talentsoft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fr/" TargetMode="External"/><Relationship Id="rId13" Type="http://schemas.openxmlformats.org/officeDocument/2006/relationships/hyperlink" Target="http://www.youtube.com/user/TalentSoftUK" TargetMode="External"/><Relationship Id="rId3" Type="http://schemas.openxmlformats.org/officeDocument/2006/relationships/hyperlink" Target="http://www.twitter.com/TalentsoftGroup" TargetMode="External"/><Relationship Id="rId7" Type="http://schemas.openxmlformats.org/officeDocument/2006/relationships/hyperlink" Target="http://www.talentsoft.com/blog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hyperlink" Target="mailto:contact.de@talentsoft.com" TargetMode="External"/><Relationship Id="rId16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xing.com/company/talentsoft" TargetMode="External"/><Relationship Id="rId11" Type="http://schemas.openxmlformats.org/officeDocument/2006/relationships/hyperlink" Target="http://www.talentsoft.com/blog/" TargetMode="External"/><Relationship Id="rId5" Type="http://schemas.openxmlformats.org/officeDocument/2006/relationships/hyperlink" Target="http://www.linkedin.com/company/talentsoft" TargetMode="External"/><Relationship Id="rId15" Type="http://schemas.openxmlformats.org/officeDocument/2006/relationships/image" Target="../media/image27.png"/><Relationship Id="rId10" Type="http://schemas.openxmlformats.org/officeDocument/2006/relationships/image" Target="../media/image19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image" Target="../media/image24.png"/><Relationship Id="rId14" Type="http://schemas.openxmlformats.org/officeDocument/2006/relationships/image" Target="../media/image2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talentsoft" TargetMode="External"/><Relationship Id="rId13" Type="http://schemas.openxmlformats.org/officeDocument/2006/relationships/image" Target="../media/image23.png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30.png"/><Relationship Id="rId12" Type="http://schemas.openxmlformats.org/officeDocument/2006/relationships/hyperlink" Target="http://www.youtube.com/channel/UCmkuN0s8JtNwTin85McSeCw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fr-fr.facebook.com/legroupeTalentsoft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hyperlink" Target="http://www.talentsoft.fr/blog/" TargetMode="External"/><Relationship Id="rId4" Type="http://schemas.openxmlformats.org/officeDocument/2006/relationships/hyperlink" Target="https://twitter.com/Talentsoft" TargetMode="External"/><Relationship Id="rId9" Type="http://schemas.openxmlformats.org/officeDocument/2006/relationships/image" Target="../media/image2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hyperlink" Target="https://twitter.com/Talentsoft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hyperlink" Target="http://www.twitter.com/Talentsoft" TargetMode="External"/><Relationship Id="rId2" Type="http://schemas.openxmlformats.org/officeDocument/2006/relationships/hyperlink" Target="mailto:contact-ts@talentsoft.com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fr/blog/" TargetMode="External"/><Relationship Id="rId11" Type="http://schemas.openxmlformats.org/officeDocument/2006/relationships/image" Target="../media/image26.png"/><Relationship Id="rId5" Type="http://schemas.openxmlformats.org/officeDocument/2006/relationships/hyperlink" Target="http://www.linkedin.com/company/talentsoft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://www.youtube.com/user/TalentSoft1" TargetMode="External"/><Relationship Id="rId9" Type="http://schemas.openxmlformats.org/officeDocument/2006/relationships/image" Target="../media/image19.png"/><Relationship Id="rId14" Type="http://schemas.openxmlformats.org/officeDocument/2006/relationships/image" Target="../media/image28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alentsoft.com/blog/" TargetMode="External"/><Relationship Id="rId3" Type="http://schemas.openxmlformats.org/officeDocument/2006/relationships/hyperlink" Target="http://www.talentsoft.fr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linkedin.com/company/talentsoft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hyperlink" Target="http://www.youtube.com/user/TalentsoftUK" TargetMode="External"/><Relationship Id="rId4" Type="http://schemas.openxmlformats.org/officeDocument/2006/relationships/hyperlink" Target="https://twitter.com/TalentsoftGroup" TargetMode="External"/><Relationship Id="rId9" Type="http://schemas.openxmlformats.org/officeDocument/2006/relationships/image" Target="../media/image22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hyperlink" Target="http://www.youtube.com/user/TalentSoftUK" TargetMode="External"/><Relationship Id="rId3" Type="http://schemas.openxmlformats.org/officeDocument/2006/relationships/hyperlink" Target="http://www.twitter.com/Talentsoft_NL" TargetMode="External"/><Relationship Id="rId7" Type="http://schemas.openxmlformats.org/officeDocument/2006/relationships/hyperlink" Target="http://www.talentsoft.fr/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hyperlink" Target="mailto:contact.nl@talentsoft.com" TargetMode="External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talentsoft.com/blog" TargetMode="External"/><Relationship Id="rId11" Type="http://schemas.openxmlformats.org/officeDocument/2006/relationships/hyperlink" Target="http://www.talentsoft.com/blog/" TargetMode="External"/><Relationship Id="rId5" Type="http://schemas.openxmlformats.org/officeDocument/2006/relationships/hyperlink" Target="http://www.linkedin.com/company/talentsoft" TargetMode="External"/><Relationship Id="rId15" Type="http://schemas.openxmlformats.org/officeDocument/2006/relationships/hyperlink" Target="http://www.twitter.com/TalentsoftGroup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www.youtube.com/user/TalentsoftUK" TargetMode="External"/><Relationship Id="rId9" Type="http://schemas.openxmlformats.org/officeDocument/2006/relationships/hyperlink" Target="mailto:contact.be@talentsoft.com" TargetMode="External"/><Relationship Id="rId14" Type="http://schemas.openxmlformats.org/officeDocument/2006/relationships/image" Target="../media/image26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talentsoft.fr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dv1258040-couv pp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3056"/>
            <a:ext cx="9144001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407823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3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3212914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9106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41"/>
            <a:ext cx="8460000" cy="340720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0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5034784"/>
            <a:ext cx="8753378" cy="12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ksachs\Desktop\Prez-corporate\images\tips-r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6" y="5267277"/>
            <a:ext cx="749520" cy="7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ksachs\Desktop\Prez-corporate\images\arrow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3964" y="2200182"/>
            <a:ext cx="427416" cy="142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space réservé du contenu 2"/>
          <p:cNvSpPr>
            <a:spLocks noGrp="1"/>
          </p:cNvSpPr>
          <p:nvPr>
            <p:ph sz="half" idx="1"/>
          </p:nvPr>
        </p:nvSpPr>
        <p:spPr>
          <a:xfrm>
            <a:off x="3790266" y="2172615"/>
            <a:ext cx="4896534" cy="2907385"/>
          </a:xfrm>
        </p:spPr>
        <p:txBody>
          <a:bodyPr>
            <a:normAutofit/>
          </a:bodyPr>
          <a:lstStyle>
            <a:lvl1pPr>
              <a:defRPr sz="2000"/>
            </a:lvl1pPr>
            <a:lvl2pPr marL="187325" indent="-166688">
              <a:defRPr lang="fr-FR" sz="18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texte 2"/>
          <p:cNvSpPr>
            <a:spLocks noGrp="1"/>
          </p:cNvSpPr>
          <p:nvPr>
            <p:ph type="body" idx="11"/>
          </p:nvPr>
        </p:nvSpPr>
        <p:spPr>
          <a:xfrm>
            <a:off x="342000" y="1740815"/>
            <a:ext cx="8478000" cy="392785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fr-FR" sz="2000" kern="1200" dirty="0" smtClean="0">
                <a:solidFill>
                  <a:srgbClr val="2789C6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cxnSp>
        <p:nvCxnSpPr>
          <p:cNvPr id="27" name="Connecteur droit 26"/>
          <p:cNvCxnSpPr/>
          <p:nvPr userDrawn="1"/>
        </p:nvCxnSpPr>
        <p:spPr>
          <a:xfrm>
            <a:off x="513947" y="1916497"/>
            <a:ext cx="1505353" cy="0"/>
          </a:xfrm>
          <a:prstGeom prst="line">
            <a:avLst/>
          </a:prstGeom>
          <a:ln w="3175">
            <a:solidFill>
              <a:srgbClr val="2789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 userDrawn="1"/>
        </p:nvCxnSpPr>
        <p:spPr>
          <a:xfrm>
            <a:off x="7156047" y="1940694"/>
            <a:ext cx="1505353" cy="0"/>
          </a:xfrm>
          <a:prstGeom prst="line">
            <a:avLst/>
          </a:prstGeom>
          <a:ln w="3175">
            <a:solidFill>
              <a:srgbClr val="2789C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contenu 2"/>
          <p:cNvSpPr>
            <a:spLocks noGrp="1"/>
          </p:cNvSpPr>
          <p:nvPr>
            <p:ph sz="half" idx="12"/>
          </p:nvPr>
        </p:nvSpPr>
        <p:spPr>
          <a:xfrm>
            <a:off x="1248096" y="5351081"/>
            <a:ext cx="7438704" cy="639277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41"/>
            <a:ext cx="8460000" cy="3407204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0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5034784"/>
            <a:ext cx="8753378" cy="122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ksachs\Desktop\Prez-corporate\images\tips-rh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16" y="5267277"/>
            <a:ext cx="749520" cy="74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Espace réservé du contenu 2"/>
          <p:cNvSpPr>
            <a:spLocks noGrp="1"/>
          </p:cNvSpPr>
          <p:nvPr>
            <p:ph sz="half" idx="12"/>
          </p:nvPr>
        </p:nvSpPr>
        <p:spPr>
          <a:xfrm>
            <a:off x="1248096" y="5351081"/>
            <a:ext cx="7438704" cy="639277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468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342000" y="1712041"/>
            <a:ext cx="8460000" cy="2842849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2" name="Picture 3" descr="C:\Users\ksachs\Desktop\Prez-corporate\images\tip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22" y="4390257"/>
            <a:ext cx="8753378" cy="199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Espace réservé du contenu 6"/>
          <p:cNvSpPr txBox="1">
            <a:spLocks/>
          </p:cNvSpPr>
          <p:nvPr userDrawn="1"/>
        </p:nvSpPr>
        <p:spPr>
          <a:xfrm>
            <a:off x="360000" y="4721488"/>
            <a:ext cx="8460000" cy="1349995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1000"/>
              </a:spcAft>
              <a:buClr>
                <a:schemeClr val="bg1"/>
              </a:buClr>
              <a:buSzPct val="25000"/>
              <a:buFont typeface="Arial"/>
              <a:buChar char="•"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7325" indent="-166688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Tx/>
              <a:buSzPct val="100000"/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2425" indent="-158750" algn="l" defTabSz="457200" rtl="0" eaLnBrk="1" latinLnBrk="0" hangingPunct="1">
              <a:spcBef>
                <a:spcPts val="0"/>
              </a:spcBef>
              <a:spcAft>
                <a:spcPts val="200"/>
              </a:spcAft>
              <a:buClrTx/>
              <a:buFont typeface="Lucida Grande"/>
              <a:buChar char="-"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6575" indent="-150813" algn="l" defTabSz="457200" rtl="0" eaLnBrk="1" latinLnBrk="0" hangingPunct="1">
              <a:spcBef>
                <a:spcPts val="0"/>
              </a:spcBef>
              <a:spcAft>
                <a:spcPts val="200"/>
              </a:spcAft>
              <a:buFont typeface="Arial"/>
              <a:buChar char="•"/>
              <a:tabLst/>
              <a:defRPr sz="1400" kern="120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725" indent="-142875" algn="l" defTabSz="457200" rtl="0" eaLnBrk="1" latinLnBrk="0" hangingPunct="1">
              <a:spcBef>
                <a:spcPts val="0"/>
              </a:spcBef>
              <a:spcAft>
                <a:spcPts val="200"/>
              </a:spcAft>
              <a:buFont typeface="Lucida Grande"/>
              <a:buChar char="-"/>
              <a:defRPr sz="1200" b="0" i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360000" y="1701801"/>
            <a:ext cx="5266100" cy="2853089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sz="half" idx="12"/>
          </p:nvPr>
        </p:nvSpPr>
        <p:spPr>
          <a:xfrm>
            <a:off x="360000" y="4725869"/>
            <a:ext cx="8442000" cy="1357453"/>
          </a:xfrm>
        </p:spPr>
        <p:txBody>
          <a:bodyPr anchor="ctr" anchorCtr="0"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295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C47C2D81-940B-4685-92D1-3ECF90F4940E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9456" y="1600201"/>
            <a:ext cx="8717280" cy="4637880"/>
          </a:xfrm>
          <a:prstGeom prst="rect">
            <a:avLst/>
          </a:prstGeom>
          <a:solidFill>
            <a:srgbClr val="EDEDED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000" y="1712039"/>
            <a:ext cx="8460000" cy="4392000"/>
          </a:xfrm>
          <a:prstGeom prst="rect">
            <a:avLst/>
          </a:prstGeom>
          <a:solidFill>
            <a:schemeClr val="bg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30663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40000" cy="46378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0000" y="1600201"/>
            <a:ext cx="4140000" cy="463787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3" name="Image 12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372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846000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4006080"/>
            <a:ext cx="846000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3" name="Image 12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028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31470" cy="463788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65061" y="400608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4665061" y="160020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15" name="Image 14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7" name="Connecteur droit 16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9675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60000" y="1600200"/>
            <a:ext cx="413147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65061" y="400608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9" name="Espace réservé du contenu 3"/>
          <p:cNvSpPr>
            <a:spLocks noGrp="1"/>
          </p:cNvSpPr>
          <p:nvPr>
            <p:ph sz="half" idx="10"/>
          </p:nvPr>
        </p:nvSpPr>
        <p:spPr>
          <a:xfrm>
            <a:off x="4665061" y="1600200"/>
            <a:ext cx="4154939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0" name="Espace réservé du contenu 2"/>
          <p:cNvSpPr>
            <a:spLocks noGrp="1"/>
          </p:cNvSpPr>
          <p:nvPr>
            <p:ph sz="half" idx="11"/>
          </p:nvPr>
        </p:nvSpPr>
        <p:spPr>
          <a:xfrm>
            <a:off x="360000" y="4006080"/>
            <a:ext cx="4131470" cy="223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pic>
        <p:nvPicPr>
          <p:cNvPr id="16" name="Image 15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9533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8445067" cy="502483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3" y="1602133"/>
            <a:ext cx="8445067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8445061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844506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1074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6" name="Image 5" descr="dv2171019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710" y="293057"/>
            <a:ext cx="9160710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519712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2437768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heading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4131473" cy="502483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4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4131467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4700231" y="1600201"/>
            <a:ext cx="4131473" cy="502483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8" name="Triangle rectangle 27"/>
          <p:cNvSpPr/>
          <p:nvPr userDrawn="1"/>
        </p:nvSpPr>
        <p:spPr>
          <a:xfrm rot="10800000">
            <a:off x="4700225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0"/>
          </p:nvPr>
        </p:nvSpPr>
        <p:spPr>
          <a:xfrm>
            <a:off x="4700231" y="1600203"/>
            <a:ext cx="4127349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Espace réservé du contenu 3"/>
          <p:cNvSpPr>
            <a:spLocks noGrp="1"/>
          </p:cNvSpPr>
          <p:nvPr>
            <p:ph sz="half" idx="11"/>
          </p:nvPr>
        </p:nvSpPr>
        <p:spPr>
          <a:xfrm>
            <a:off x="4696111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510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ubheading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0000" y="1600201"/>
            <a:ext cx="4131473" cy="502483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2"/>
              </a:solidFill>
              <a:latin typeface="Myriad Pro"/>
            </a:endParaRPr>
          </a:p>
        </p:txBody>
      </p:sp>
      <p:sp>
        <p:nvSpPr>
          <p:cNvPr id="12" name="Triangle rectangle 11"/>
          <p:cNvSpPr/>
          <p:nvPr userDrawn="1"/>
        </p:nvSpPr>
        <p:spPr>
          <a:xfrm rot="10800000">
            <a:off x="359994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3"/>
            <a:ext cx="4131467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60000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45061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 userDrawn="1"/>
        </p:nvSpPr>
        <p:spPr>
          <a:xfrm>
            <a:off x="4700231" y="1600201"/>
            <a:ext cx="4131473" cy="502483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8" name="Triangle rectangle 27"/>
          <p:cNvSpPr/>
          <p:nvPr userDrawn="1"/>
        </p:nvSpPr>
        <p:spPr>
          <a:xfrm rot="10800000">
            <a:off x="4700225" y="1602133"/>
            <a:ext cx="4131473" cy="502556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9" name="Espace réservé du texte 2"/>
          <p:cNvSpPr>
            <a:spLocks noGrp="1"/>
          </p:cNvSpPr>
          <p:nvPr>
            <p:ph type="body" idx="10"/>
          </p:nvPr>
        </p:nvSpPr>
        <p:spPr>
          <a:xfrm>
            <a:off x="4700231" y="1600203"/>
            <a:ext cx="4127349" cy="502481"/>
          </a:xfrm>
          <a:no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 i="0" cap="none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Espace réservé du contenu 3"/>
          <p:cNvSpPr>
            <a:spLocks noGrp="1"/>
          </p:cNvSpPr>
          <p:nvPr>
            <p:ph sz="half" idx="11"/>
          </p:nvPr>
        </p:nvSpPr>
        <p:spPr>
          <a:xfrm>
            <a:off x="4696111" y="2255659"/>
            <a:ext cx="4131470" cy="39350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184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1314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3" y="1596743"/>
            <a:ext cx="2810482" cy="4495309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1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764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6009522" y="1596743"/>
            <a:ext cx="2810482" cy="4495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6009518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6009520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756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81314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3" y="1596743"/>
            <a:ext cx="2810482" cy="4495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1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531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1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5338686" cy="452596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6009522" y="1596743"/>
            <a:ext cx="2810482" cy="4495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6009518" y="1598419"/>
            <a:ext cx="2810482" cy="449596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6009520" y="1600201"/>
            <a:ext cx="2810481" cy="4491851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7310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7762" y="1600201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360005" y="3914565"/>
            <a:ext cx="3740127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360000" y="3916239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7" name="Espace réservé du contenu 2"/>
          <p:cNvSpPr>
            <a:spLocks noGrp="1"/>
          </p:cNvSpPr>
          <p:nvPr>
            <p:ph idx="11"/>
          </p:nvPr>
        </p:nvSpPr>
        <p:spPr>
          <a:xfrm>
            <a:off x="4331026" y="3918023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079874" y="1596742"/>
            <a:ext cx="3740127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5079869" y="1598416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360006" y="3918024"/>
            <a:ext cx="3740124" cy="2040738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00" y="1600200"/>
            <a:ext cx="374015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7717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31026" y="1600201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5079872" y="3914565"/>
            <a:ext cx="3740127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0" name="Triangle rectangle 9"/>
          <p:cNvSpPr/>
          <p:nvPr userDrawn="1"/>
        </p:nvSpPr>
        <p:spPr>
          <a:xfrm rot="10800000">
            <a:off x="5079867" y="3916239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6" name="Sous-titre 2"/>
          <p:cNvSpPr>
            <a:spLocks noGrp="1"/>
          </p:cNvSpPr>
          <p:nvPr>
            <p:ph type="subTitle" idx="10" hasCustomPrompt="1"/>
          </p:nvPr>
        </p:nvSpPr>
        <p:spPr>
          <a:xfrm>
            <a:off x="5079873" y="3918024"/>
            <a:ext cx="3740124" cy="2040738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spcAft>
                <a:spcPts val="800"/>
              </a:spcAft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7" name="Espace réservé du contenu 2"/>
          <p:cNvSpPr>
            <a:spLocks noGrp="1"/>
          </p:cNvSpPr>
          <p:nvPr>
            <p:ph idx="11"/>
          </p:nvPr>
        </p:nvSpPr>
        <p:spPr>
          <a:xfrm>
            <a:off x="360001" y="3918023"/>
            <a:ext cx="4488973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60001" y="1596742"/>
            <a:ext cx="3758038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359995" y="1598416"/>
            <a:ext cx="3740127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377888" y="1602672"/>
            <a:ext cx="374015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77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19477" y="1600201"/>
            <a:ext cx="4000523" cy="435667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1967437" y="3912596"/>
            <a:ext cx="2638892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1967430" y="3914268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360000" y="1596958"/>
            <a:ext cx="2638892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359993" y="1598630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16270560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762" y="3916055"/>
            <a:ext cx="1589675" cy="2040819"/>
          </a:xfrm>
          <a:prstGeom prst="rect">
            <a:avLst/>
          </a:prstGeom>
        </p:spPr>
      </p:pic>
      <p:pic>
        <p:nvPicPr>
          <p:cNvPr id="6" name="Image 5" descr="482418489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98885" y="1596958"/>
            <a:ext cx="1589675" cy="2037178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1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359992" y="1595786"/>
            <a:ext cx="263890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1967429" y="3912596"/>
            <a:ext cx="2621131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70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0000" y="1600201"/>
            <a:ext cx="4000523" cy="4356673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 userDrawn="1"/>
        </p:nvSpPr>
        <p:spPr>
          <a:xfrm>
            <a:off x="6178235" y="3912596"/>
            <a:ext cx="2638892" cy="2042309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9" name="Triangle rectangle 18"/>
          <p:cNvSpPr/>
          <p:nvPr userDrawn="1"/>
        </p:nvSpPr>
        <p:spPr>
          <a:xfrm rot="10800000">
            <a:off x="6178228" y="3914268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4570798" y="1596958"/>
            <a:ext cx="2638892" cy="2042309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4570791" y="1598630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16270560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8560" y="3916055"/>
            <a:ext cx="1589675" cy="2040819"/>
          </a:xfrm>
          <a:prstGeom prst="rect">
            <a:avLst/>
          </a:prstGeom>
        </p:spPr>
      </p:pic>
      <p:pic>
        <p:nvPicPr>
          <p:cNvPr id="6" name="Image 5" descr="482418489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9683" y="1596958"/>
            <a:ext cx="1589675" cy="2037178"/>
          </a:xfrm>
          <a:prstGeom prst="rect">
            <a:avLst/>
          </a:prstGeom>
        </p:spPr>
      </p:pic>
      <p:sp>
        <p:nvSpPr>
          <p:cNvPr id="17" name="ZoneTexte 16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21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70790" y="1595786"/>
            <a:ext cx="2638900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2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6178227" y="3912596"/>
            <a:ext cx="2621131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923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dv1492005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293058"/>
            <a:ext cx="9144001" cy="412941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346060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237853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4804569" y="1600201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1967437" y="1596742"/>
            <a:ext cx="2638892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3" name="Triangle rectangle 32"/>
          <p:cNvSpPr/>
          <p:nvPr userDrawn="1"/>
        </p:nvSpPr>
        <p:spPr>
          <a:xfrm rot="10800000">
            <a:off x="1967430" y="1598414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6" name="Espace réservé du contenu 2"/>
          <p:cNvSpPr>
            <a:spLocks noGrp="1"/>
          </p:cNvSpPr>
          <p:nvPr>
            <p:ph idx="10"/>
          </p:nvPr>
        </p:nvSpPr>
        <p:spPr>
          <a:xfrm>
            <a:off x="377762" y="3935784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4591428" y="3914565"/>
            <a:ext cx="2638892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8" name="Triangle rectangle 37"/>
          <p:cNvSpPr/>
          <p:nvPr userDrawn="1"/>
        </p:nvSpPr>
        <p:spPr>
          <a:xfrm rot="10800000">
            <a:off x="4591421" y="3916237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81749044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1600385"/>
            <a:ext cx="1607437" cy="2040637"/>
          </a:xfrm>
          <a:prstGeom prst="rect">
            <a:avLst/>
          </a:prstGeom>
        </p:spPr>
      </p:pic>
      <p:pic>
        <p:nvPicPr>
          <p:cNvPr id="8" name="Image 7" descr="dv496065a.jpg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7230320" y="3914565"/>
            <a:ext cx="1589680" cy="2037178"/>
          </a:xfrm>
          <a:prstGeom prst="rect">
            <a:avLst/>
          </a:prstGeom>
        </p:spPr>
      </p:pic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  <p:sp>
        <p:nvSpPr>
          <p:cNvPr id="19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1976320" y="1602672"/>
            <a:ext cx="2630009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20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4599018" y="3913393"/>
            <a:ext cx="2631302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747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words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6181107" y="1596742"/>
            <a:ext cx="2638892" cy="2042309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3" name="Triangle rectangle 32"/>
          <p:cNvSpPr/>
          <p:nvPr userDrawn="1"/>
        </p:nvSpPr>
        <p:spPr>
          <a:xfrm rot="10800000">
            <a:off x="6181100" y="1598414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81749044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3670" y="1600385"/>
            <a:ext cx="1607437" cy="2040637"/>
          </a:xfrm>
          <a:prstGeom prst="rect">
            <a:avLst/>
          </a:prstGeom>
        </p:spPr>
      </p:pic>
      <p:sp>
        <p:nvSpPr>
          <p:cNvPr id="19" name="Espace réservé du texte 23"/>
          <p:cNvSpPr>
            <a:spLocks noGrp="1"/>
          </p:cNvSpPr>
          <p:nvPr>
            <p:ph type="body" sz="quarter" idx="12" hasCustomPrompt="1"/>
          </p:nvPr>
        </p:nvSpPr>
        <p:spPr>
          <a:xfrm>
            <a:off x="6189990" y="1602672"/>
            <a:ext cx="2630009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360007" y="3914565"/>
            <a:ext cx="2638892" cy="2042309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38" name="Triangle rectangle 37"/>
          <p:cNvSpPr/>
          <p:nvPr userDrawn="1"/>
        </p:nvSpPr>
        <p:spPr>
          <a:xfrm rot="10800000">
            <a:off x="360000" y="3916237"/>
            <a:ext cx="2638892" cy="2042605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8" name="Image 7" descr="dv496065a.jp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2998899" y="3914565"/>
            <a:ext cx="1589680" cy="2037178"/>
          </a:xfrm>
          <a:prstGeom prst="rect">
            <a:avLst/>
          </a:prstGeom>
        </p:spPr>
      </p:pic>
      <p:sp>
        <p:nvSpPr>
          <p:cNvPr id="20" name="Espace réservé du texte 23"/>
          <p:cNvSpPr>
            <a:spLocks noGrp="1"/>
          </p:cNvSpPr>
          <p:nvPr>
            <p:ph type="body" sz="quarter" idx="13" hasCustomPrompt="1"/>
          </p:nvPr>
        </p:nvSpPr>
        <p:spPr>
          <a:xfrm>
            <a:off x="367597" y="3913393"/>
            <a:ext cx="2631302" cy="2038350"/>
          </a:xfrm>
        </p:spPr>
        <p:txBody>
          <a:bodyPr lIns="180000" tIns="0" rIns="180000" bIns="0" anchor="ctr" anchorCtr="0">
            <a:noAutofit/>
          </a:bodyPr>
          <a:lstStyle>
            <a:lvl1pPr algn="ctr">
              <a:spcBef>
                <a:spcPts val="0"/>
              </a:spcBef>
              <a:spcAft>
                <a:spcPts val="800"/>
              </a:spcAft>
              <a:buNone/>
              <a:defRPr sz="1800" b="0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Mots clés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2"/>
          <p:cNvSpPr>
            <a:spLocks noGrp="1"/>
          </p:cNvSpPr>
          <p:nvPr>
            <p:ph idx="1"/>
          </p:nvPr>
        </p:nvSpPr>
        <p:spPr>
          <a:xfrm>
            <a:off x="358430" y="1600201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36" name="Espace réservé du contenu 2"/>
          <p:cNvSpPr>
            <a:spLocks noGrp="1"/>
          </p:cNvSpPr>
          <p:nvPr>
            <p:ph idx="10"/>
          </p:nvPr>
        </p:nvSpPr>
        <p:spPr>
          <a:xfrm>
            <a:off x="4804562" y="3935784"/>
            <a:ext cx="4015430" cy="2040821"/>
          </a:xfrm>
        </p:spPr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8" name="ZoneTexte 17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321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7" name="Image 6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9669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6" name="Image 5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89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87825"/>
          </a:xfrm>
        </p:spPr>
        <p:txBody>
          <a:bodyPr>
            <a:normAutofit/>
          </a:bodyPr>
          <a:lstStyle>
            <a:lvl1pPr marL="0" indent="0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9" name="Image 8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34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464058"/>
            <a:ext cx="2057400" cy="5851525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464058"/>
            <a:ext cx="61722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pic>
        <p:nvPicPr>
          <p:cNvPr id="8" name="Image 7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 userDrawn="1"/>
        </p:nvSpPr>
        <p:spPr>
          <a:xfrm>
            <a:off x="360000" y="6541044"/>
            <a:ext cx="5998727" cy="159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CONFIDENTIAL - This document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may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not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be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disclosed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to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third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parties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prior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written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 permission of </a:t>
            </a:r>
            <a:r>
              <a:rPr lang="fr-FR" sz="700" i="1" kern="1200" dirty="0" err="1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700" i="1" kern="1200" dirty="0" smtClean="0">
                <a:solidFill>
                  <a:srgbClr val="004D74">
                    <a:alpha val="50000"/>
                  </a:srgbClr>
                </a:solidFill>
                <a:latin typeface="+mn-lt"/>
                <a:ea typeface="+mn-ea"/>
                <a:cs typeface="+mn-cs"/>
              </a:rPr>
              <a:t>.</a:t>
            </a:r>
            <a:endParaRPr lang="fr-FR" sz="700" i="1" dirty="0">
              <a:solidFill>
                <a:srgbClr val="004D74">
                  <a:alpha val="5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2607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internationa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en-US" sz="900" cap="all" noProof="0" dirty="0" err="1" smtClean="0">
                <a:solidFill>
                  <a:srgbClr val="FFFFFF"/>
                </a:solidFill>
              </a:rPr>
              <a:t>Talentsoft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Headquarters</a:t>
            </a:r>
          </a:p>
          <a:p>
            <a:pPr defTabSz="457200">
              <a:lnSpc>
                <a:spcPts val="1720"/>
              </a:lnSpc>
            </a:pPr>
            <a:r>
              <a:rPr lang="en-US" sz="900" cap="all" noProof="0" dirty="0" smtClean="0">
                <a:solidFill>
                  <a:srgbClr val="FFFFFF"/>
                </a:solidFill>
              </a:rPr>
              <a:t>35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ter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, avenue André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Morizet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92100 Boulogne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Billancourt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France</a:t>
            </a:r>
            <a:br>
              <a:rPr lang="en-US" sz="900" cap="all" noProof="0" dirty="0" smtClean="0">
                <a:solidFill>
                  <a:srgbClr val="FFFFFF"/>
                </a:solidFill>
              </a:rPr>
            </a:br>
            <a:r>
              <a:rPr lang="en-US" sz="900" cap="all" noProof="0" dirty="0" smtClean="0">
                <a:solidFill>
                  <a:srgbClr val="FFFFFF"/>
                </a:solidFill>
              </a:rPr>
              <a:t>TEL: +33 1 41 86 05 60 • Fax: +33 1 41 86 05 61</a:t>
            </a:r>
            <a:endParaRPr lang="en-US" sz="900" cap="all" noProof="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WWW.TALENTSOFT.COM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788122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Name</a:t>
            </a:r>
          </a:p>
        </p:txBody>
      </p:sp>
      <p:pic>
        <p:nvPicPr>
          <p:cNvPr id="16" name="Image 15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461258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778252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941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734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internationa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>
                <a:solidFill>
                  <a:srgbClr val="FFFFFF"/>
                </a:solidFill>
                <a:hlinkClick r:id="rId2"/>
              </a:rPr>
              <a:t>contact-ts@talentsoft.com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www.twitter.com/TalentsoftGroup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www.talentsoft.com/blog/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WWW.TALENTSOFT.COM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en-US" sz="900" cap="all" noProof="0" dirty="0" err="1" smtClean="0">
                <a:solidFill>
                  <a:srgbClr val="FFFFFF"/>
                </a:solidFill>
              </a:rPr>
              <a:t>Talentsoft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Headquarters</a:t>
            </a:r>
          </a:p>
          <a:p>
            <a:pPr defTabSz="457200">
              <a:lnSpc>
                <a:spcPts val="1720"/>
              </a:lnSpc>
            </a:pPr>
            <a:r>
              <a:rPr lang="en-US" sz="900" cap="all" noProof="0" dirty="0" smtClean="0">
                <a:solidFill>
                  <a:srgbClr val="FFFFFF"/>
                </a:solidFill>
              </a:rPr>
              <a:t>35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ter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, avenue André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Morizet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92100 Boulogne </a:t>
            </a:r>
            <a:r>
              <a:rPr lang="en-US" sz="900" cap="all" noProof="0" dirty="0" err="1" smtClean="0">
                <a:solidFill>
                  <a:srgbClr val="FFFFFF"/>
                </a:solidFill>
              </a:rPr>
              <a:t>Billancourt</a:t>
            </a:r>
            <a:r>
              <a:rPr lang="en-US" sz="900" cap="all" noProof="0" dirty="0" smtClean="0">
                <a:solidFill>
                  <a:srgbClr val="FFFFFF"/>
                </a:solidFill>
              </a:rPr>
              <a:t> • France</a:t>
            </a:r>
            <a:br>
              <a:rPr lang="en-US" sz="900" cap="all" noProof="0" dirty="0" smtClean="0">
                <a:solidFill>
                  <a:srgbClr val="FFFFFF"/>
                </a:solidFill>
              </a:rPr>
            </a:br>
            <a:r>
              <a:rPr lang="en-US" sz="900" cap="all" noProof="0" dirty="0" smtClean="0">
                <a:solidFill>
                  <a:srgbClr val="FFFFFF"/>
                </a:solidFill>
              </a:rPr>
              <a:t>TEL: +33 1 41 86 05 60 • Fax: +33 1 41 86 05 61</a:t>
            </a:r>
            <a:endParaRPr lang="en-US" sz="900" cap="all" noProof="0" dirty="0">
              <a:solidFill>
                <a:srgbClr val="FFFFFF"/>
              </a:solidFill>
            </a:endParaRPr>
          </a:p>
        </p:txBody>
      </p:sp>
      <p:pic>
        <p:nvPicPr>
          <p:cNvPr id="18" name="Image 17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4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3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7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Germany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16178" y="1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Gmbh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Richmodstr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6 • 50667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Köln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dEUTSCHLAND</a:t>
            </a:r>
            <a: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900" kern="1200" cap="all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: 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+49 (0) 221 920 42 151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WWW.TALENTSOFT.DE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817939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 baseline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</p:txBody>
      </p:sp>
      <p:pic>
        <p:nvPicPr>
          <p:cNvPr id="16" name="Image 15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705633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10435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413" y="3484738"/>
            <a:ext cx="216000" cy="216000"/>
          </a:xfrm>
          <a:prstGeom prst="rect">
            <a:avLst/>
          </a:prstGeom>
        </p:spPr>
      </p:pic>
      <p:pic>
        <p:nvPicPr>
          <p:cNvPr id="1026" name="Picture 2" descr="Xin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6876" y="3491750"/>
            <a:ext cx="234000" cy="2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251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German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3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2"/>
              </a:rPr>
              <a:t>contact.de@talentsoft.com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www.twitter.com/TalentsoftGroup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www.xing.com/company/talentsoft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7"/>
              </a:rPr>
              <a:t>www.talentsoft.com/blog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8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WWW.TALENTSOFT.DE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Talentsoft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Gmbh</a:t>
            </a:r>
          </a:p>
          <a:p>
            <a:pPr marL="0" algn="l" defTabSz="457200" rtl="0" eaLnBrk="1" latinLnBrk="0" hangingPunct="1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Richmodstr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 6 • 50667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Köln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•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dEUTSCHLAND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/>
            </a:r>
            <a:b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TEl.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: +49 (0) 221 920 42 151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8" name="Image 17" descr="Pictos RS Talentsoft-commerciaux.png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339704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13"/>
          </p:cNvPr>
          <p:cNvPicPr>
            <a:picLocks noChangeAspect="1"/>
          </p:cNvPicPr>
          <p:nvPr userDrawn="1"/>
        </p:nvPicPr>
        <p:blipFill>
          <a:blip r:embed="rId1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3"/>
          </p:cNvPr>
          <p:cNvPicPr>
            <a:picLocks noChangeAspect="1"/>
          </p:cNvPicPr>
          <p:nvPr userDrawn="1"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890052" y="2796368"/>
            <a:ext cx="372288" cy="324000"/>
          </a:xfrm>
          <a:prstGeom prst="rect">
            <a:avLst/>
          </a:prstGeom>
        </p:spPr>
      </p:pic>
      <p:pic>
        <p:nvPicPr>
          <p:cNvPr id="13" name="Picture 2" descr="Xin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17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120" y="2820690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67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5" name="Image 4" descr="132060090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93058"/>
            <a:ext cx="9144000" cy="41294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656489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1217482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Franc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France • </a:t>
            </a:r>
            <a:r>
              <a:rPr lang="fr-FR" sz="900" cap="all" dirty="0" err="1">
                <a:solidFill>
                  <a:srgbClr val="FFFFFF"/>
                </a:solidFill>
              </a:rPr>
              <a:t>Talentsoft</a:t>
            </a:r>
            <a:r>
              <a:rPr lang="fr-FR" sz="900" cap="all" dirty="0">
                <a:solidFill>
                  <a:srgbClr val="FFFFFF"/>
                </a:solidFill>
              </a:rPr>
              <a:t> </a:t>
            </a:r>
            <a:r>
              <a:rPr lang="fr-FR" sz="900" cap="all" dirty="0" err="1">
                <a:solidFill>
                  <a:srgbClr val="FFFFFF"/>
                </a:solidFill>
              </a:rPr>
              <a:t>Headquarters</a:t>
            </a:r>
            <a:endParaRPr lang="fr-FR" sz="900" cap="all" dirty="0">
              <a:solidFill>
                <a:srgbClr val="FFFFFF"/>
              </a:solidFill>
            </a:endParaRPr>
          </a:p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35 ter, avenue André </a:t>
            </a:r>
            <a:r>
              <a:rPr lang="fr-FR" sz="900" cap="all" dirty="0" err="1">
                <a:solidFill>
                  <a:srgbClr val="FFFFFF"/>
                </a:solidFill>
              </a:rPr>
              <a:t>Morizet</a:t>
            </a:r>
            <a:r>
              <a:rPr lang="fr-FR" sz="900" cap="all" dirty="0">
                <a:solidFill>
                  <a:srgbClr val="FFFFFF"/>
                </a:solidFill>
              </a:rPr>
              <a:t> • 92100 Boulogne Billancourt • France</a:t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cap="all" dirty="0">
                <a:solidFill>
                  <a:srgbClr val="FFFFFF"/>
                </a:solidFill>
              </a:rPr>
              <a:t>Tél. : +33 (0)1 41 86 05 60 • Fax : +33 (0)1 41 86 05 61</a:t>
            </a: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WWW.TALENTSOFT.FR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8" name="Image 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788122" y="3491751"/>
            <a:ext cx="250477" cy="216649"/>
          </a:xfrm>
          <a:prstGeom prst="rect">
            <a:avLst/>
          </a:prstGeom>
        </p:spPr>
      </p:pic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Fonction</a:t>
            </a:r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Téléphone</a:t>
            </a:r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Ajouter votre Nom</a:t>
            </a:r>
          </a:p>
        </p:txBody>
      </p:sp>
      <p:pic>
        <p:nvPicPr>
          <p:cNvPr id="14" name="Image 13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4000" y="3474817"/>
            <a:ext cx="160867" cy="208183"/>
          </a:xfrm>
          <a:prstGeom prst="rect">
            <a:avLst/>
          </a:prstGeom>
        </p:spPr>
      </p:pic>
      <p:pic>
        <p:nvPicPr>
          <p:cNvPr id="16" name="Image 15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546602" y="3474818"/>
            <a:ext cx="270933" cy="225115"/>
          </a:xfrm>
          <a:prstGeom prst="rect">
            <a:avLst/>
          </a:prstGeom>
        </p:spPr>
      </p:pic>
      <p:pic>
        <p:nvPicPr>
          <p:cNvPr id="17" name="Image 16" descr="Pictos RS Talentsoft-commerciaux.png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851404" y="3445934"/>
            <a:ext cx="572210" cy="237706"/>
          </a:xfrm>
          <a:prstGeom prst="rect">
            <a:avLst/>
          </a:prstGeom>
        </p:spPr>
      </p:pic>
      <p:pic>
        <p:nvPicPr>
          <p:cNvPr id="6" name="Image 5">
            <a:hlinkClick r:id="rId12"/>
          </p:cNvPr>
          <p:cNvPicPr>
            <a:picLocks noChangeAspect="1"/>
          </p:cNvPicPr>
          <p:nvPr userDrawn="1"/>
        </p:nvPicPr>
        <p:blipFill>
          <a:blip r:embed="rId1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5437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9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Franc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>
                <a:solidFill>
                  <a:srgbClr val="FFFFFF"/>
                </a:solidFill>
                <a:hlinkClick r:id="rId2"/>
              </a:rPr>
              <a:t>contact-ts@talentsoft.com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www.youtube.com/user/Talentsoft1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www.talentsoft.fr/blog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WWW.TALENTSOFT.FR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2" name="Image 11" descr="Pictos RS Talentsoft.png">
            <a:hlinkClick r:id="rId2"/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France • </a:t>
            </a:r>
            <a:r>
              <a:rPr lang="fr-FR" sz="900" cap="all" dirty="0" err="1">
                <a:solidFill>
                  <a:srgbClr val="FFFFFF"/>
                </a:solidFill>
              </a:rPr>
              <a:t>Talentsoft</a:t>
            </a:r>
            <a:r>
              <a:rPr lang="fr-FR" sz="900" cap="all" dirty="0">
                <a:solidFill>
                  <a:srgbClr val="FFFFFF"/>
                </a:solidFill>
              </a:rPr>
              <a:t> </a:t>
            </a:r>
            <a:r>
              <a:rPr lang="fr-FR" sz="900" cap="all" dirty="0" err="1">
                <a:solidFill>
                  <a:srgbClr val="FFFFFF"/>
                </a:solidFill>
              </a:rPr>
              <a:t>Headquarters</a:t>
            </a:r>
            <a:endParaRPr lang="fr-FR" sz="900" cap="all" dirty="0">
              <a:solidFill>
                <a:srgbClr val="FFFFFF"/>
              </a:solidFill>
            </a:endParaRPr>
          </a:p>
          <a:p>
            <a:pPr defTabSz="457200">
              <a:lnSpc>
                <a:spcPts val="1720"/>
              </a:lnSpc>
            </a:pPr>
            <a:r>
              <a:rPr lang="fr-FR" sz="900" cap="all" dirty="0">
                <a:solidFill>
                  <a:srgbClr val="FFFFFF"/>
                </a:solidFill>
              </a:rPr>
              <a:t>35 ter, avenue André </a:t>
            </a:r>
            <a:r>
              <a:rPr lang="fr-FR" sz="900" cap="all" dirty="0" err="1">
                <a:solidFill>
                  <a:srgbClr val="FFFFFF"/>
                </a:solidFill>
              </a:rPr>
              <a:t>Morizet</a:t>
            </a:r>
            <a:r>
              <a:rPr lang="fr-FR" sz="900" cap="all" dirty="0">
                <a:solidFill>
                  <a:srgbClr val="FFFFFF"/>
                </a:solidFill>
              </a:rPr>
              <a:t> • 92100 Boulogne Billancourt • France</a:t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cap="all" dirty="0">
                <a:solidFill>
                  <a:srgbClr val="FFFFFF"/>
                </a:solidFill>
              </a:rPr>
              <a:t>Tél. : +33 (0)1 41 86 05 60 • Fax : +33 (0)1 41 86 05 61</a:t>
            </a:r>
          </a:p>
        </p:txBody>
      </p:sp>
      <p:pic>
        <p:nvPicPr>
          <p:cNvPr id="18" name="Image 17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19" name="Image 18">
            <a:hlinkClick r:id="rId4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1" name="Image 20" descr="Pictos RS Talentsoft.png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4" name="Image 23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74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Netherland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-4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pic>
        <p:nvPicPr>
          <p:cNvPr id="2" name="Image 1" descr="talentsoft-white-logo-with-baseline-7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3978546" y="5747811"/>
            <a:ext cx="4644701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cap="all" dirty="0" err="1" smtClean="0">
                <a:solidFill>
                  <a:srgbClr val="FFFFFF"/>
                </a:solidFill>
              </a:rPr>
              <a:t>TALENTSOFT</a:t>
            </a:r>
            <a:r>
              <a:rPr lang="fr-FR" sz="900" cap="all" dirty="0" smtClean="0">
                <a:solidFill>
                  <a:srgbClr val="FFFFFF"/>
                </a:solidFill>
              </a:rPr>
              <a:t> Nederland </a:t>
            </a:r>
          </a:p>
          <a:p>
            <a:pPr defTabSz="457200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Einsteinlaan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2 • cc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rijswijk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zh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2289 • </a:t>
            </a:r>
            <a:r>
              <a:rPr lang="fr-FR" sz="900" cap="all" dirty="0" smtClean="0">
                <a:solidFill>
                  <a:srgbClr val="FFFFFF"/>
                </a:solidFill>
              </a:rPr>
              <a:t> Nederland</a:t>
            </a:r>
            <a:r>
              <a:rPr lang="fr-FR" sz="900" cap="all" dirty="0">
                <a:solidFill>
                  <a:srgbClr val="FFFFFF"/>
                </a:solidFill>
              </a:rPr>
              <a:t/>
            </a:r>
            <a:br>
              <a:rPr lang="fr-FR" sz="900" cap="all" dirty="0">
                <a:solidFill>
                  <a:srgbClr val="FFFFFF"/>
                </a:solidFill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+31 70 85 09 100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ZoneTexte 9">
            <a:hlinkClick r:id="rId3"/>
          </p:cNvPr>
          <p:cNvSpPr txBox="1"/>
          <p:nvPr userDrawn="1"/>
        </p:nvSpPr>
        <p:spPr>
          <a:xfrm>
            <a:off x="-33867" y="3017606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1400" kern="1000" cap="all" spc="100" dirty="0" smtClean="0">
                <a:solidFill>
                  <a:srgbClr val="FFFFFF"/>
                </a:solidFill>
                <a:cs typeface="Helvetica Neue"/>
              </a:rPr>
              <a:t>WWW.TALENTSOFT.NL</a:t>
            </a:r>
            <a:endParaRPr lang="fr-FR" sz="14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sp>
        <p:nvSpPr>
          <p:cNvPr id="35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1292051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title</a:t>
            </a:r>
            <a:endParaRPr lang="fr-FR" dirty="0" smtClean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584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E-mail</a:t>
            </a:r>
          </a:p>
        </p:txBody>
      </p:sp>
      <p:sp>
        <p:nvSpPr>
          <p:cNvPr id="12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872694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0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phone </a:t>
            </a:r>
            <a:r>
              <a:rPr lang="fr-FR" dirty="0" err="1" smtClean="0"/>
              <a:t>number</a:t>
            </a:r>
            <a:endParaRPr lang="fr-FR" dirty="0" smtClean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998679"/>
            <a:ext cx="9144000" cy="288000"/>
          </a:xfrm>
        </p:spPr>
        <p:txBody>
          <a:bodyPr lIns="0" tIns="0" bIns="0" anchor="t" anchorCtr="1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 sz="1500" b="1" i="0">
                <a:solidFill>
                  <a:schemeClr val="tx1"/>
                </a:solidFill>
              </a:defRPr>
            </a:lvl1pPr>
            <a:lvl2pPr marL="20637" indent="0" algn="ctr">
              <a:buNone/>
              <a:defRPr/>
            </a:lvl2pPr>
            <a:lvl3pPr marL="193675" indent="0" algn="ctr">
              <a:buNone/>
              <a:defRPr/>
            </a:lvl3pPr>
            <a:lvl4pPr marL="385762" indent="0" algn="ctr">
              <a:buNone/>
              <a:defRPr/>
            </a:lvl4pPr>
            <a:lvl5pPr marL="577850" indent="0" algn="ctr">
              <a:buNone/>
              <a:defRPr/>
            </a:lvl5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Arial"/>
              <a:buNone/>
              <a:tabLst/>
              <a:defRPr/>
            </a:pPr>
            <a:r>
              <a:rPr lang="fr-FR" dirty="0" smtClean="0"/>
              <a:t>Complete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name</a:t>
            </a:r>
            <a:endParaRPr lang="fr-FR" dirty="0" smtClean="0"/>
          </a:p>
        </p:txBody>
      </p:sp>
      <p:pic>
        <p:nvPicPr>
          <p:cNvPr id="18" name="Image 17" descr="Pictos RS Talentsoft-commerciaux.png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615"/>
          <a:stretch/>
        </p:blipFill>
        <p:spPr>
          <a:xfrm>
            <a:off x="3817939" y="3491751"/>
            <a:ext cx="250477" cy="216649"/>
          </a:xfrm>
          <a:prstGeom prst="rect">
            <a:avLst/>
          </a:prstGeom>
        </p:spPr>
      </p:pic>
      <p:pic>
        <p:nvPicPr>
          <p:cNvPr id="19" name="Image 18" descr="Pictos RS Talentsoft-commerciaux.png">
            <a:hlinkClick r:id="rId6"/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6624"/>
          <a:stretch/>
        </p:blipFill>
        <p:spPr>
          <a:xfrm>
            <a:off x="4387578" y="3474818"/>
            <a:ext cx="270933" cy="225115"/>
          </a:xfrm>
          <a:prstGeom prst="rect">
            <a:avLst/>
          </a:prstGeom>
        </p:spPr>
      </p:pic>
      <p:pic>
        <p:nvPicPr>
          <p:cNvPr id="22" name="Image 21" descr="Pictos RS Talentsoft-commerciaux.png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4692380" y="3445934"/>
            <a:ext cx="572210" cy="237706"/>
          </a:xfrm>
          <a:prstGeom prst="rect">
            <a:avLst/>
          </a:prstGeom>
        </p:spPr>
      </p:pic>
      <p:pic>
        <p:nvPicPr>
          <p:cNvPr id="23" name="Image 22">
            <a:hlinkClick r:id="rId10"/>
          </p:cNvPr>
          <p:cNvPicPr>
            <a:picLocks noChangeAspect="1"/>
          </p:cNvPicPr>
          <p:nvPr userDrawn="1"/>
        </p:nvPicPr>
        <p:blipFill>
          <a:blip r:embed="rId11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6413" y="3484738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Netherland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1" cy="6857006"/>
          </a:xfrm>
          <a:prstGeom prst="rect">
            <a:avLst/>
          </a:prstGeom>
          <a:solidFill>
            <a:schemeClr val="accent5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14" name="Triangle rectangle 13"/>
          <p:cNvSpPr/>
          <p:nvPr userDrawn="1"/>
        </p:nvSpPr>
        <p:spPr>
          <a:xfrm rot="10800000">
            <a:off x="-3" y="0"/>
            <a:ext cx="9144001" cy="6858002"/>
          </a:xfrm>
          <a:prstGeom prst="rtTriangle">
            <a:avLst/>
          </a:prstGeom>
          <a:solidFill>
            <a:schemeClr val="tx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fr-FR" dirty="0">
              <a:solidFill>
                <a:srgbClr val="FFFFFF"/>
              </a:solidFill>
              <a:latin typeface="Myriad Pro"/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" y="3336294"/>
            <a:ext cx="9143999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2"/>
              </a:rPr>
              <a:t>contact.nl@talentsoft.com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3"/>
              </a:rPr>
              <a:t>www.twitter.com/Talentsoft_NL</a:t>
            </a:r>
            <a:endParaRPr lang="fr-FR" sz="1500" dirty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4"/>
              </a:rPr>
              <a:t>www.youtube.com/user/TalentsoftUK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5"/>
              </a:rPr>
              <a:t>www.linkedin.com/company/talentsoft</a:t>
            </a:r>
            <a:endParaRPr lang="fr-FR" sz="1500" dirty="0" smtClean="0">
              <a:solidFill>
                <a:srgbClr val="FFFFFF"/>
              </a:solidFill>
            </a:endParaRPr>
          </a:p>
          <a:p>
            <a:pPr algn="ctr" defTabSz="457200">
              <a:lnSpc>
                <a:spcPts val="2000"/>
              </a:lnSpc>
            </a:pPr>
            <a:r>
              <a:rPr lang="fr-FR" sz="1500" dirty="0" smtClean="0">
                <a:solidFill>
                  <a:srgbClr val="FFFFFF"/>
                </a:solidFill>
                <a:hlinkClick r:id="rId6"/>
              </a:rPr>
              <a:t>www.talentsoft.com/blog</a:t>
            </a:r>
            <a:endParaRPr lang="fr-FR" sz="1500" dirty="0">
              <a:solidFill>
                <a:srgbClr val="FFFFFF"/>
              </a:solidFill>
            </a:endParaRPr>
          </a:p>
        </p:txBody>
      </p:sp>
      <p:sp>
        <p:nvSpPr>
          <p:cNvPr id="10" name="ZoneTexte 9">
            <a:hlinkClick r:id="rId7"/>
          </p:cNvPr>
          <p:cNvSpPr txBox="1"/>
          <p:nvPr userDrawn="1"/>
        </p:nvSpPr>
        <p:spPr>
          <a:xfrm>
            <a:off x="0" y="1025002"/>
            <a:ext cx="9144000" cy="44595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457200"/>
            <a:r>
              <a:rPr lang="fr-FR" sz="2500" kern="1000" cap="all" spc="100" dirty="0" smtClean="0">
                <a:solidFill>
                  <a:srgbClr val="FFFFFF"/>
                </a:solidFill>
                <a:cs typeface="Helvetica Neue"/>
              </a:rPr>
              <a:t>WWW.TALENTSOFT.NL</a:t>
            </a:r>
            <a:endParaRPr lang="fr-FR" sz="2500" kern="1000" cap="all" spc="100" dirty="0">
              <a:solidFill>
                <a:srgbClr val="FFFFFF"/>
              </a:solidFill>
              <a:cs typeface="Helvetica Neue"/>
            </a:endParaRPr>
          </a:p>
        </p:txBody>
      </p:sp>
      <p:pic>
        <p:nvPicPr>
          <p:cNvPr id="15" name="Image 14" descr="talentsoft-white-logo-with-baseline-72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21" y="5842706"/>
            <a:ext cx="3213156" cy="555712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3978546" y="5747811"/>
            <a:ext cx="4644701" cy="745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ts val="17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cap="all" dirty="0" smtClean="0">
                <a:solidFill>
                  <a:srgbClr val="FFFFFF"/>
                </a:solidFill>
              </a:rPr>
              <a:t>TALENTSOFT Nederland </a:t>
            </a:r>
          </a:p>
          <a:p>
            <a:pPr defTabSz="457200">
              <a:lnSpc>
                <a:spcPts val="1720"/>
              </a:lnSpc>
            </a:pP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Einsteinlaan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2 • cc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rijswijk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zh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 2289 • </a:t>
            </a:r>
            <a:r>
              <a:rPr lang="fr-FR" sz="900" cap="all" dirty="0" smtClean="0">
                <a:solidFill>
                  <a:srgbClr val="FFFFFF"/>
                </a:solidFill>
              </a:rPr>
              <a:t> Nederland</a:t>
            </a:r>
            <a:br>
              <a:rPr lang="fr-FR" sz="900" cap="all" dirty="0" smtClean="0">
                <a:solidFill>
                  <a:srgbClr val="FFFFFF"/>
                </a:solidFill>
              </a:rPr>
            </a:br>
            <a:r>
              <a:rPr lang="fr-FR" sz="900" kern="1200" cap="all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fr-FR" sz="900" kern="1200" cap="all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 +31 70 85 09 100</a:t>
            </a:r>
            <a:endParaRPr lang="fr-FR" sz="900" kern="1200" cap="all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Image 16" descr="Pictos RS Talentsoft.png">
            <a:hlinkClick r:id="rId9"/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6335" y="2804836"/>
            <a:ext cx="442075" cy="351698"/>
          </a:xfrm>
          <a:prstGeom prst="rect">
            <a:avLst/>
          </a:prstGeom>
        </p:spPr>
      </p:pic>
      <p:pic>
        <p:nvPicPr>
          <p:cNvPr id="20" name="Image 19" descr="Pictos RS Talentsoft-commerciaux.png">
            <a:hlinkClick r:id="rId11"/>
          </p:cNvPr>
          <p:cNvPicPr>
            <a:picLocks noChangeAspect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589"/>
          <a:stretch/>
        </p:blipFill>
        <p:spPr>
          <a:xfrm>
            <a:off x="5051472" y="2747670"/>
            <a:ext cx="866600" cy="360000"/>
          </a:xfrm>
          <a:prstGeom prst="rect">
            <a:avLst/>
          </a:prstGeom>
        </p:spPr>
      </p:pic>
      <p:pic>
        <p:nvPicPr>
          <p:cNvPr id="22" name="Image 21">
            <a:hlinkClick r:id="rId13"/>
          </p:cNvPr>
          <p:cNvPicPr>
            <a:picLocks noChangeAspect="1"/>
          </p:cNvPicPr>
          <p:nvPr userDrawn="1"/>
        </p:nvPicPr>
        <p:blipFill>
          <a:blip r:embed="rId14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762" y="2754090"/>
            <a:ext cx="367200" cy="367200"/>
          </a:xfrm>
          <a:prstGeom prst="rect">
            <a:avLst/>
          </a:prstGeom>
        </p:spPr>
      </p:pic>
      <p:pic>
        <p:nvPicPr>
          <p:cNvPr id="23" name="Image 22" descr="Pictos RS Talentsoft.png">
            <a:hlinkClick r:id="rId15"/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920"/>
          <a:stretch/>
        </p:blipFill>
        <p:spPr>
          <a:xfrm>
            <a:off x="3683010" y="2787640"/>
            <a:ext cx="457199" cy="361962"/>
          </a:xfrm>
          <a:prstGeom prst="rect">
            <a:avLst/>
          </a:prstGeom>
        </p:spPr>
      </p:pic>
      <p:pic>
        <p:nvPicPr>
          <p:cNvPr id="25" name="Image 24" descr="Pictos RS Talentsoft.png">
            <a:hlinkClick r:id="rId5"/>
          </p:cNvPr>
          <p:cNvPicPr>
            <a:picLocks noChangeAspect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659"/>
          <a:stretch/>
        </p:blipFill>
        <p:spPr>
          <a:xfrm>
            <a:off x="4572003" y="2796368"/>
            <a:ext cx="372288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36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3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2"/>
            <a:ext cx="9144000" cy="291741"/>
          </a:xfrm>
          <a:prstGeom prst="rect">
            <a:avLst/>
          </a:prstGeom>
          <a:solidFill>
            <a:schemeClr val="bg1">
              <a:lumMod val="85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360000" y="291739"/>
            <a:ext cx="8460000" cy="1308462"/>
          </a:xfrm>
        </p:spPr>
        <p:txBody>
          <a:bodyPr>
            <a:normAutofit/>
          </a:bodyPr>
          <a:lstStyle>
            <a:lvl1pPr>
              <a:defRPr sz="3000" b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1" name="Image 10" descr="talentsoft-blue-logo-without-baseline.ai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1AA167F7-1AE4-034A-99C2-C615EB6F9492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5" name="Connecteur droit 14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180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D9E3F-9AE8-46A4-B600-3AA0E83BA01F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7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bg1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-1" y="-2"/>
            <a:ext cx="9144001" cy="540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3" name="Image 2" descr="177279306-couv ppt.jpg"/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759" y="293059"/>
            <a:ext cx="9155759" cy="412940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720000" y="293057"/>
            <a:ext cx="5519712" cy="3248317"/>
          </a:xfrm>
        </p:spPr>
        <p:txBody>
          <a:bodyPr lIns="0" rIns="0">
            <a:normAutofit/>
          </a:bodyPr>
          <a:lstStyle>
            <a:lvl1pPr algn="l">
              <a:defRPr sz="3500" b="1" i="0" cap="all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CLIQUEZ ET</a:t>
            </a:r>
            <a:br>
              <a:rPr lang="fr-FR" dirty="0" smtClean="0"/>
            </a:br>
            <a:r>
              <a:rPr lang="fr-FR" dirty="0" smtClean="0"/>
              <a:t>MODIFIEZ LE TITRE</a:t>
            </a:r>
            <a:endParaRPr lang="fr-FR" dirty="0"/>
          </a:p>
        </p:txBody>
      </p:sp>
      <p:pic>
        <p:nvPicPr>
          <p:cNvPr id="9" name="Image 8" descr="talentsoft-blue-logo-with-baselin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687" y="5949468"/>
            <a:ext cx="2945086" cy="508289"/>
          </a:xfrm>
          <a:prstGeom prst="rect">
            <a:avLst/>
          </a:prstGeom>
        </p:spPr>
      </p:pic>
      <p:sp>
        <p:nvSpPr>
          <p:cNvPr id="10" name="ZoneTexte 9">
            <a:hlinkClick r:id="rId4"/>
          </p:cNvPr>
          <p:cNvSpPr txBox="1"/>
          <p:nvPr userDrawn="1"/>
        </p:nvSpPr>
        <p:spPr>
          <a:xfrm>
            <a:off x="719999" y="6245119"/>
            <a:ext cx="3301692" cy="30094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fr-FR" sz="1200" b="0" i="0" kern="1000" cap="all" spc="100" dirty="0" smtClean="0">
                <a:solidFill>
                  <a:schemeClr val="tx2"/>
                </a:solidFill>
                <a:latin typeface="+mn-lt"/>
                <a:cs typeface="Helvetica Neue"/>
              </a:rPr>
              <a:t>WWW.TALENTSOFT.COM</a:t>
            </a:r>
            <a:endParaRPr lang="fr-FR" sz="1200" b="0" i="0" kern="1000" cap="all" spc="100" dirty="0">
              <a:solidFill>
                <a:schemeClr val="tx2"/>
              </a:solidFill>
              <a:latin typeface="+mn-lt"/>
              <a:cs typeface="Helvetica Neue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720000" y="3541375"/>
            <a:ext cx="3383999" cy="2550677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1" name="Triangle rectangle 20"/>
          <p:cNvSpPr/>
          <p:nvPr userDrawn="1"/>
        </p:nvSpPr>
        <p:spPr>
          <a:xfrm rot="10800000">
            <a:off x="719998" y="3543336"/>
            <a:ext cx="3383999" cy="2551047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8151836" y="631528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sp>
        <p:nvSpPr>
          <p:cNvPr id="24" name="Sous-titre 2"/>
          <p:cNvSpPr>
            <a:spLocks noGrp="1"/>
          </p:cNvSpPr>
          <p:nvPr>
            <p:ph type="subTitle" idx="1"/>
          </p:nvPr>
        </p:nvSpPr>
        <p:spPr>
          <a:xfrm>
            <a:off x="719999" y="3543337"/>
            <a:ext cx="3383998" cy="2548715"/>
          </a:xfrm>
        </p:spPr>
        <p:txBody>
          <a:bodyPr lIns="180000" tIns="0" rIns="180000" bIns="0" anchor="ctr">
            <a:noAutofit/>
          </a:bodyPr>
          <a:lstStyle>
            <a:lvl1pPr marL="0" indent="0" algn="ctr">
              <a:buNone/>
              <a:defRPr sz="2700" b="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17" name="Espace réservé du texte 52"/>
          <p:cNvSpPr>
            <a:spLocks noGrp="1"/>
          </p:cNvSpPr>
          <p:nvPr>
            <p:ph type="body" sz="quarter" idx="11"/>
          </p:nvPr>
        </p:nvSpPr>
        <p:spPr>
          <a:xfrm>
            <a:off x="4329480" y="4592587"/>
            <a:ext cx="4702998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1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</p:txBody>
      </p:sp>
      <p:sp>
        <p:nvSpPr>
          <p:cNvPr id="14" name="Espace réservé du texte 52"/>
          <p:cNvSpPr>
            <a:spLocks noGrp="1"/>
          </p:cNvSpPr>
          <p:nvPr>
            <p:ph type="body" sz="quarter" idx="12" hasCustomPrompt="1"/>
          </p:nvPr>
        </p:nvSpPr>
        <p:spPr>
          <a:xfrm>
            <a:off x="4337944" y="4922788"/>
            <a:ext cx="2266055" cy="288000"/>
          </a:xfrm>
        </p:spPr>
        <p:txBody>
          <a:bodyPr lIns="0" tIns="0" rIns="0" bIns="0" anchor="ctr">
            <a:noAutofit/>
          </a:bodyPr>
          <a:lstStyle>
            <a:lvl1pPr marL="15875" indent="0">
              <a:buNone/>
              <a:defRPr sz="1200" b="0" i="1">
                <a:solidFill>
                  <a:schemeClr val="tx2">
                    <a:alpha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fr-FR" dirty="0" smtClean="0"/>
              <a:t>07.07.14</a:t>
            </a:r>
          </a:p>
        </p:txBody>
      </p:sp>
    </p:spTree>
    <p:extLst>
      <p:ext uri="{BB962C8B-B14F-4D97-AF65-F5344CB8AC3E}">
        <p14:creationId xmlns:p14="http://schemas.microsoft.com/office/powerpoint/2010/main" val="92686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607" y="-6704"/>
            <a:ext cx="3471803" cy="6858000"/>
          </a:xfrm>
          <a:prstGeom prst="rect">
            <a:avLst/>
          </a:prstGeom>
        </p:spPr>
      </p:pic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pic>
        <p:nvPicPr>
          <p:cNvPr id="18" name="Image 17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3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7A7D4657-0547-4C5E-B336-07FA85EFC98F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tx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6" name="Triangle rectangle 25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27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Tx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721193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10" name="Image 9" descr="dv217101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98611" y="0"/>
            <a:ext cx="347527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1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9" name="Image 18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2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D8B8FD23-DCAD-4E0C-B199-CE60B1012E3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5298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2" name="Image 1" descr="467137497-ret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611" y="2417"/>
            <a:ext cx="3475272" cy="6853166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2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7" name="Image 16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01FA4426-5987-4904-8F50-7FCE8EB1102A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7811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4500563" y="2169914"/>
            <a:ext cx="4643437" cy="4153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270" wrap="none" lIns="0" tIns="0" bIns="0" anchor="b" anchorCtr="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00" b="0" i="0" baseline="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-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-1" y="-2"/>
            <a:ext cx="4500881" cy="68555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pic>
        <p:nvPicPr>
          <p:cNvPr id="4" name="Image 3" descr="468839543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8611" y="-2"/>
            <a:ext cx="3475271" cy="685800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6" y="293038"/>
            <a:ext cx="8241077" cy="1545940"/>
          </a:xfrm>
          <a:prstGeom prst="rect">
            <a:avLst/>
          </a:prstGeom>
          <a:solidFill>
            <a:schemeClr val="accent4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3" name="Triangle rectangle 12"/>
          <p:cNvSpPr/>
          <p:nvPr userDrawn="1"/>
        </p:nvSpPr>
        <p:spPr>
          <a:xfrm rot="10800000">
            <a:off x="609600" y="293018"/>
            <a:ext cx="8241078" cy="1545941"/>
          </a:xfrm>
          <a:prstGeom prst="rtTriangle">
            <a:avLst/>
          </a:prstGeom>
          <a:solidFill>
            <a:schemeClr val="bg1">
              <a:alpha val="10000"/>
            </a:schemeClr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Myriad Pro"/>
            </a:endParaRPr>
          </a:p>
        </p:txBody>
      </p:sp>
      <p:sp>
        <p:nvSpPr>
          <p:cNvPr id="14" name="Titre 1"/>
          <p:cNvSpPr>
            <a:spLocks noGrp="1"/>
          </p:cNvSpPr>
          <p:nvPr>
            <p:ph type="ctrTitle"/>
          </p:nvPr>
        </p:nvSpPr>
        <p:spPr>
          <a:xfrm>
            <a:off x="609606" y="293038"/>
            <a:ext cx="8241072" cy="1545922"/>
          </a:xfrm>
        </p:spPr>
        <p:txBody>
          <a:bodyPr lIns="360000" tIns="0" rIns="0" bIns="0" anchor="ctr">
            <a:normAutofit/>
          </a:bodyPr>
          <a:lstStyle>
            <a:lvl1pPr marL="0" indent="0" algn="ctr">
              <a:buFont typeface="+mj-lt"/>
              <a:buNone/>
              <a:defRPr sz="2700" cap="all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pic>
        <p:nvPicPr>
          <p:cNvPr id="17" name="Image 16" descr="talentsoft-blue-logo-without-baseline.ai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0439" y="6418208"/>
            <a:ext cx="1758729" cy="282706"/>
          </a:xfrm>
          <a:prstGeom prst="rect">
            <a:avLst/>
          </a:prstGeom>
        </p:spPr>
      </p:pic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526498" y="6238080"/>
            <a:ext cx="617502" cy="617502"/>
          </a:xfrm>
          <a:prstGeom prst="rect">
            <a:avLst/>
          </a:prstGeom>
        </p:spPr>
        <p:txBody>
          <a:bodyPr anchor="ctr"/>
          <a:lstStyle>
            <a:lvl1pPr algn="ctr">
              <a:defRPr sz="1500" b="0" i="0">
                <a:solidFill>
                  <a:schemeClr val="accent3"/>
                </a:solidFill>
              </a:defRPr>
            </a:lvl1pPr>
          </a:lstStyle>
          <a:p>
            <a:fld id="{D308B7C4-0E13-42A1-A032-9B826EFADEFB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20" name="Connecteur droit 19"/>
          <p:cNvCxnSpPr/>
          <p:nvPr userDrawn="1"/>
        </p:nvCxnSpPr>
        <p:spPr>
          <a:xfrm>
            <a:off x="8526498" y="6429494"/>
            <a:ext cx="0" cy="426088"/>
          </a:xfrm>
          <a:prstGeom prst="line">
            <a:avLst/>
          </a:prstGeom>
          <a:ln w="12700">
            <a:solidFill>
              <a:srgbClr val="94D2E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500880" y="1838977"/>
            <a:ext cx="4349803" cy="4399103"/>
          </a:xfrm>
        </p:spPr>
        <p:txBody>
          <a:bodyPr lIns="180000" tIns="360000" rIns="0" bIns="0"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ClrTx/>
              <a:buSzPct val="100000"/>
              <a:buFont typeface="+mj-lt"/>
              <a:buAutoNum type="arabicPeriod"/>
              <a:defRPr sz="2000" b="0" i="0" cap="none"/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Tx/>
              <a:buNone/>
              <a:defRPr sz="1400" b="1" i="0">
                <a:solidFill>
                  <a:schemeClr val="tx2"/>
                </a:solidFill>
              </a:defRPr>
            </a:lvl2pPr>
            <a:lvl3pPr marL="184150" indent="-158750" defTabSz="355600">
              <a:lnSpc>
                <a:spcPct val="100000"/>
              </a:lnSpc>
              <a:spcBef>
                <a:spcPts val="1200"/>
              </a:spcBef>
              <a:spcAft>
                <a:spcPts val="1800"/>
              </a:spcAft>
              <a:buFont typeface="Arial"/>
              <a:buChar char="•"/>
              <a:defRPr sz="1400" b="0" i="0">
                <a:solidFill>
                  <a:schemeClr val="tx1"/>
                </a:solidFill>
              </a:defRPr>
            </a:lvl3pPr>
            <a:lvl4pPr marL="352425" indent="-150813">
              <a:buFont typeface="Lucida Grande"/>
              <a:buChar char="-"/>
              <a:defRPr sz="1200" b="0" i="1">
                <a:solidFill>
                  <a:schemeClr val="tx2"/>
                </a:solidFill>
              </a:defRPr>
            </a:lvl4pPr>
            <a:lvl5pPr marL="533400" indent="-142875" defTabSz="528638">
              <a:buFont typeface="Arial"/>
              <a:buChar char="•"/>
              <a:tabLst/>
              <a:defRPr b="0" i="0">
                <a:solidFill>
                  <a:schemeClr val="accent3">
                    <a:lumMod val="75000"/>
                  </a:schemeClr>
                </a:solidFill>
              </a:defRPr>
            </a:lvl5pPr>
            <a:lvl6pPr marL="1035050" indent="0">
              <a:buNone/>
              <a:defRPr sz="1200" b="0" i="1">
                <a:solidFill>
                  <a:schemeClr val="tx2">
                    <a:lumMod val="60000"/>
                    <a:lumOff val="40000"/>
                  </a:schemeClr>
                </a:solidFill>
              </a:defRPr>
            </a:lvl6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63410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60000" y="1600201"/>
            <a:ext cx="8460000" cy="4525963"/>
          </a:xfrm>
          <a:prstGeom prst="rect">
            <a:avLst/>
          </a:prstGeom>
        </p:spPr>
        <p:txBody>
          <a:bodyPr vert="horz" lIns="91440" tIns="45720" rIns="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0E05F-2861-4590-91DB-B5B552029A90}" type="datetime3">
              <a:rPr lang="fr-FR" smtClean="0"/>
              <a:t>27.02.15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6864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5E821-0EB9-1346-8845-905FAE66EA5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7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08" r:id="rId3"/>
    <p:sldLayoutId id="2147483705" r:id="rId4"/>
    <p:sldLayoutId id="2147483706" r:id="rId5"/>
    <p:sldLayoutId id="2147483682" r:id="rId6"/>
    <p:sldLayoutId id="2147483670" r:id="rId7"/>
    <p:sldLayoutId id="2147483671" r:id="rId8"/>
    <p:sldLayoutId id="2147483676" r:id="rId9"/>
    <p:sldLayoutId id="2147483650" r:id="rId10"/>
    <p:sldLayoutId id="2147483722" r:id="rId11"/>
    <p:sldLayoutId id="2147483723" r:id="rId12"/>
    <p:sldLayoutId id="2147483724" r:id="rId13"/>
    <p:sldLayoutId id="2147483721" r:id="rId14"/>
    <p:sldLayoutId id="2147483652" r:id="rId15"/>
    <p:sldLayoutId id="2147483673" r:id="rId16"/>
    <p:sldLayoutId id="2147483674" r:id="rId17"/>
    <p:sldLayoutId id="2147483675" r:id="rId18"/>
    <p:sldLayoutId id="2147483677" r:id="rId19"/>
    <p:sldLayoutId id="2147483709" r:id="rId20"/>
    <p:sldLayoutId id="2147483704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14" r:id="rId29"/>
    <p:sldLayoutId id="2147483703" r:id="rId30"/>
    <p:sldLayoutId id="2147483715" r:id="rId31"/>
    <p:sldLayoutId id="2147483654" r:id="rId32"/>
    <p:sldLayoutId id="2147483655" r:id="rId33"/>
    <p:sldLayoutId id="2147483657" r:id="rId34"/>
    <p:sldLayoutId id="2147483659" r:id="rId35"/>
    <p:sldLayoutId id="2147483717" r:id="rId36"/>
    <p:sldLayoutId id="2147483718" r:id="rId37"/>
    <p:sldLayoutId id="2147483725" r:id="rId38"/>
    <p:sldLayoutId id="2147483726" r:id="rId39"/>
    <p:sldLayoutId id="2147483727" r:id="rId40"/>
    <p:sldLayoutId id="2147483728" r:id="rId41"/>
    <p:sldLayoutId id="2147483729" r:id="rId42"/>
    <p:sldLayoutId id="2147483730" r:id="rId43"/>
    <p:sldLayoutId id="2147483719" r:id="rId44"/>
    <p:sldLayoutId id="2147483731" r:id="rId4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cap="none">
          <a:solidFill>
            <a:schemeClr val="tx2"/>
          </a:solidFill>
          <a:latin typeface="+mj-lt"/>
          <a:ea typeface="+mj-ea"/>
          <a:cs typeface="Arial Narrow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lnSpc>
          <a:spcPct val="100000"/>
        </a:lnSpc>
        <a:spcBef>
          <a:spcPts val="2000"/>
        </a:spcBef>
        <a:spcAft>
          <a:spcPts val="1000"/>
        </a:spcAft>
        <a:buClr>
          <a:schemeClr val="bg1"/>
        </a:buClr>
        <a:buSzPct val="25000"/>
        <a:buFont typeface="Arial"/>
        <a:buChar char="•"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187325" indent="-166688" algn="l" defTabSz="457200" rtl="0" eaLnBrk="1" latinLnBrk="0" hangingPunct="1">
        <a:spcBef>
          <a:spcPts val="0"/>
        </a:spcBef>
        <a:spcAft>
          <a:spcPts val="200"/>
        </a:spcAft>
        <a:buClrTx/>
        <a:buSzPct val="100000"/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2425" indent="-158750" algn="l" defTabSz="457200" rtl="0" eaLnBrk="1" latinLnBrk="0" hangingPunct="1">
        <a:spcBef>
          <a:spcPts val="0"/>
        </a:spcBef>
        <a:spcAft>
          <a:spcPts val="200"/>
        </a:spcAft>
        <a:buClrTx/>
        <a:buFont typeface="Lucida Grande"/>
        <a:buChar char="-"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3pPr>
      <a:lvl4pPr marL="536575" indent="-150813" algn="l" defTabSz="457200" rtl="0" eaLnBrk="1" latinLnBrk="0" hangingPunct="1">
        <a:spcBef>
          <a:spcPts val="0"/>
        </a:spcBef>
        <a:spcAft>
          <a:spcPts val="200"/>
        </a:spcAft>
        <a:buFont typeface="Arial"/>
        <a:buChar char="•"/>
        <a:tabLst/>
        <a:defRPr sz="1400" kern="1200">
          <a:solidFill>
            <a:schemeClr val="accent3">
              <a:lumMod val="75000"/>
            </a:schemeClr>
          </a:solidFill>
          <a:latin typeface="+mn-lt"/>
          <a:ea typeface="+mn-ea"/>
          <a:cs typeface="+mn-cs"/>
        </a:defRPr>
      </a:lvl4pPr>
      <a:lvl5pPr marL="720725" indent="-142875" algn="l" defTabSz="457200" rtl="0" eaLnBrk="1" latinLnBrk="0" hangingPunct="1">
        <a:spcBef>
          <a:spcPts val="0"/>
        </a:spcBef>
        <a:spcAft>
          <a:spcPts val="200"/>
        </a:spcAft>
        <a:buFont typeface="Lucida Grande"/>
        <a:buChar char="-"/>
        <a:defRPr sz="1200" b="0" i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13" Type="http://schemas.openxmlformats.org/officeDocument/2006/relationships/image" Target="../media/image44.jpeg"/><Relationship Id="rId18" Type="http://schemas.openxmlformats.org/officeDocument/2006/relationships/image" Target="../media/image49.jpeg"/><Relationship Id="rId3" Type="http://schemas.openxmlformats.org/officeDocument/2006/relationships/image" Target="../media/image34.jpeg"/><Relationship Id="rId21" Type="http://schemas.openxmlformats.org/officeDocument/2006/relationships/image" Target="../media/image52.jpeg"/><Relationship Id="rId7" Type="http://schemas.openxmlformats.org/officeDocument/2006/relationships/image" Target="../media/image38.jpeg"/><Relationship Id="rId12" Type="http://schemas.openxmlformats.org/officeDocument/2006/relationships/image" Target="../media/image43.jpeg"/><Relationship Id="rId17" Type="http://schemas.openxmlformats.org/officeDocument/2006/relationships/image" Target="../media/image48.png"/><Relationship Id="rId2" Type="http://schemas.openxmlformats.org/officeDocument/2006/relationships/image" Target="../media/image33.jpeg"/><Relationship Id="rId16" Type="http://schemas.openxmlformats.org/officeDocument/2006/relationships/image" Target="../media/image47.jpeg"/><Relationship Id="rId20" Type="http://schemas.openxmlformats.org/officeDocument/2006/relationships/image" Target="../media/image51.jpeg"/><Relationship Id="rId1" Type="http://schemas.openxmlformats.org/officeDocument/2006/relationships/slideLayout" Target="../slideLayouts/slideLayout45.xml"/><Relationship Id="rId6" Type="http://schemas.openxmlformats.org/officeDocument/2006/relationships/image" Target="../media/image37.pn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5" Type="http://schemas.openxmlformats.org/officeDocument/2006/relationships/image" Target="../media/image46.jpeg"/><Relationship Id="rId10" Type="http://schemas.openxmlformats.org/officeDocument/2006/relationships/image" Target="../media/image41.jpeg"/><Relationship Id="rId19" Type="http://schemas.openxmlformats.org/officeDocument/2006/relationships/image" Target="../media/image50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Relationship Id="rId14" Type="http://schemas.openxmlformats.org/officeDocument/2006/relationships/image" Target="../media/image45.jpeg"/><Relationship Id="rId22" Type="http://schemas.openxmlformats.org/officeDocument/2006/relationships/image" Target="../media/image5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34.jpeg"/><Relationship Id="rId7" Type="http://schemas.openxmlformats.org/officeDocument/2006/relationships/image" Target="../media/image41.jpe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jpeg"/><Relationship Id="rId11" Type="http://schemas.openxmlformats.org/officeDocument/2006/relationships/image" Target="../media/image55.jpg"/><Relationship Id="rId5" Type="http://schemas.openxmlformats.org/officeDocument/2006/relationships/image" Target="../media/image39.jpeg"/><Relationship Id="rId10" Type="http://schemas.openxmlformats.org/officeDocument/2006/relationships/image" Target="../media/image43.jpeg"/><Relationship Id="rId4" Type="http://schemas.openxmlformats.org/officeDocument/2006/relationships/image" Target="../media/image36.jpeg"/><Relationship Id="rId9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uralsight.com/courses/building-real-kinect-application" TargetMode="External"/><Relationship Id="rId2" Type="http://schemas.openxmlformats.org/officeDocument/2006/relationships/hyperlink" Target="http://fr.wikipedia.org/wiki/Kinect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kinecttoolbox.codeplex.com/" TargetMode="External"/><Relationship Id="rId5" Type="http://schemas.openxmlformats.org/officeDocument/2006/relationships/hyperlink" Target="https://github.com/mnivet/cen-info-kinect" TargetMode="External"/><Relationship Id="rId4" Type="http://schemas.openxmlformats.org/officeDocument/2006/relationships/hyperlink" Target="https://msdn.microsoft.com/en-us/library/hh855354.asp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R&amp;D Academy - Kinect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Kinect For Windows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Stéphane VANACKER / Mickaël NIVET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smtClean="0"/>
              <a:t>20/02/2015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8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Installation des SDKS</a:t>
            </a:r>
          </a:p>
          <a:p>
            <a:pPr lvl="1"/>
            <a:r>
              <a:rPr lang="fr-FR" dirty="0" smtClean="0"/>
              <a:t>1 SDK (version 1.8)</a:t>
            </a:r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Kinect </a:t>
            </a:r>
            <a:r>
              <a:rPr lang="fr-FR" dirty="0" err="1" smtClean="0"/>
              <a:t>Tool</a:t>
            </a:r>
            <a:r>
              <a:rPr lang="fr-FR" dirty="0" smtClean="0"/>
              <a:t> Box</a:t>
            </a:r>
          </a:p>
          <a:p>
            <a:pPr lvl="2"/>
            <a:r>
              <a:rPr lang="fr-FR" dirty="0" err="1" smtClean="0"/>
              <a:t>Examples</a:t>
            </a:r>
            <a:r>
              <a:rPr lang="fr-FR" dirty="0" smtClean="0"/>
              <a:t> de logiciels au dessus du SDK pour tester la Kinect</a:t>
            </a:r>
          </a:p>
          <a:p>
            <a:pPr lvl="1"/>
            <a:r>
              <a:rPr lang="fr-FR" dirty="0" smtClean="0"/>
              <a:t>Speech Recognition (différents langages)</a:t>
            </a:r>
          </a:p>
          <a:p>
            <a:pPr lvl="2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Pré-requis</a:t>
            </a:r>
            <a:r>
              <a:rPr lang="fr-FR" dirty="0" smtClean="0"/>
              <a:t> pour démarrer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64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– Accès aux flux d’information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11</a:t>
            </a:fld>
            <a:endParaRPr lang="fr-FR" dirty="0"/>
          </a:p>
        </p:txBody>
      </p:sp>
      <p:graphicFrame>
        <p:nvGraphicFramePr>
          <p:cNvPr id="6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852078"/>
              </p:ext>
            </p:extLst>
          </p:nvPr>
        </p:nvGraphicFramePr>
        <p:xfrm>
          <a:off x="233082" y="1744943"/>
          <a:ext cx="819374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2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 des capacités de base de la Kinect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Coding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72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3797820"/>
            <a:ext cx="4643437" cy="47834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</a:t>
            </a:r>
            <a:r>
              <a:rPr lang="fr-FR" dirty="0" smtClean="0"/>
              <a:t>Focus sur les </a:t>
            </a:r>
            <a:r>
              <a:rPr lang="fr-FR" dirty="0" err="1" smtClean="0"/>
              <a:t>gestures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24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kosaka-lab.com/tips/img/kinectSDK_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8" y="1389393"/>
            <a:ext cx="6061205" cy="476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Focus sur les typologies de points détectés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869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Modèle UML</a:t>
            </a:r>
            <a:endParaRPr lang="fr-FR" dirty="0"/>
          </a:p>
        </p:txBody>
      </p:sp>
      <p:graphicFrame>
        <p:nvGraphicFramePr>
          <p:cNvPr id="7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793816"/>
              </p:ext>
            </p:extLst>
          </p:nvPr>
        </p:nvGraphicFramePr>
        <p:xfrm>
          <a:off x="224118" y="1825625"/>
          <a:ext cx="8686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830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 smtClean="0"/>
              <a:t>Rien de fourni avant le SDK V2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 smtClean="0"/>
              <a:t>Le SDK </a:t>
            </a:r>
            <a:r>
              <a:rPr lang="fr-FR" dirty="0" err="1"/>
              <a:t>toolkit</a:t>
            </a:r>
            <a:r>
              <a:rPr lang="fr-FR" dirty="0"/>
              <a:t> </a:t>
            </a:r>
            <a:r>
              <a:rPr lang="fr-FR" dirty="0" smtClean="0"/>
              <a:t>1.5-1.8 fourni des exemples à compiler soit même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* face </a:t>
            </a:r>
            <a:r>
              <a:rPr lang="en-US" dirty="0" err="1"/>
              <a:t>traking</a:t>
            </a:r>
            <a:endParaRPr lang="en-US" dirty="0"/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* interaction (</a:t>
            </a:r>
            <a:r>
              <a:rPr lang="en-US" dirty="0" err="1" smtClean="0"/>
              <a:t>gestion</a:t>
            </a:r>
            <a:r>
              <a:rPr lang="en-US" dirty="0" smtClean="0"/>
              <a:t> de la </a:t>
            </a:r>
            <a:r>
              <a:rPr lang="en-US" dirty="0" err="1" smtClean="0"/>
              <a:t>sourie</a:t>
            </a:r>
            <a:r>
              <a:rPr lang="en-US" dirty="0" smtClean="0"/>
              <a:t> avec la main : position, </a:t>
            </a:r>
            <a:r>
              <a:rPr lang="en-US" dirty="0"/>
              <a:t>press and </a:t>
            </a:r>
            <a:r>
              <a:rPr lang="en-US" dirty="0" smtClean="0"/>
              <a:t>grip)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fr-FR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Travail important si on veut gérer d’autres mouvements.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 err="1" smtClean="0"/>
              <a:t>Frameworks</a:t>
            </a:r>
            <a:r>
              <a:rPr lang="fr-FR" dirty="0" smtClean="0"/>
              <a:t> publique disponibles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* Kinect Toolbox (</a:t>
            </a:r>
            <a:r>
              <a:rPr lang="en-US" dirty="0" err="1" smtClean="0"/>
              <a:t>utilisé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cette</a:t>
            </a:r>
            <a:r>
              <a:rPr lang="en-US" dirty="0" smtClean="0"/>
              <a:t> demo)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* Vitruvius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Framework pour les mouvements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1655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Démonstration de suivi du squelette et de détection de mouvements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Coding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781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4516277"/>
            <a:ext cx="4643437" cy="77418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</a:t>
            </a:r>
            <a:r>
              <a:rPr lang="fr-FR" dirty="0" smtClean="0"/>
              <a:t>Focus sur </a:t>
            </a:r>
            <a:r>
              <a:rPr lang="fr-FR" dirty="0" err="1" smtClean="0"/>
              <a:t>lA</a:t>
            </a:r>
            <a:r>
              <a:rPr lang="fr-FR" dirty="0" smtClean="0"/>
              <a:t> reconnaissance vocale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193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965325"/>
            <a:ext cx="498475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104"/>
          <p:cNvSpPr>
            <a:spLocks noChangeArrowheads="1"/>
          </p:cNvSpPr>
          <p:nvPr/>
        </p:nvSpPr>
        <p:spPr bwMode="auto">
          <a:xfrm>
            <a:off x="9525" y="3540125"/>
            <a:ext cx="1477963" cy="3265488"/>
          </a:xfrm>
          <a:prstGeom prst="rect">
            <a:avLst/>
          </a:prstGeom>
          <a:solidFill>
            <a:srgbClr val="7030A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772" name="Rectangle 97"/>
          <p:cNvSpPr>
            <a:spLocks noChangeArrowheads="1"/>
          </p:cNvSpPr>
          <p:nvPr/>
        </p:nvSpPr>
        <p:spPr bwMode="auto">
          <a:xfrm>
            <a:off x="3062288" y="3305175"/>
            <a:ext cx="6026150" cy="3259138"/>
          </a:xfrm>
          <a:prstGeom prst="rect">
            <a:avLst/>
          </a:prstGeom>
          <a:solidFill>
            <a:srgbClr val="00B8FF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pic>
        <p:nvPicPr>
          <p:cNvPr id="32773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676400"/>
            <a:ext cx="2303462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itre 1"/>
          <p:cNvSpPr>
            <a:spLocks noGrp="1"/>
          </p:cNvSpPr>
          <p:nvPr>
            <p:ph type="title"/>
          </p:nvPr>
        </p:nvSpPr>
        <p:spPr>
          <a:xfrm>
            <a:off x="317500" y="-57150"/>
            <a:ext cx="8202613" cy="644525"/>
          </a:xfrm>
        </p:spPr>
        <p:txBody>
          <a:bodyPr/>
          <a:lstStyle/>
          <a:p>
            <a:r>
              <a:rPr lang="fr-FR" altLang="fr-FR" smtClean="0"/>
              <a:t>Schéma d'architecture générale du robot</a:t>
            </a:r>
          </a:p>
        </p:txBody>
      </p:sp>
      <p:pic>
        <p:nvPicPr>
          <p:cNvPr id="32775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050" y="1147763"/>
            <a:ext cx="360363" cy="360362"/>
          </a:xfrm>
        </p:spPr>
      </p:pic>
      <p:pic>
        <p:nvPicPr>
          <p:cNvPr id="32776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63" y="1136650"/>
            <a:ext cx="4238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1136650"/>
            <a:ext cx="41751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3208338"/>
            <a:ext cx="20669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1873250"/>
            <a:ext cx="685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Connecteur droit avec flèche 15"/>
          <p:cNvCxnSpPr/>
          <p:nvPr/>
        </p:nvCxnSpPr>
        <p:spPr bwMode="auto">
          <a:xfrm>
            <a:off x="5076825" y="2349500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 bwMode="auto">
          <a:xfrm flipH="1">
            <a:off x="3527425" y="2039938"/>
            <a:ext cx="746125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782" name="ZoneTexte 22"/>
          <p:cNvSpPr txBox="1">
            <a:spLocks noChangeArrowheads="1"/>
          </p:cNvSpPr>
          <p:nvPr/>
        </p:nvSpPr>
        <p:spPr bwMode="auto">
          <a:xfrm>
            <a:off x="3586163" y="1757363"/>
            <a:ext cx="617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RS232</a:t>
            </a:r>
          </a:p>
        </p:txBody>
      </p:sp>
      <p:pic>
        <p:nvPicPr>
          <p:cNvPr id="32783" name="Imag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425" y="617538"/>
            <a:ext cx="21050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Connecteur droit avec flèche 24"/>
          <p:cNvCxnSpPr/>
          <p:nvPr/>
        </p:nvCxnSpPr>
        <p:spPr bwMode="auto">
          <a:xfrm>
            <a:off x="8027988" y="1597025"/>
            <a:ext cx="0" cy="3143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85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1665288"/>
            <a:ext cx="420687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6" name="Imag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1911350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87" name="ZoneTexte 28"/>
          <p:cNvSpPr txBox="1">
            <a:spLocks noChangeArrowheads="1"/>
          </p:cNvSpPr>
          <p:nvPr/>
        </p:nvSpPr>
        <p:spPr bwMode="auto">
          <a:xfrm>
            <a:off x="5556250" y="2681288"/>
            <a:ext cx="13223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EPIA NANO P920</a:t>
            </a:r>
          </a:p>
        </p:txBody>
      </p:sp>
      <p:pic>
        <p:nvPicPr>
          <p:cNvPr id="32788" name="Imag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519488"/>
            <a:ext cx="1508125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3717925" y="4686300"/>
            <a:ext cx="146526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1050" dirty="0">
                <a:solidFill>
                  <a:schemeClr val="tx1"/>
                </a:solidFill>
              </a:rPr>
              <a:t>MOTOR_BOARD_32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-11113" y="4645025"/>
            <a:ext cx="1624013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fr-FR" sz="1050" dirty="0">
                <a:solidFill>
                  <a:schemeClr val="tx1"/>
                </a:solidFill>
              </a:rPr>
              <a:t>MECHANICAL_BOARD</a:t>
            </a:r>
          </a:p>
        </p:txBody>
      </p:sp>
      <p:pic>
        <p:nvPicPr>
          <p:cNvPr id="32791" name="Imag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3473450"/>
            <a:ext cx="11493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Connecteur droit avec flèche 33"/>
          <p:cNvCxnSpPr/>
          <p:nvPr/>
        </p:nvCxnSpPr>
        <p:spPr bwMode="auto">
          <a:xfrm>
            <a:off x="5405438" y="4005263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 bwMode="auto">
          <a:xfrm>
            <a:off x="7170738" y="4005263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94" name="Imag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5083175"/>
            <a:ext cx="1174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5" name="Image 3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0" y="3352800"/>
            <a:ext cx="147955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6" name="Imag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5032375"/>
            <a:ext cx="94615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Connecteur droit avec flèche 38"/>
          <p:cNvCxnSpPr/>
          <p:nvPr/>
        </p:nvCxnSpPr>
        <p:spPr bwMode="auto">
          <a:xfrm flipV="1">
            <a:off x="5840413" y="5813425"/>
            <a:ext cx="469900" cy="476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 bwMode="auto">
          <a:xfrm flipH="1">
            <a:off x="8748713" y="4714875"/>
            <a:ext cx="0" cy="38100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799" name="Image 4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151438"/>
            <a:ext cx="881062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0" name="Image 4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434013"/>
            <a:ext cx="7016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1" name="Imag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1344613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cteur droit avec flèche 49"/>
          <p:cNvCxnSpPr/>
          <p:nvPr/>
        </p:nvCxnSpPr>
        <p:spPr bwMode="auto">
          <a:xfrm flipH="1" flipV="1">
            <a:off x="3214688" y="2349500"/>
            <a:ext cx="579437" cy="82867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3" name="Imag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500313"/>
            <a:ext cx="238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Connecteur droit avec flèche 53"/>
          <p:cNvCxnSpPr/>
          <p:nvPr/>
        </p:nvCxnSpPr>
        <p:spPr bwMode="auto">
          <a:xfrm flipV="1">
            <a:off x="869950" y="2136775"/>
            <a:ext cx="1392238" cy="1417638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5" name="Image 5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046288"/>
            <a:ext cx="25558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6" name="Image 5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854700"/>
            <a:ext cx="80486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Connecteur droit avec flèche 59"/>
          <p:cNvCxnSpPr/>
          <p:nvPr/>
        </p:nvCxnSpPr>
        <p:spPr bwMode="auto">
          <a:xfrm>
            <a:off x="1104900" y="1346200"/>
            <a:ext cx="557213" cy="1619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08" name="Imag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611188"/>
            <a:ext cx="15113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09" name="Image 6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463675"/>
            <a:ext cx="2540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810" name="Image 65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584200"/>
            <a:ext cx="585787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" name="Connecteur droit avec flèche 66"/>
          <p:cNvCxnSpPr/>
          <p:nvPr/>
        </p:nvCxnSpPr>
        <p:spPr bwMode="auto">
          <a:xfrm flipH="1" flipV="1">
            <a:off x="2970213" y="931863"/>
            <a:ext cx="0" cy="4794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12" name="Image 6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942975"/>
            <a:ext cx="2889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13" name="ZoneTexte 70"/>
          <p:cNvSpPr txBox="1">
            <a:spLocks noChangeArrowheads="1"/>
          </p:cNvSpPr>
          <p:nvPr/>
        </p:nvSpPr>
        <p:spPr bwMode="auto">
          <a:xfrm>
            <a:off x="3024188" y="1017588"/>
            <a:ext cx="7969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EEPROM</a:t>
            </a:r>
          </a:p>
        </p:txBody>
      </p:sp>
      <p:sp>
        <p:nvSpPr>
          <p:cNvPr id="32814" name="ZoneTexte 71"/>
          <p:cNvSpPr txBox="1">
            <a:spLocks noChangeArrowheads="1"/>
          </p:cNvSpPr>
          <p:nvPr/>
        </p:nvSpPr>
        <p:spPr bwMode="auto">
          <a:xfrm>
            <a:off x="4799013" y="6219825"/>
            <a:ext cx="8921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MOTEURS</a:t>
            </a:r>
          </a:p>
        </p:txBody>
      </p:sp>
      <p:sp>
        <p:nvSpPr>
          <p:cNvPr id="32815" name="ZoneTexte 72"/>
          <p:cNvSpPr txBox="1">
            <a:spLocks noChangeArrowheads="1"/>
          </p:cNvSpPr>
          <p:nvPr/>
        </p:nvSpPr>
        <p:spPr bwMode="auto">
          <a:xfrm>
            <a:off x="3255963" y="6230938"/>
            <a:ext cx="9540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PONT EN H</a:t>
            </a:r>
          </a:p>
        </p:txBody>
      </p:sp>
      <p:sp>
        <p:nvSpPr>
          <p:cNvPr id="32816" name="ZoneTexte 73"/>
          <p:cNvSpPr txBox="1">
            <a:spLocks noChangeArrowheads="1"/>
          </p:cNvSpPr>
          <p:nvPr/>
        </p:nvSpPr>
        <p:spPr bwMode="auto">
          <a:xfrm>
            <a:off x="5956300" y="6218238"/>
            <a:ext cx="16525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ROUES PROPULSION</a:t>
            </a:r>
          </a:p>
        </p:txBody>
      </p:sp>
      <p:sp>
        <p:nvSpPr>
          <p:cNvPr id="32817" name="ZoneTexte 74"/>
          <p:cNvSpPr txBox="1">
            <a:spLocks noChangeArrowheads="1"/>
          </p:cNvSpPr>
          <p:nvPr/>
        </p:nvSpPr>
        <p:spPr bwMode="auto">
          <a:xfrm>
            <a:off x="7724775" y="6092825"/>
            <a:ext cx="14351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ROUES CODEURS</a:t>
            </a:r>
          </a:p>
        </p:txBody>
      </p:sp>
      <p:sp>
        <p:nvSpPr>
          <p:cNvPr id="32818" name="ZoneTexte 75"/>
          <p:cNvSpPr txBox="1">
            <a:spLocks noChangeArrowheads="1"/>
          </p:cNvSpPr>
          <p:nvPr/>
        </p:nvSpPr>
        <p:spPr bwMode="auto">
          <a:xfrm>
            <a:off x="5618163" y="4364038"/>
            <a:ext cx="11747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CONTROLEUR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CODEURS</a:t>
            </a:r>
          </a:p>
        </p:txBody>
      </p:sp>
      <p:sp>
        <p:nvSpPr>
          <p:cNvPr id="32819" name="ZoneTexte 76"/>
          <p:cNvSpPr txBox="1">
            <a:spLocks noChangeArrowheads="1"/>
          </p:cNvSpPr>
          <p:nvPr/>
        </p:nvSpPr>
        <p:spPr bwMode="auto">
          <a:xfrm>
            <a:off x="7412038" y="4568825"/>
            <a:ext cx="16383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CODEURS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INCREMENTAUX</a:t>
            </a:r>
          </a:p>
        </p:txBody>
      </p:sp>
      <p:cxnSp>
        <p:nvCxnSpPr>
          <p:cNvPr id="80" name="Connecteur droit avec flèche 79"/>
          <p:cNvCxnSpPr/>
          <p:nvPr/>
        </p:nvCxnSpPr>
        <p:spPr bwMode="auto">
          <a:xfrm>
            <a:off x="590550" y="4964113"/>
            <a:ext cx="0" cy="4667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>
            <a:stCxn id="32800" idx="0"/>
          </p:cNvCxnSpPr>
          <p:nvPr/>
        </p:nvCxnSpPr>
        <p:spPr bwMode="auto">
          <a:xfrm flipV="1">
            <a:off x="3703638" y="4203700"/>
            <a:ext cx="23812" cy="1230313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 bwMode="auto">
          <a:xfrm>
            <a:off x="4144963" y="5826125"/>
            <a:ext cx="425450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2823" name="Image 86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4022725"/>
            <a:ext cx="100488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24" name="ZoneTexte 88"/>
          <p:cNvSpPr txBox="1">
            <a:spLocks noChangeArrowheads="1"/>
          </p:cNvSpPr>
          <p:nvPr/>
        </p:nvSpPr>
        <p:spPr bwMode="auto">
          <a:xfrm>
            <a:off x="1846263" y="5065713"/>
            <a:ext cx="12477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REGULATEURS</a:t>
            </a:r>
            <a:br>
              <a:rPr lang="fr-FR" altLang="fr-FR" sz="1100">
                <a:solidFill>
                  <a:schemeClr val="tx1"/>
                </a:solidFill>
              </a:rPr>
            </a:br>
            <a:r>
              <a:rPr lang="fr-FR" altLang="fr-FR" sz="1100">
                <a:solidFill>
                  <a:schemeClr val="tx1"/>
                </a:solidFill>
              </a:rPr>
              <a:t> DC-DC</a:t>
            </a:r>
          </a:p>
        </p:txBody>
      </p:sp>
      <p:pic>
        <p:nvPicPr>
          <p:cNvPr id="32825" name="Image 8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063" y="5765800"/>
            <a:ext cx="15097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26" name="ZoneTexte 92"/>
          <p:cNvSpPr txBox="1">
            <a:spLocks noChangeArrowheads="1"/>
          </p:cNvSpPr>
          <p:nvPr/>
        </p:nvSpPr>
        <p:spPr bwMode="auto">
          <a:xfrm>
            <a:off x="1873250" y="6492875"/>
            <a:ext cx="9715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BATTERIES</a:t>
            </a:r>
          </a:p>
        </p:txBody>
      </p:sp>
      <p:cxnSp>
        <p:nvCxnSpPr>
          <p:cNvPr id="94" name="Connecteur droit avec flèche 93"/>
          <p:cNvCxnSpPr>
            <a:stCxn id="32825" idx="0"/>
          </p:cNvCxnSpPr>
          <p:nvPr/>
        </p:nvCxnSpPr>
        <p:spPr bwMode="auto">
          <a:xfrm flipH="1" flipV="1">
            <a:off x="2143125" y="4854575"/>
            <a:ext cx="0" cy="9112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828" name="ZoneTexte 95"/>
          <p:cNvSpPr txBox="1">
            <a:spLocks noChangeArrowheads="1"/>
          </p:cNvSpPr>
          <p:nvPr/>
        </p:nvSpPr>
        <p:spPr bwMode="auto">
          <a:xfrm>
            <a:off x="95250" y="6565900"/>
            <a:ext cx="774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SERVOS</a:t>
            </a:r>
          </a:p>
        </p:txBody>
      </p:sp>
      <p:sp>
        <p:nvSpPr>
          <p:cNvPr id="32829" name="Rectangle 98"/>
          <p:cNvSpPr>
            <a:spLocks noChangeArrowheads="1"/>
          </p:cNvSpPr>
          <p:nvPr/>
        </p:nvSpPr>
        <p:spPr bwMode="auto">
          <a:xfrm>
            <a:off x="4959350" y="611188"/>
            <a:ext cx="4117975" cy="2528887"/>
          </a:xfrm>
          <a:prstGeom prst="rect">
            <a:avLst/>
          </a:prstGeom>
          <a:solidFill>
            <a:srgbClr val="92D05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830" name="Rectangle 99"/>
          <p:cNvSpPr>
            <a:spLocks noChangeArrowheads="1"/>
          </p:cNvSpPr>
          <p:nvPr/>
        </p:nvSpPr>
        <p:spPr bwMode="auto">
          <a:xfrm>
            <a:off x="1587500" y="3878263"/>
            <a:ext cx="1422400" cy="2843212"/>
          </a:xfrm>
          <a:prstGeom prst="rect">
            <a:avLst/>
          </a:prstGeom>
          <a:solidFill>
            <a:srgbClr val="FFC00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  <p:sp>
        <p:nvSpPr>
          <p:cNvPr id="32831" name="ZoneTexte 1"/>
          <p:cNvSpPr txBox="1">
            <a:spLocks noChangeArrowheads="1"/>
          </p:cNvSpPr>
          <p:nvPr/>
        </p:nvSpPr>
        <p:spPr bwMode="auto">
          <a:xfrm>
            <a:off x="-61913" y="3167063"/>
            <a:ext cx="130492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ACTIONNEURS</a:t>
            </a:r>
          </a:p>
        </p:txBody>
      </p:sp>
      <p:sp>
        <p:nvSpPr>
          <p:cNvPr id="32832" name="ZoneTexte 63"/>
          <p:cNvSpPr txBox="1">
            <a:spLocks noChangeArrowheads="1"/>
          </p:cNvSpPr>
          <p:nvPr/>
        </p:nvSpPr>
        <p:spPr bwMode="auto">
          <a:xfrm>
            <a:off x="1677988" y="3641725"/>
            <a:ext cx="1073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PUISSANCE</a:t>
            </a:r>
          </a:p>
        </p:txBody>
      </p:sp>
      <p:sp>
        <p:nvSpPr>
          <p:cNvPr id="32833" name="ZoneTexte 64"/>
          <p:cNvSpPr txBox="1">
            <a:spLocks noChangeArrowheads="1"/>
          </p:cNvSpPr>
          <p:nvPr/>
        </p:nvSpPr>
        <p:spPr bwMode="auto">
          <a:xfrm>
            <a:off x="1522413" y="2957513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ORCHESTRATION</a:t>
            </a:r>
          </a:p>
        </p:txBody>
      </p:sp>
      <p:sp>
        <p:nvSpPr>
          <p:cNvPr id="32834" name="ZoneTexte 65"/>
          <p:cNvSpPr txBox="1">
            <a:spLocks noChangeArrowheads="1"/>
          </p:cNvSpPr>
          <p:nvPr/>
        </p:nvSpPr>
        <p:spPr bwMode="auto">
          <a:xfrm>
            <a:off x="5842000" y="3092450"/>
            <a:ext cx="1909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STRATEGIE CENTRALE</a:t>
            </a:r>
          </a:p>
        </p:txBody>
      </p:sp>
      <p:sp>
        <p:nvSpPr>
          <p:cNvPr id="32835" name="ZoneTexte 67"/>
          <p:cNvSpPr txBox="1">
            <a:spLocks noChangeArrowheads="1"/>
          </p:cNvSpPr>
          <p:nvPr/>
        </p:nvSpPr>
        <p:spPr bwMode="auto">
          <a:xfrm>
            <a:off x="5468938" y="6564313"/>
            <a:ext cx="1362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sz="1200">
                <a:solidFill>
                  <a:srgbClr val="0070C0"/>
                </a:solidFill>
              </a:rPr>
              <a:t>MOTORISATION</a:t>
            </a:r>
          </a:p>
        </p:txBody>
      </p:sp>
      <p:cxnSp>
        <p:nvCxnSpPr>
          <p:cNvPr id="71" name="Connecteur droit avec flèche 70"/>
          <p:cNvCxnSpPr/>
          <p:nvPr/>
        </p:nvCxnSpPr>
        <p:spPr bwMode="auto">
          <a:xfrm flipV="1">
            <a:off x="831850" y="1774825"/>
            <a:ext cx="1133475" cy="49212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2837" name="Image 6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3" y="2147888"/>
            <a:ext cx="2540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38" name="Rectangle 102"/>
          <p:cNvSpPr>
            <a:spLocks noChangeArrowheads="1"/>
          </p:cNvSpPr>
          <p:nvPr/>
        </p:nvSpPr>
        <p:spPr bwMode="auto">
          <a:xfrm>
            <a:off x="82550" y="573088"/>
            <a:ext cx="4168775" cy="2363787"/>
          </a:xfrm>
          <a:prstGeom prst="rect">
            <a:avLst/>
          </a:prstGeom>
          <a:solidFill>
            <a:srgbClr val="FF0000">
              <a:alpha val="1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841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D4657-0547-4C5E-B336-07FA85EFC98F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Présentation du matériel</a:t>
            </a:r>
          </a:p>
          <a:p>
            <a:r>
              <a:rPr lang="fr-FR" dirty="0" smtClean="0"/>
              <a:t>Live Coding : Application Windows utilisant Kinect</a:t>
            </a:r>
          </a:p>
          <a:p>
            <a:r>
              <a:rPr lang="fr-FR" dirty="0" smtClean="0"/>
              <a:t>Démo : Focus sur les </a:t>
            </a:r>
            <a:r>
              <a:rPr lang="fr-FR" dirty="0" err="1" smtClean="0"/>
              <a:t>Gestures</a:t>
            </a:r>
            <a:endParaRPr lang="fr-FR" dirty="0" smtClean="0"/>
          </a:p>
          <a:p>
            <a:r>
              <a:rPr lang="fr-FR" dirty="0" smtClean="0"/>
              <a:t>Live Coding : Reconnaissance vocale et Robotique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74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0" y="1727769"/>
            <a:ext cx="1186697" cy="1181423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Titre 2"/>
          <p:cNvSpPr txBox="1">
            <a:spLocks/>
          </p:cNvSpPr>
          <p:nvPr/>
        </p:nvSpPr>
        <p:spPr>
          <a:xfrm>
            <a:off x="360000" y="291739"/>
            <a:ext cx="8460000" cy="130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 cap="none">
                <a:solidFill>
                  <a:schemeClr val="tx2"/>
                </a:solidFill>
                <a:latin typeface="+mj-lt"/>
                <a:ea typeface="+mj-ea"/>
                <a:cs typeface="Arial Narrow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Focus sur la reconnaissance vocale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791" y="1926033"/>
            <a:ext cx="1901875" cy="109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405" y="2158793"/>
            <a:ext cx="4238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8" y="3759795"/>
            <a:ext cx="6858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Connecteur droit avec flèche 12"/>
          <p:cNvCxnSpPr/>
          <p:nvPr/>
        </p:nvCxnSpPr>
        <p:spPr bwMode="auto">
          <a:xfrm>
            <a:off x="1130846" y="2397810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 bwMode="auto">
          <a:xfrm flipH="1">
            <a:off x="1554710" y="4084777"/>
            <a:ext cx="1421755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ZoneTexte 22"/>
          <p:cNvSpPr txBox="1">
            <a:spLocks noChangeArrowheads="1"/>
          </p:cNvSpPr>
          <p:nvPr/>
        </p:nvSpPr>
        <p:spPr bwMode="auto">
          <a:xfrm>
            <a:off x="1956818" y="3794440"/>
            <a:ext cx="6175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 dirty="0">
                <a:solidFill>
                  <a:schemeClr val="tx1"/>
                </a:solidFill>
              </a:rPr>
              <a:t>RS232</a:t>
            </a:r>
          </a:p>
        </p:txBody>
      </p:sp>
      <p:pic>
        <p:nvPicPr>
          <p:cNvPr id="16" name="Imag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09" y="2060575"/>
            <a:ext cx="1550897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60" y="2451687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ZoneTexte 28"/>
          <p:cNvSpPr txBox="1">
            <a:spLocks noChangeArrowheads="1"/>
          </p:cNvSpPr>
          <p:nvPr/>
        </p:nvSpPr>
        <p:spPr bwMode="auto">
          <a:xfrm>
            <a:off x="4272437" y="3087305"/>
            <a:ext cx="132238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fr-FR" altLang="fr-FR" sz="1100">
                <a:solidFill>
                  <a:schemeClr val="tx1"/>
                </a:solidFill>
              </a:rPr>
              <a:t>EPIA NANO P920</a:t>
            </a:r>
          </a:p>
        </p:txBody>
      </p:sp>
      <p:pic>
        <p:nvPicPr>
          <p:cNvPr id="21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606" y="3603184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Connecteur droit avec flèche 21"/>
          <p:cNvCxnSpPr/>
          <p:nvPr/>
        </p:nvCxnSpPr>
        <p:spPr bwMode="auto">
          <a:xfrm flipH="1" flipV="1">
            <a:off x="10558086" y="6955356"/>
            <a:ext cx="579437" cy="828675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Imag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065" y="3821252"/>
            <a:ext cx="2381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Connecteur droit avec flèche 35"/>
          <p:cNvCxnSpPr/>
          <p:nvPr/>
        </p:nvCxnSpPr>
        <p:spPr bwMode="auto">
          <a:xfrm>
            <a:off x="3207184" y="2349425"/>
            <a:ext cx="423863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7" name="Image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013" y="3107039"/>
            <a:ext cx="4206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Connecteur droit avec flèche 37"/>
          <p:cNvCxnSpPr/>
          <p:nvPr/>
        </p:nvCxnSpPr>
        <p:spPr bwMode="auto">
          <a:xfrm flipV="1">
            <a:off x="933061" y="2956909"/>
            <a:ext cx="3284593" cy="784667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2724538" y="1228571"/>
            <a:ext cx="5801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Détection de commandes 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left</a:t>
            </a:r>
            <a:r>
              <a:rPr lang="fr-FR" dirty="0" smtClean="0"/>
              <a:t> / right / forward / </a:t>
            </a:r>
            <a:r>
              <a:rPr lang="fr-FR" dirty="0" err="1" smtClean="0"/>
              <a:t>backward</a:t>
            </a:r>
            <a:r>
              <a:rPr lang="fr-FR" dirty="0" smtClean="0"/>
              <a:t> / stop)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183261" y="4427907"/>
            <a:ext cx="2430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d’une commande sous forme de liaison Série</a:t>
            </a:r>
            <a:br>
              <a:rPr lang="fr-FR" dirty="0" smtClean="0"/>
            </a:br>
            <a:r>
              <a:rPr lang="fr-FR" dirty="0" smtClean="0"/>
              <a:t>Ex : </a:t>
            </a:r>
            <a:r>
              <a:rPr lang="fr-FR" dirty="0" smtClean="0">
                <a:latin typeface="Courier" pitchFamily="49" charset="0"/>
              </a:rPr>
              <a:t>mw2020</a:t>
            </a:r>
            <a:r>
              <a:rPr lang="fr-FR" dirty="0" smtClean="0"/>
              <a:t> pour faire tourner les 2 moteurs doucement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3068971" y="4772452"/>
            <a:ext cx="191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électronique</a:t>
            </a:r>
            <a:br>
              <a:rPr lang="fr-FR" dirty="0" smtClean="0"/>
            </a:br>
            <a:r>
              <a:rPr lang="fr-FR" dirty="0" smtClean="0"/>
              <a:t>principale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5785822" y="4843405"/>
            <a:ext cx="191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Carte électronique</a:t>
            </a:r>
            <a:br>
              <a:rPr lang="fr-FR" dirty="0" smtClean="0"/>
            </a:br>
            <a:r>
              <a:rPr lang="fr-FR" dirty="0" smtClean="0"/>
              <a:t>« Moteurs »</a:t>
            </a:r>
            <a:endParaRPr lang="fr-FR" dirty="0"/>
          </a:p>
        </p:txBody>
      </p:sp>
      <p:cxnSp>
        <p:nvCxnSpPr>
          <p:cNvPr id="44" name="Connecteur droit avec flèche 43"/>
          <p:cNvCxnSpPr/>
          <p:nvPr/>
        </p:nvCxnSpPr>
        <p:spPr bwMode="auto">
          <a:xfrm flipH="1">
            <a:off x="4515639" y="4188550"/>
            <a:ext cx="1238766" cy="0"/>
          </a:xfrm>
          <a:prstGeom prst="straightConnector1">
            <a:avLst/>
          </a:prstGeom>
          <a:ln>
            <a:headEnd type="triangl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8" name="Image 4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669" y="3737402"/>
            <a:ext cx="14414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Image 3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357" y="3603184"/>
            <a:ext cx="117475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Connecteur droit avec flèche 49"/>
          <p:cNvCxnSpPr>
            <a:stCxn id="48" idx="3"/>
          </p:cNvCxnSpPr>
          <p:nvPr/>
        </p:nvCxnSpPr>
        <p:spPr bwMode="auto">
          <a:xfrm>
            <a:off x="7191119" y="4254927"/>
            <a:ext cx="511486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7" name="Image 5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377" y="218867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5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Inclus dans le package </a:t>
            </a:r>
            <a:r>
              <a:rPr lang="fr-FR" dirty="0" err="1" smtClean="0">
                <a:latin typeface="Courier" pitchFamily="49" charset="0"/>
              </a:rPr>
              <a:t>System.IO.Ports</a:t>
            </a:r>
            <a:r>
              <a:rPr lang="fr-FR" dirty="0" smtClean="0"/>
              <a:t>  et la classe </a:t>
            </a:r>
            <a:r>
              <a:rPr lang="fr-FR" dirty="0" err="1" smtClean="0">
                <a:latin typeface="Courier" pitchFamily="49" charset="0"/>
              </a:rPr>
              <a:t>SerialPort</a:t>
            </a:r>
            <a:endParaRPr lang="fr-FR" dirty="0" smtClean="0">
              <a:latin typeface="Courier" pitchFamily="49" charset="0"/>
            </a:endParaRPr>
          </a:p>
          <a:p>
            <a:r>
              <a:rPr lang="fr-FR" dirty="0" smtClean="0"/>
              <a:t>Permet d’avoir le même niveau de fonctionnalité que </a:t>
            </a:r>
            <a:r>
              <a:rPr lang="fr-FR" dirty="0" smtClean="0">
                <a:latin typeface="Courier" pitchFamily="49" charset="0"/>
              </a:rPr>
              <a:t>HyperTerminal</a:t>
            </a:r>
            <a:r>
              <a:rPr lang="fr-FR" dirty="0" smtClean="0"/>
              <a:t> ou </a:t>
            </a:r>
            <a:r>
              <a:rPr lang="fr-FR" dirty="0" smtClean="0">
                <a:latin typeface="Courier" pitchFamily="49" charset="0"/>
              </a:rPr>
              <a:t>Termite</a:t>
            </a:r>
          </a:p>
          <a:p>
            <a:r>
              <a:rPr lang="fr-FR" dirty="0" smtClean="0"/>
              <a:t>+ utilisé que l’USB ou l’Ethernet pour faire le lien entre des cartes mères et de l’embarqué</a:t>
            </a:r>
          </a:p>
          <a:p>
            <a:r>
              <a:rPr lang="fr-FR" dirty="0" smtClean="0"/>
              <a:t>Paramètres à intégrer</a:t>
            </a:r>
          </a:p>
          <a:p>
            <a:pPr lvl="1"/>
            <a:r>
              <a:rPr lang="fr-FR" dirty="0" smtClean="0"/>
              <a:t>Taux de transmission (en bauds) : Ex : 115 200 bauds</a:t>
            </a:r>
          </a:p>
          <a:p>
            <a:pPr lvl="1"/>
            <a:r>
              <a:rPr lang="fr-FR" dirty="0" smtClean="0"/>
              <a:t>Test de parité de bits (pour la correction d’erreurs). En général, aucun</a:t>
            </a:r>
          </a:p>
          <a:p>
            <a:pPr lvl="1"/>
            <a:r>
              <a:rPr lang="fr-FR" dirty="0" smtClean="0"/>
              <a:t>Nombre de bits de données : Ex : 8</a:t>
            </a:r>
          </a:p>
          <a:p>
            <a:pPr lvl="1"/>
            <a:r>
              <a:rPr lang="fr-FR" dirty="0" smtClean="0"/>
              <a:t>Bits de Stops (En général 1)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Uart</a:t>
            </a:r>
            <a:r>
              <a:rPr lang="fr-FR" dirty="0"/>
              <a:t> / Serial Module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4478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Nao - robot de Aldebaran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22</a:t>
            </a:fld>
            <a:endParaRPr lang="fr-FR" dirty="0"/>
          </a:p>
        </p:txBody>
      </p:sp>
      <p:pic>
        <p:nvPicPr>
          <p:cNvPr id="1026" name="Picture 2" descr="http://img.clubic.com/00728162-photo-na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79" y="1844134"/>
            <a:ext cx="5155555" cy="40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18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Wikipedia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fr.wikipedia.org/wiki/Kinect</a:t>
            </a:r>
            <a:endParaRPr lang="en-GB" dirty="0" smtClean="0"/>
          </a:p>
          <a:p>
            <a:r>
              <a:rPr lang="en-GB" dirty="0" err="1" smtClean="0"/>
              <a:t>PluralSight</a:t>
            </a:r>
            <a:endParaRPr lang="en-GB" dirty="0" smtClean="0"/>
          </a:p>
          <a:p>
            <a:pPr lvl="1"/>
            <a:r>
              <a:rPr lang="en-GB" dirty="0">
                <a:hlinkClick r:id="rId3"/>
              </a:rPr>
              <a:t>http://</a:t>
            </a:r>
            <a:r>
              <a:rPr lang="en-GB" dirty="0" smtClean="0">
                <a:hlinkClick r:id="rId3"/>
              </a:rPr>
              <a:t>www.pluralsight.com/courses/building-real-kinect-application</a:t>
            </a:r>
            <a:endParaRPr lang="en-GB" dirty="0" smtClean="0"/>
          </a:p>
          <a:p>
            <a:r>
              <a:rPr lang="en-GB" dirty="0" smtClean="0"/>
              <a:t>MSDN</a:t>
            </a:r>
          </a:p>
          <a:p>
            <a:pPr lvl="1"/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msdn.microsoft.com/en-us/library/hh855354.aspx</a:t>
            </a:r>
            <a:endParaRPr lang="en-GB" dirty="0" smtClean="0"/>
          </a:p>
          <a:p>
            <a:r>
              <a:rPr lang="en-GB" dirty="0" smtClean="0"/>
              <a:t>GitHub</a:t>
            </a:r>
          </a:p>
          <a:p>
            <a:pPr lvl="1"/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github.com/mnivet/cen-info-kinect</a:t>
            </a:r>
            <a:endParaRPr lang="en-GB" dirty="0" smtClean="0"/>
          </a:p>
          <a:p>
            <a:pPr lvl="1"/>
            <a:endParaRPr lang="en-GB" dirty="0" smtClean="0"/>
          </a:p>
          <a:p>
            <a:pPr marL="20637" lvl="1" indent="0">
              <a:buNone/>
            </a:pPr>
            <a:r>
              <a:rPr lang="en-GB" sz="2000" b="1" dirty="0">
                <a:solidFill>
                  <a:schemeClr val="tx2"/>
                </a:solidFill>
              </a:rPr>
              <a:t>Kinect </a:t>
            </a:r>
            <a:r>
              <a:rPr lang="en-GB" sz="2000" b="1" dirty="0" err="1" smtClean="0">
                <a:solidFill>
                  <a:schemeClr val="tx2"/>
                </a:solidFill>
              </a:rPr>
              <a:t>ToolBox</a:t>
            </a:r>
            <a:endParaRPr lang="en-GB" sz="2000" b="1" dirty="0" smtClean="0">
              <a:solidFill>
                <a:schemeClr val="tx2"/>
              </a:solidFill>
            </a:endParaRPr>
          </a:p>
          <a:p>
            <a:pPr lvl="1"/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kinecttoolbox.codeplex.com</a:t>
            </a:r>
            <a:endParaRPr lang="en-GB" dirty="0" smtClean="0"/>
          </a:p>
          <a:p>
            <a:pPr marL="20637" lvl="1" indent="0">
              <a:buNone/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Reférences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7461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000" y="2764351"/>
            <a:ext cx="8460000" cy="1308462"/>
          </a:xfrm>
        </p:spPr>
        <p:txBody>
          <a:bodyPr/>
          <a:lstStyle/>
          <a:p>
            <a:pPr algn="ctr"/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A167F7-1AE4-034A-99C2-C615EB6F9492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035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07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563" y="2200234"/>
            <a:ext cx="4643437" cy="41534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Présentation du </a:t>
            </a:r>
            <a:r>
              <a:rPr lang="fr-FR" dirty="0" err="1" smtClean="0"/>
              <a:t>materiel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8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4604" y="1296955"/>
            <a:ext cx="8605396" cy="5141167"/>
          </a:xfrm>
        </p:spPr>
        <p:txBody>
          <a:bodyPr>
            <a:normAutofit/>
          </a:bodyPr>
          <a:lstStyle/>
          <a:p>
            <a:r>
              <a:rPr lang="fr-FR" dirty="0" smtClean="0"/>
              <a:t>Kinect v1 (Xbox 360) :</a:t>
            </a:r>
          </a:p>
          <a:p>
            <a:pPr lvl="1"/>
            <a:r>
              <a:rPr lang="fr-FR" dirty="0" smtClean="0"/>
              <a:t>Livré en Novembre </a:t>
            </a:r>
            <a:r>
              <a:rPr lang="fr-FR" dirty="0"/>
              <a:t>2010</a:t>
            </a:r>
          </a:p>
          <a:p>
            <a:pPr lvl="1"/>
            <a:r>
              <a:rPr lang="fr-FR" dirty="0" smtClean="0"/>
              <a:t>vendu à 24 millions d’exemplaires</a:t>
            </a:r>
          </a:p>
          <a:p>
            <a:r>
              <a:rPr lang="fr-FR" dirty="0" smtClean="0"/>
              <a:t>Kinect for Windows</a:t>
            </a:r>
          </a:p>
          <a:p>
            <a:pPr lvl="1"/>
            <a:r>
              <a:rPr lang="fr-FR" dirty="0" smtClean="0"/>
              <a:t>Version spécifique permettant de gérer la profondeur à 50 cm (80 cm pour la version Kinect)</a:t>
            </a:r>
          </a:p>
          <a:p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Différentes versions de Kinect (1)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089215"/>
              </p:ext>
            </p:extLst>
          </p:nvPr>
        </p:nvGraphicFramePr>
        <p:xfrm>
          <a:off x="399535" y="3624703"/>
          <a:ext cx="7988685" cy="262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757"/>
                <a:gridCol w="1873982"/>
                <a:gridCol w="4886946"/>
              </a:tblGrid>
              <a:tr h="5041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SDK Version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Date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Commentaires</a:t>
                      </a:r>
                      <a:endParaRPr lang="fr-FR" sz="1600" dirty="0"/>
                    </a:p>
                  </a:txBody>
                  <a:tcPr/>
                </a:tc>
              </a:tr>
              <a:tr h="291865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1.0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Février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2011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Release initiale</a:t>
                      </a:r>
                      <a:endParaRPr lang="fr-FR" sz="1600" dirty="0"/>
                    </a:p>
                  </a:txBody>
                  <a:tcPr/>
                </a:tc>
              </a:tr>
              <a:tr h="5041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1.5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Mai 2012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Intégration de Kinect Studio,</a:t>
                      </a:r>
                      <a:r>
                        <a:rPr lang="fr-FR" sz="1600" baseline="0" dirty="0" smtClean="0"/>
                        <a:t> Meilleure gestion des squelettes</a:t>
                      </a:r>
                      <a:endParaRPr lang="fr-FR" sz="1600" dirty="0"/>
                    </a:p>
                  </a:txBody>
                  <a:tcPr/>
                </a:tc>
              </a:tr>
              <a:tr h="414830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1.6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Octobre</a:t>
                      </a:r>
                      <a:r>
                        <a:rPr lang="fr-FR" sz="1600" baseline="0" dirty="0" smtClean="0"/>
                        <a:t> </a:t>
                      </a:r>
                      <a:r>
                        <a:rPr lang="fr-FR" sz="1600" dirty="0" smtClean="0"/>
                        <a:t>2012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 smtClean="0"/>
                    </a:p>
                  </a:txBody>
                  <a:tcPr/>
                </a:tc>
              </a:tr>
              <a:tr h="376886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1.7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Mars 2013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 smtClean="0"/>
                    </a:p>
                  </a:txBody>
                  <a:tcPr/>
                </a:tc>
              </a:tr>
              <a:tr h="304994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1.8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Septembre</a:t>
                      </a:r>
                      <a:r>
                        <a:rPr lang="fr-FR" sz="1600" baseline="0" dirty="0" smtClean="0"/>
                        <a:t> 2013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Ajouts</a:t>
                      </a:r>
                      <a:r>
                        <a:rPr lang="fr-FR" sz="1600" baseline="0" dirty="0" smtClean="0"/>
                        <a:t> mineurs</a:t>
                      </a:r>
                      <a:endParaRPr lang="fr-F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08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14604" y="1600201"/>
            <a:ext cx="8605396" cy="4837921"/>
          </a:xfrm>
        </p:spPr>
        <p:txBody>
          <a:bodyPr>
            <a:normAutofit/>
          </a:bodyPr>
          <a:lstStyle/>
          <a:p>
            <a:r>
              <a:rPr lang="fr-FR" dirty="0" smtClean="0"/>
              <a:t>Kinect 2 (</a:t>
            </a:r>
            <a:r>
              <a:rPr lang="fr-FR" dirty="0" err="1" smtClean="0"/>
              <a:t>XBox</a:t>
            </a:r>
            <a:r>
              <a:rPr lang="fr-FR" dirty="0" smtClean="0"/>
              <a:t> One) </a:t>
            </a:r>
          </a:p>
          <a:p>
            <a:pPr lvl="1"/>
            <a:r>
              <a:rPr lang="fr-FR" dirty="0" smtClean="0"/>
              <a:t>2 systèmes d’exploitation avec un hyperviseur, la partie jeu tourne sur une variante de Windows 8</a:t>
            </a:r>
          </a:p>
          <a:p>
            <a:pPr lvl="1"/>
            <a:r>
              <a:rPr lang="fr-FR" dirty="0" smtClean="0"/>
              <a:t>Utilise l’interface Métro</a:t>
            </a:r>
          </a:p>
          <a:p>
            <a:pPr lvl="1"/>
            <a:r>
              <a:rPr lang="fr-FR" dirty="0" smtClean="0"/>
              <a:t>Possibilité de </a:t>
            </a:r>
            <a:r>
              <a:rPr lang="fr-FR" dirty="0" err="1" smtClean="0"/>
              <a:t>plugger</a:t>
            </a:r>
            <a:r>
              <a:rPr lang="fr-FR" dirty="0" smtClean="0"/>
              <a:t> la Xbox Smart Glass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r>
              <a:rPr lang="fr-FR" dirty="0" smtClean="0"/>
              <a:t>Kinect 2 for Windows</a:t>
            </a:r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Différentes versions de Kinect (2)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5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980906"/>
              </p:ext>
            </p:extLst>
          </p:nvPr>
        </p:nvGraphicFramePr>
        <p:xfrm>
          <a:off x="375798" y="3526971"/>
          <a:ext cx="844420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253"/>
                <a:gridCol w="1912776"/>
                <a:gridCol w="5473173"/>
              </a:tblGrid>
              <a:tr h="330926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Version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Date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Commentaire</a:t>
                      </a:r>
                      <a:endParaRPr lang="fr-F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2.0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Novembre</a:t>
                      </a:r>
                      <a:r>
                        <a:rPr lang="fr-FR" sz="1800" baseline="0" dirty="0" smtClean="0"/>
                        <a:t> 2013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- USB 3.0,</a:t>
                      </a:r>
                    </a:p>
                    <a:p>
                      <a:r>
                        <a:rPr lang="fr-FR" sz="1800" dirty="0" smtClean="0"/>
                        <a:t>-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dirty="0" smtClean="0"/>
                        <a:t>1080p/30fps</a:t>
                      </a:r>
                      <a:r>
                        <a:rPr lang="fr-FR" sz="1800" baseline="0" dirty="0" smtClean="0"/>
                        <a:t> en comparaison au VGA à 30fps</a:t>
                      </a:r>
                      <a:endParaRPr lang="fr-FR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35901"/>
              </p:ext>
            </p:extLst>
          </p:nvPr>
        </p:nvGraphicFramePr>
        <p:xfrm>
          <a:off x="360000" y="5297196"/>
          <a:ext cx="84284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794"/>
                <a:gridCol w="1931437"/>
                <a:gridCol w="547317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Commentaire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2.0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Juillet 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Version</a:t>
                      </a:r>
                      <a:r>
                        <a:rPr lang="fr-FR" baseline="0" dirty="0" smtClean="0"/>
                        <a:t> spécifique comme l’est la Kinect 1 pour Windows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66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J131033.k4w_sensor_2(en-us,IEB.10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4978" y="1600200"/>
            <a:ext cx="4350557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7486790"/>
              </p:ext>
            </p:extLst>
          </p:nvPr>
        </p:nvGraphicFramePr>
        <p:xfrm>
          <a:off x="360363" y="4006850"/>
          <a:ext cx="849735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/>
                <a:gridCol w="6229351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Capteur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Spécifications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Camera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RGB </a:t>
                      </a:r>
                      <a:r>
                        <a:rPr lang="en-GB" dirty="0" err="1" smtClean="0"/>
                        <a:t>ou</a:t>
                      </a:r>
                      <a:r>
                        <a:rPr lang="en-GB" dirty="0" smtClean="0"/>
                        <a:t> YUV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640x480</a:t>
                      </a:r>
                      <a:r>
                        <a:rPr lang="en-GB" baseline="0" dirty="0" smtClean="0"/>
                        <a:t> 30fps </a:t>
                      </a:r>
                      <a:r>
                        <a:rPr lang="en-GB" baseline="0" dirty="0" err="1" smtClean="0"/>
                        <a:t>ou</a:t>
                      </a:r>
                      <a:r>
                        <a:rPr lang="en-GB" baseline="0" dirty="0" smtClean="0"/>
                        <a:t> 1280x960 12fps </a:t>
                      </a:r>
                      <a:r>
                        <a:rPr lang="en-GB" baseline="0" dirty="0" err="1" smtClean="0"/>
                        <a:t>ou</a:t>
                      </a:r>
                      <a:r>
                        <a:rPr lang="en-GB" baseline="0" dirty="0" smtClean="0"/>
                        <a:t> 1080p 30fps (v2 </a:t>
                      </a:r>
                      <a:r>
                        <a:rPr lang="en-GB" baseline="0" dirty="0" err="1" smtClean="0"/>
                        <a:t>uniquement</a:t>
                      </a:r>
                      <a:r>
                        <a:rPr lang="en-GB" baseline="0" dirty="0" smtClean="0"/>
                        <a:t>)</a:t>
                      </a:r>
                      <a:br>
                        <a:rPr lang="en-GB" baseline="0" dirty="0" smtClean="0"/>
                      </a:br>
                      <a:endParaRPr lang="en-GB" baseline="0" dirty="0" smtClean="0"/>
                    </a:p>
                    <a:p>
                      <a:r>
                        <a:rPr lang="fr-FR" dirty="0" smtClean="0"/>
                        <a:t>Champ de vision horizontal : 57 degrés</a:t>
                      </a:r>
                    </a:p>
                    <a:p>
                      <a:r>
                        <a:rPr lang="fr-FR" dirty="0" smtClean="0"/>
                        <a:t>Champ de vision vertical : 43 degrés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8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J131033.k4w_sensor_2(en-us,IEB.10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4978" y="1600200"/>
            <a:ext cx="4350557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0855557"/>
              </p:ext>
            </p:extLst>
          </p:nvPr>
        </p:nvGraphicFramePr>
        <p:xfrm>
          <a:off x="360363" y="4006850"/>
          <a:ext cx="845252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000"/>
                <a:gridCol w="618452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Capteur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Spécifications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baseline="0" noProof="0" dirty="0" smtClean="0"/>
                        <a:t>Emetteur IR</a:t>
                      </a:r>
                      <a:endParaRPr lang="en-GB" baseline="0" noProof="0" dirty="0" smtClean="0"/>
                    </a:p>
                    <a:p>
                      <a:r>
                        <a:rPr lang="en-GB" baseline="0" noProof="0" dirty="0" smtClean="0"/>
                        <a:t>+</a:t>
                      </a:r>
                      <a:r>
                        <a:rPr lang="en-GB" baseline="0" dirty="0" smtClean="0"/>
                        <a:t> </a:t>
                      </a:r>
                      <a:r>
                        <a:rPr lang="fr-FR" baseline="0" noProof="0" dirty="0" smtClean="0"/>
                        <a:t>Capteur</a:t>
                      </a:r>
                      <a:r>
                        <a:rPr lang="en-GB" baseline="0" dirty="0" smtClean="0"/>
                        <a:t> de </a:t>
                      </a:r>
                      <a:r>
                        <a:rPr lang="fr-FR" baseline="0" noProof="0" dirty="0" smtClean="0"/>
                        <a:t>profondeur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Portée du capteur : 80cm – 6m (jouable entre 1,2 m – 3,5 m)</a:t>
                      </a:r>
                    </a:p>
                    <a:p>
                      <a:r>
                        <a:rPr lang="fr-FR" dirty="0" smtClean="0"/>
                        <a:t>(à partir de 50 cm pour les versions Kinect for Windows)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noProof="0" dirty="0" smtClean="0"/>
                        <a:t>Moteur</a:t>
                      </a:r>
                      <a:r>
                        <a:rPr lang="en-GB" dirty="0" smtClean="0"/>
                        <a:t> </a:t>
                      </a:r>
                      <a:r>
                        <a:rPr lang="fr-FR" noProof="0" dirty="0" smtClean="0"/>
                        <a:t>d’inclinaison</a:t>
                      </a:r>
                      <a:endParaRPr lang="fr-FR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Marge de déplacement : ± 27 degrés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25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J131033.k4w_sensor_2(en-us,IEB.10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4978" y="1600200"/>
            <a:ext cx="4350557" cy="223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55514045"/>
              </p:ext>
            </p:extLst>
          </p:nvPr>
        </p:nvGraphicFramePr>
        <p:xfrm>
          <a:off x="360363" y="4006850"/>
          <a:ext cx="8459788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6296"/>
                <a:gridCol w="619349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Capteur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Spécifications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 Microphones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Suppression du bruit ambiant</a:t>
                      </a:r>
                    </a:p>
                    <a:p>
                      <a:r>
                        <a:rPr lang="fr-FR" dirty="0" smtClean="0"/>
                        <a:t>Suppression de l’écho</a:t>
                      </a:r>
                    </a:p>
                    <a:p>
                      <a:r>
                        <a:rPr lang="fr-FR" dirty="0" smtClean="0"/>
                        <a:t>Intégration avec le moteur de Reconnaissance Vocal de Windows (Windows Speech Recognition)</a:t>
                      </a:r>
                    </a:p>
                    <a:p>
                      <a:pPr lvl="1"/>
                      <a:r>
                        <a:rPr lang="fr-FR" dirty="0" smtClean="0"/>
                        <a:t>Indice de confiance réglable entre 0 et 1.0f</a:t>
                      </a:r>
                    </a:p>
                    <a:p>
                      <a:pPr lvl="1"/>
                      <a:r>
                        <a:rPr lang="fr-FR" dirty="0" smtClean="0"/>
                        <a:t>Gestion des mots reconnus, des mots hypothétiques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7C2D81-940B-4685-92D1-3ECF90F4940E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848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1"/>
          </p:nvPr>
        </p:nvSpPr>
        <p:spPr>
          <a:xfrm>
            <a:off x="4500880" y="2818798"/>
            <a:ext cx="4643437" cy="77604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09606" y="293037"/>
            <a:ext cx="8241072" cy="1545939"/>
          </a:xfrm>
        </p:spPr>
        <p:txBody>
          <a:bodyPr/>
          <a:lstStyle/>
          <a:p>
            <a:r>
              <a:rPr lang="fr-FR" dirty="0"/>
              <a:t>Live Coding : Application Windows utilisant </a:t>
            </a:r>
            <a:r>
              <a:rPr lang="fr-FR" dirty="0" smtClean="0"/>
              <a:t>Kinect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8B8FD23-DCAD-4E0C-B199-CE60B1012E3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du matériel</a:t>
            </a:r>
          </a:p>
          <a:p>
            <a:r>
              <a:rPr lang="fr-FR" dirty="0"/>
              <a:t>Live Coding : Application Windows utilisant Kinect</a:t>
            </a:r>
          </a:p>
          <a:p>
            <a:r>
              <a:rPr lang="fr-FR" dirty="0"/>
              <a:t>Démo : Focus sur les </a:t>
            </a:r>
            <a:r>
              <a:rPr lang="fr-FR" dirty="0" err="1"/>
              <a:t>Gestures</a:t>
            </a:r>
            <a:endParaRPr lang="fr-FR" dirty="0"/>
          </a:p>
          <a:p>
            <a:r>
              <a:rPr lang="fr-FR" dirty="0"/>
              <a:t>Live Coding : Reconnaissance vocale et Robotique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615142"/>
      </p:ext>
    </p:extLst>
  </p:cSld>
  <p:clrMapOvr>
    <a:masterClrMapping/>
  </p:clrMapOvr>
</p:sld>
</file>

<file path=ppt/theme/theme1.xml><?xml version="1.0" encoding="utf-8"?>
<a:theme xmlns:a="http://schemas.openxmlformats.org/drawingml/2006/main" name="Talentsoft2014-v4">
  <a:themeElements>
    <a:clrScheme name="TS 2014">
      <a:dk1>
        <a:srgbClr val="0B0A0A"/>
      </a:dk1>
      <a:lt1>
        <a:srgbClr val="FFFFFF"/>
      </a:lt1>
      <a:dk2>
        <a:srgbClr val="004D74"/>
      </a:dk2>
      <a:lt2>
        <a:srgbClr val="94D2E0"/>
      </a:lt2>
      <a:accent1>
        <a:srgbClr val="F9B200"/>
      </a:accent1>
      <a:accent2>
        <a:srgbClr val="89B935"/>
      </a:accent2>
      <a:accent3>
        <a:srgbClr val="C3BDAB"/>
      </a:accent3>
      <a:accent4>
        <a:srgbClr val="804385"/>
      </a:accent4>
      <a:accent5>
        <a:srgbClr val="004D74"/>
      </a:accent5>
      <a:accent6>
        <a:srgbClr val="94D2E0"/>
      </a:accent6>
      <a:hlink>
        <a:srgbClr val="0AA3C8"/>
      </a:hlink>
      <a:folHlink>
        <a:srgbClr val="808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4782D"/>
        </a:solidFill>
        <a:ln w="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>
            <a:latin typeface="Myriad Pro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557686CAEF394BA510AD1A9D4B96D9" ma:contentTypeVersion="0" ma:contentTypeDescription="Crée un document." ma:contentTypeScope="" ma:versionID="6bdde8ca07fbe4779f455e2b246295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f54f395c53e97cb256f6376e394fd4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459249-2168-4084-A479-1289D424349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ADB306-86A0-4806-BC8B-1486DAF65A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4200F9-F1C7-4AF4-8613-860EE2E915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Talentsoft2014-v4</Template>
  <TotalTime>690</TotalTime>
  <Words>744</Words>
  <Application>Microsoft Office PowerPoint</Application>
  <PresentationFormat>Affichage à l'écran (4:3)</PresentationFormat>
  <Paragraphs>214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Courier</vt:lpstr>
      <vt:lpstr>Helvetica Neue</vt:lpstr>
      <vt:lpstr>Lucida Grande</vt:lpstr>
      <vt:lpstr>Myriad Pro</vt:lpstr>
      <vt:lpstr>Times New Roman</vt:lpstr>
      <vt:lpstr>Talentsoft2014-v4</vt:lpstr>
      <vt:lpstr>R&amp;D Academy - Kinect</vt:lpstr>
      <vt:lpstr>Plan</vt:lpstr>
      <vt:lpstr>Présentation du materiel</vt:lpstr>
      <vt:lpstr>Différentes versions de Kinect (1)</vt:lpstr>
      <vt:lpstr>Différentes versions de Kinect (2)</vt:lpstr>
      <vt:lpstr>Capteurs</vt:lpstr>
      <vt:lpstr>Capteurs</vt:lpstr>
      <vt:lpstr>Capteurs</vt:lpstr>
      <vt:lpstr>Live Coding : Application Windows utilisant Kinect</vt:lpstr>
      <vt:lpstr>Pré-requis pour démarrer</vt:lpstr>
      <vt:lpstr>Architecture – Accès aux flux d’information</vt:lpstr>
      <vt:lpstr>Live Coding</vt:lpstr>
      <vt:lpstr>Live Coding : Focus sur les gestures</vt:lpstr>
      <vt:lpstr>Présentation PowerPoint</vt:lpstr>
      <vt:lpstr>Présentation PowerPoint</vt:lpstr>
      <vt:lpstr>Framework pour les mouvements</vt:lpstr>
      <vt:lpstr>Live Coding</vt:lpstr>
      <vt:lpstr>Live Coding : Focus sur lA reconnaissance vocale</vt:lpstr>
      <vt:lpstr>Schéma d'architecture générale du robot</vt:lpstr>
      <vt:lpstr>Présentation PowerPoint</vt:lpstr>
      <vt:lpstr>Uart / Serial Module </vt:lpstr>
      <vt:lpstr>Nao - robot de Aldebaran</vt:lpstr>
      <vt:lpstr>Reférences</vt:lpstr>
      <vt:lpstr>Questions ?</vt:lpstr>
      <vt:lpstr>Présentation PowerPoint</vt:lpstr>
    </vt:vector>
  </TitlesOfParts>
  <Company>TalentSoft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Alice VENAILLE</dc:creator>
  <cp:lastModifiedBy>Mickael NIVET</cp:lastModifiedBy>
  <cp:revision>108</cp:revision>
  <cp:lastPrinted>2014-06-27T14:42:51Z</cp:lastPrinted>
  <dcterms:created xsi:type="dcterms:W3CDTF">2014-07-01T12:32:08Z</dcterms:created>
  <dcterms:modified xsi:type="dcterms:W3CDTF">2015-02-27T10:42:52Z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0x010100DB557686CAEF394BA510AD1A9D4B96D9</vt:lpwstr>
  </property>
</Properties>
</file>