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  <p:sldId id="271" r:id="rId13"/>
    <p:sldId id="264" r:id="rId14"/>
    <p:sldId id="265" r:id="rId15"/>
    <p:sldId id="269" r:id="rId16"/>
    <p:sldId id="266" r:id="rId17"/>
    <p:sldId id="267" r:id="rId18"/>
    <p:sldId id="268" r:id="rId19"/>
    <p:sldId id="270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26" autoAdjust="0"/>
  </p:normalViewPr>
  <p:slideViewPr>
    <p:cSldViewPr snapToGrid="0" snapToObjects="1">
      <p:cViewPr varScale="1">
        <p:scale>
          <a:sx n="107" d="100"/>
          <a:sy n="107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5DB0-81DD-4B53-B6C9-DCF6E09A544C}">
      <dsp:nvSpPr>
        <dsp:cNvPr id="0" name=""/>
        <dsp:cNvSpPr/>
      </dsp:nvSpPr>
      <dsp:spPr>
        <a:xfrm>
          <a:off x="1442011" y="2318001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541955"/>
        <a:ext cx="35004" cy="35004"/>
      </dsp:txXfrm>
    </dsp:sp>
    <dsp:sp modelId="{A98987D5-FA05-4121-AE3F-B7C993FF2431}">
      <dsp:nvSpPr>
        <dsp:cNvPr id="0" name=""/>
        <dsp:cNvSpPr/>
      </dsp:nvSpPr>
      <dsp:spPr>
        <a:xfrm>
          <a:off x="4483200" y="1835088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1448737"/>
              </a:lnTo>
              <a:lnTo>
                <a:pt x="506864" y="1448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2521086"/>
        <a:ext cx="76742" cy="76742"/>
      </dsp:txXfrm>
    </dsp:sp>
    <dsp:sp modelId="{79C0D080-7C81-4BAA-B474-551C51642B59}">
      <dsp:nvSpPr>
        <dsp:cNvPr id="0" name=""/>
        <dsp:cNvSpPr/>
      </dsp:nvSpPr>
      <dsp:spPr>
        <a:xfrm>
          <a:off x="4483200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2059042"/>
        <a:ext cx="35004" cy="35004"/>
      </dsp:txXfrm>
    </dsp:sp>
    <dsp:sp modelId="{A7AC904B-7897-4475-8D7A-3A23194F1455}">
      <dsp:nvSpPr>
        <dsp:cNvPr id="0" name=""/>
        <dsp:cNvSpPr/>
      </dsp:nvSpPr>
      <dsp:spPr>
        <a:xfrm>
          <a:off x="4483200" y="1352176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1576130"/>
        <a:ext cx="35004" cy="35004"/>
      </dsp:txXfrm>
    </dsp:sp>
    <dsp:sp modelId="{42461136-7391-4FC7-942F-658B7E697049}">
      <dsp:nvSpPr>
        <dsp:cNvPr id="0" name=""/>
        <dsp:cNvSpPr/>
      </dsp:nvSpPr>
      <dsp:spPr>
        <a:xfrm>
          <a:off x="4483200" y="386351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1448737"/>
              </a:moveTo>
              <a:lnTo>
                <a:pt x="253432" y="1448737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1072348"/>
        <a:ext cx="76742" cy="76742"/>
      </dsp:txXfrm>
    </dsp:sp>
    <dsp:sp modelId="{76BB12F2-3AE3-42DF-A479-5F5DB6C9852C}">
      <dsp:nvSpPr>
        <dsp:cNvPr id="0" name=""/>
        <dsp:cNvSpPr/>
      </dsp:nvSpPr>
      <dsp:spPr>
        <a:xfrm>
          <a:off x="1442011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059042"/>
        <a:ext cx="35004" cy="35004"/>
      </dsp:txXfrm>
    </dsp:sp>
    <dsp:sp modelId="{FA24E170-A0A3-4F83-98CE-11DA8E19AC6F}">
      <dsp:nvSpPr>
        <dsp:cNvPr id="0" name=""/>
        <dsp:cNvSpPr/>
      </dsp:nvSpPr>
      <dsp:spPr>
        <a:xfrm rot="16200000">
          <a:off x="-977634" y="1931671"/>
          <a:ext cx="4066631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KinectSensorCollection</a:t>
          </a:r>
          <a:endParaRPr lang="en-GB" sz="3000" kern="1200" dirty="0"/>
        </a:p>
      </dsp:txBody>
      <dsp:txXfrm>
        <a:off x="-977634" y="1931671"/>
        <a:ext cx="4066631" cy="772659"/>
      </dsp:txXfrm>
    </dsp:sp>
    <dsp:sp modelId="{2E2FE10D-F20C-495B-ACAF-EDB5CFBC0902}">
      <dsp:nvSpPr>
        <dsp:cNvPr id="0" name=""/>
        <dsp:cNvSpPr/>
      </dsp:nvSpPr>
      <dsp:spPr>
        <a:xfrm>
          <a:off x="1948876" y="1448758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1448758"/>
        <a:ext cx="2534324" cy="772659"/>
      </dsp:txXfrm>
    </dsp:sp>
    <dsp:sp modelId="{4E60E23A-623F-4D56-862A-98A609C6FBF7}">
      <dsp:nvSpPr>
        <dsp:cNvPr id="0" name=""/>
        <dsp:cNvSpPr/>
      </dsp:nvSpPr>
      <dsp:spPr>
        <a:xfrm>
          <a:off x="4990065" y="2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ColorStream</a:t>
          </a:r>
          <a:endParaRPr lang="en-GB" sz="2700" kern="1200" dirty="0"/>
        </a:p>
      </dsp:txBody>
      <dsp:txXfrm>
        <a:off x="4990065" y="21"/>
        <a:ext cx="2534324" cy="772659"/>
      </dsp:txXfrm>
    </dsp:sp>
    <dsp:sp modelId="{3EEC6F6A-9421-417D-A692-4B64D4E3E11D}">
      <dsp:nvSpPr>
        <dsp:cNvPr id="0" name=""/>
        <dsp:cNvSpPr/>
      </dsp:nvSpPr>
      <dsp:spPr>
        <a:xfrm>
          <a:off x="4990065" y="96584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DepthStream</a:t>
          </a:r>
          <a:endParaRPr lang="en-GB" sz="2700" kern="1200" dirty="0"/>
        </a:p>
      </dsp:txBody>
      <dsp:txXfrm>
        <a:off x="4990065" y="965846"/>
        <a:ext cx="2534324" cy="772659"/>
      </dsp:txXfrm>
    </dsp:sp>
    <dsp:sp modelId="{A9DA000B-3124-4DB5-807C-C005A19529B0}">
      <dsp:nvSpPr>
        <dsp:cNvPr id="0" name=""/>
        <dsp:cNvSpPr/>
      </dsp:nvSpPr>
      <dsp:spPr>
        <a:xfrm>
          <a:off x="4990065" y="193167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SkeletonStream</a:t>
          </a:r>
          <a:endParaRPr lang="en-GB" sz="2700" kern="1200" dirty="0" smtClean="0"/>
        </a:p>
      </dsp:txBody>
      <dsp:txXfrm>
        <a:off x="4990065" y="1931671"/>
        <a:ext cx="2534324" cy="772659"/>
      </dsp:txXfrm>
    </dsp:sp>
    <dsp:sp modelId="{9D88EFF1-E955-4894-BDDE-D93E7A2D5317}">
      <dsp:nvSpPr>
        <dsp:cNvPr id="0" name=""/>
        <dsp:cNvSpPr/>
      </dsp:nvSpPr>
      <dsp:spPr>
        <a:xfrm>
          <a:off x="4990065" y="289749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AudioSource</a:t>
          </a:r>
          <a:endParaRPr lang="en-GB" sz="2700" kern="1200" dirty="0" smtClean="0"/>
        </a:p>
      </dsp:txBody>
      <dsp:txXfrm>
        <a:off x="4990065" y="2897496"/>
        <a:ext cx="2534324" cy="772659"/>
      </dsp:txXfrm>
    </dsp:sp>
    <dsp:sp modelId="{44054F06-BA03-4F2B-9BE6-65E51AB622EB}">
      <dsp:nvSpPr>
        <dsp:cNvPr id="0" name=""/>
        <dsp:cNvSpPr/>
      </dsp:nvSpPr>
      <dsp:spPr>
        <a:xfrm>
          <a:off x="1948876" y="2414583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2414583"/>
        <a:ext cx="2534324" cy="77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3089-6469-430C-9825-2C08B5D3ACC9}">
      <dsp:nvSpPr>
        <dsp:cNvPr id="0" name=""/>
        <dsp:cNvSpPr/>
      </dsp:nvSpPr>
      <dsp:spPr>
        <a:xfrm>
          <a:off x="522225" y="227115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421390"/>
        <a:ext cx="23482" cy="23482"/>
      </dsp:txXfrm>
    </dsp:sp>
    <dsp:sp modelId="{21CA0C30-08D6-48C7-A620-502125517B71}">
      <dsp:nvSpPr>
        <dsp:cNvPr id="0" name=""/>
        <dsp:cNvSpPr/>
      </dsp:nvSpPr>
      <dsp:spPr>
        <a:xfrm>
          <a:off x="4602568" y="194719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647920"/>
              </a:lnTo>
              <a:lnTo>
                <a:pt x="340028" y="647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2252858"/>
        <a:ext cx="36586" cy="36586"/>
      </dsp:txXfrm>
    </dsp:sp>
    <dsp:sp modelId="{0BB23B30-A573-470E-9231-5E4B0A21E095}">
      <dsp:nvSpPr>
        <dsp:cNvPr id="0" name=""/>
        <dsp:cNvSpPr/>
      </dsp:nvSpPr>
      <dsp:spPr>
        <a:xfrm>
          <a:off x="4602568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64081" y="1938691"/>
        <a:ext cx="17001" cy="17001"/>
      </dsp:txXfrm>
    </dsp:sp>
    <dsp:sp modelId="{D058330C-637B-4FBE-A0F2-D2946C5536E1}">
      <dsp:nvSpPr>
        <dsp:cNvPr id="0" name=""/>
        <dsp:cNvSpPr/>
      </dsp:nvSpPr>
      <dsp:spPr>
        <a:xfrm>
          <a:off x="6642739" y="129927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449510"/>
        <a:ext cx="23482" cy="23482"/>
      </dsp:txXfrm>
    </dsp:sp>
    <dsp:sp modelId="{27A01B87-38E6-4E4D-8C28-AFD8884C6951}">
      <dsp:nvSpPr>
        <dsp:cNvPr id="0" name=""/>
        <dsp:cNvSpPr/>
      </dsp:nvSpPr>
      <dsp:spPr>
        <a:xfrm>
          <a:off x="6642739" y="97531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125550"/>
        <a:ext cx="23482" cy="23482"/>
      </dsp:txXfrm>
    </dsp:sp>
    <dsp:sp modelId="{19B96C5C-0F70-4740-85D0-073D8D74D664}">
      <dsp:nvSpPr>
        <dsp:cNvPr id="0" name=""/>
        <dsp:cNvSpPr/>
      </dsp:nvSpPr>
      <dsp:spPr>
        <a:xfrm>
          <a:off x="4602568" y="129927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647920"/>
              </a:moveTo>
              <a:lnTo>
                <a:pt x="170014" y="64792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1604938"/>
        <a:ext cx="36586" cy="36586"/>
      </dsp:txXfrm>
    </dsp:sp>
    <dsp:sp modelId="{5C72FA64-B834-4714-8F6A-E0503A02C6C5}">
      <dsp:nvSpPr>
        <dsp:cNvPr id="0" name=""/>
        <dsp:cNvSpPr/>
      </dsp:nvSpPr>
      <dsp:spPr>
        <a:xfrm>
          <a:off x="2562397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723910" y="1938691"/>
        <a:ext cx="17001" cy="17001"/>
      </dsp:txXfrm>
    </dsp:sp>
    <dsp:sp modelId="{527CFB76-F6DD-4E24-A590-9648F746A015}">
      <dsp:nvSpPr>
        <dsp:cNvPr id="0" name=""/>
        <dsp:cNvSpPr/>
      </dsp:nvSpPr>
      <dsp:spPr>
        <a:xfrm>
          <a:off x="522225" y="194719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097430"/>
        <a:ext cx="23482" cy="23482"/>
      </dsp:txXfrm>
    </dsp:sp>
    <dsp:sp modelId="{A27D57A4-0D9A-4F5C-B33A-AC7BD075B3E3}">
      <dsp:nvSpPr>
        <dsp:cNvPr id="0" name=""/>
        <dsp:cNvSpPr/>
      </dsp:nvSpPr>
      <dsp:spPr>
        <a:xfrm rot="16200000">
          <a:off x="-1100984" y="2011983"/>
          <a:ext cx="2728084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SkeletonFrame</a:t>
          </a:r>
          <a:endParaRPr lang="en-GB" sz="3100" kern="1200" dirty="0"/>
        </a:p>
      </dsp:txBody>
      <dsp:txXfrm>
        <a:off x="-1100984" y="2011983"/>
        <a:ext cx="2728084" cy="518336"/>
      </dsp:txXfrm>
    </dsp:sp>
    <dsp:sp modelId="{384B65CE-B393-44D3-8585-7EAFC1E06B75}">
      <dsp:nvSpPr>
        <dsp:cNvPr id="0" name=""/>
        <dsp:cNvSpPr/>
      </dsp:nvSpPr>
      <dsp:spPr>
        <a:xfrm>
          <a:off x="862254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1688023"/>
        <a:ext cx="1700142" cy="518336"/>
      </dsp:txXfrm>
    </dsp:sp>
    <dsp:sp modelId="{E96B9B08-7ACE-4822-A017-AD90FF4ECA9B}">
      <dsp:nvSpPr>
        <dsp:cNvPr id="0" name=""/>
        <dsp:cNvSpPr/>
      </dsp:nvSpPr>
      <dsp:spPr>
        <a:xfrm>
          <a:off x="2902425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JointCollection</a:t>
          </a:r>
          <a:endParaRPr lang="en-GB" sz="1700" kern="1200" dirty="0"/>
        </a:p>
      </dsp:txBody>
      <dsp:txXfrm>
        <a:off x="2902425" y="1688023"/>
        <a:ext cx="1700142" cy="518336"/>
      </dsp:txXfrm>
    </dsp:sp>
    <dsp:sp modelId="{C11C71FA-FCF6-480B-9B01-41CE5DD2EB5C}">
      <dsp:nvSpPr>
        <dsp:cNvPr id="0" name=""/>
        <dsp:cNvSpPr/>
      </dsp:nvSpPr>
      <dsp:spPr>
        <a:xfrm>
          <a:off x="4942596" y="104010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(Head)</a:t>
          </a:r>
          <a:endParaRPr lang="en-GB" sz="1700" kern="1200" dirty="0"/>
        </a:p>
      </dsp:txBody>
      <dsp:txXfrm>
        <a:off x="4942596" y="1040103"/>
        <a:ext cx="1700142" cy="518336"/>
      </dsp:txXfrm>
    </dsp:sp>
    <dsp:sp modelId="{FA13CC6F-F5E4-4286-8406-9F84487E98F7}">
      <dsp:nvSpPr>
        <dsp:cNvPr id="0" name=""/>
        <dsp:cNvSpPr/>
      </dsp:nvSpPr>
      <dsp:spPr>
        <a:xfrm>
          <a:off x="6982767" y="7161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SkeletonPoint</a:t>
          </a:r>
          <a:endParaRPr lang="en-GB" sz="1700" kern="1200" dirty="0"/>
        </a:p>
      </dsp:txBody>
      <dsp:txXfrm>
        <a:off x="6982767" y="716143"/>
        <a:ext cx="1700142" cy="518336"/>
      </dsp:txXfrm>
    </dsp:sp>
    <dsp:sp modelId="{6498ADF7-34C3-4D0A-A1AA-B4BFE77A8577}">
      <dsp:nvSpPr>
        <dsp:cNvPr id="0" name=""/>
        <dsp:cNvSpPr/>
      </dsp:nvSpPr>
      <dsp:spPr>
        <a:xfrm>
          <a:off x="6982767" y="136406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JointType</a:t>
          </a:r>
          <a:endParaRPr lang="en-GB" sz="1700" kern="1200" dirty="0"/>
        </a:p>
      </dsp:txBody>
      <dsp:txXfrm>
        <a:off x="6982767" y="1364063"/>
        <a:ext cx="1700142" cy="518336"/>
      </dsp:txXfrm>
    </dsp:sp>
    <dsp:sp modelId="{8105312F-24EA-47D4-A519-3D6C44DD0F86}">
      <dsp:nvSpPr>
        <dsp:cNvPr id="0" name=""/>
        <dsp:cNvSpPr/>
      </dsp:nvSpPr>
      <dsp:spPr>
        <a:xfrm>
          <a:off x="4942596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</a:t>
          </a:r>
          <a:r>
            <a:rPr lang="en-GB" sz="1700" kern="1200" dirty="0" err="1" smtClean="0"/>
            <a:t>ShoulderCenter</a:t>
          </a:r>
          <a:r>
            <a:rPr lang="en-GB" sz="1700" kern="1200" dirty="0" smtClean="0"/>
            <a:t>)</a:t>
          </a:r>
          <a:endParaRPr lang="en-GB" sz="1700" kern="1200" dirty="0"/>
        </a:p>
      </dsp:txBody>
      <dsp:txXfrm>
        <a:off x="4942596" y="1688023"/>
        <a:ext cx="1700142" cy="518336"/>
      </dsp:txXfrm>
    </dsp:sp>
    <dsp:sp modelId="{4B109746-A58F-4BFA-9EFA-545B948793F2}">
      <dsp:nvSpPr>
        <dsp:cNvPr id="0" name=""/>
        <dsp:cNvSpPr/>
      </dsp:nvSpPr>
      <dsp:spPr>
        <a:xfrm>
          <a:off x="4942596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Etc.</a:t>
          </a:r>
          <a:endParaRPr lang="en-GB" sz="1700" kern="1200" dirty="0"/>
        </a:p>
      </dsp:txBody>
      <dsp:txXfrm>
        <a:off x="4942596" y="2335943"/>
        <a:ext cx="1700142" cy="518336"/>
      </dsp:txXfrm>
    </dsp:sp>
    <dsp:sp modelId="{BA086C77-B8C8-41E5-981F-2D9344ACCB06}">
      <dsp:nvSpPr>
        <dsp:cNvPr id="0" name=""/>
        <dsp:cNvSpPr/>
      </dsp:nvSpPr>
      <dsp:spPr>
        <a:xfrm>
          <a:off x="862254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2335943"/>
        <a:ext cx="1700142" cy="51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02/02/2015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02/02/2015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02.02.15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SDK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Kinect</a:t>
            </a:r>
          </a:p>
          <a:p>
            <a:r>
              <a:rPr lang="fr-FR" dirty="0" smtClean="0"/>
              <a:t>Plusieurs observateurs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du SDK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08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Kinect v1 (Xbox 360)</a:t>
            </a:r>
          </a:p>
          <a:p>
            <a:r>
              <a:rPr lang="fr-FR" dirty="0" smtClean="0"/>
              <a:t>Kinect for Windows</a:t>
            </a:r>
          </a:p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 &amp; Windows ?)</a:t>
            </a:r>
          </a:p>
          <a:p>
            <a:r>
              <a:rPr lang="fr-FR" dirty="0" smtClean="0"/>
              <a:t>SDK</a:t>
            </a:r>
          </a:p>
          <a:p>
            <a:pPr lvl="1"/>
            <a:r>
              <a:rPr lang="fr-FR" dirty="0" smtClean="0"/>
              <a:t>Lister les SDKs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99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Emetteur Infrarouge – Gestion de </a:t>
            </a:r>
            <a:r>
              <a:rPr lang="fr-FR" smtClean="0"/>
              <a:t>la distance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3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microphones intégrés (?)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Microphones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91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Moteurs …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l’orientation des 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3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389</TotalTime>
  <Words>259</Words>
  <Application>Microsoft Office PowerPoint</Application>
  <PresentationFormat>Affichage à l'écran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Helvetica Neue</vt:lpstr>
      <vt:lpstr>Lucida Grande</vt:lpstr>
      <vt:lpstr>Myriad Pro</vt:lpstr>
      <vt:lpstr>Talentsoft2014-v4</vt:lpstr>
      <vt:lpstr>R&amp;D Academy - Kinect</vt:lpstr>
      <vt:lpstr>Plan</vt:lpstr>
      <vt:lpstr>Présentation du materiel</vt:lpstr>
      <vt:lpstr>Différentes versions de Kinect</vt:lpstr>
      <vt:lpstr>Camera</vt:lpstr>
      <vt:lpstr>Emetteur Infrarouge – Gestion de la distance</vt:lpstr>
      <vt:lpstr>Microphones</vt:lpstr>
      <vt:lpstr>Gestion de l’orientation des capteurs</vt:lpstr>
      <vt:lpstr>Architecture – Accès aux flux d’information</vt:lpstr>
      <vt:lpstr>Live Coding : Application Windows utilisant Kinect</vt:lpstr>
      <vt:lpstr>Pré-requis pour démarrer</vt:lpstr>
      <vt:lpstr>Architecture du SDK </vt:lpstr>
      <vt:lpstr>Live Coding</vt:lpstr>
      <vt:lpstr>Live Coding : Focus sur les gestures</vt:lpstr>
      <vt:lpstr>Présentation PowerPoint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Stéphane Vanacker</cp:lastModifiedBy>
  <cp:revision>79</cp:revision>
  <cp:lastPrinted>2014-06-27T14:42:51Z</cp:lastPrinted>
  <dcterms:created xsi:type="dcterms:W3CDTF">2014-07-01T12:32:08Z</dcterms:created>
  <dcterms:modified xsi:type="dcterms:W3CDTF">2015-02-02T18:23:24Z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