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55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1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65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1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4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8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4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427-83D0-5FD9-C2A6-6BC02B7C4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ATLIQ HARDWARE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69280-3438-B945-973A-500A4270A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ANALYTICS: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10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28E-1A0C-EBFE-9DDC-9C79A7FA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and Loss Report by Fiscal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60AC2-64B9-51D7-261D-DD69FB15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976" y="2224167"/>
            <a:ext cx="6087035" cy="3488910"/>
          </a:xfrm>
        </p:spPr>
      </p:pic>
    </p:spTree>
    <p:extLst>
      <p:ext uri="{BB962C8B-B14F-4D97-AF65-F5344CB8AC3E}">
        <p14:creationId xmlns:p14="http://schemas.microsoft.com/office/powerpoint/2010/main" val="8842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AB0-FE17-BA62-3837-8273EF8A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0" y="112244"/>
            <a:ext cx="8596668" cy="618565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 and Loss Report By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5B5D2-3407-FE54-9BD0-6478844C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71" y="730809"/>
            <a:ext cx="7046258" cy="5705664"/>
          </a:xfrm>
        </p:spPr>
      </p:pic>
    </p:spTree>
    <p:extLst>
      <p:ext uri="{BB962C8B-B14F-4D97-AF65-F5344CB8AC3E}">
        <p14:creationId xmlns:p14="http://schemas.microsoft.com/office/powerpoint/2010/main" val="17867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11A0-DA56-49D9-27E3-9F57B1E0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23" y="3065928"/>
            <a:ext cx="8596668" cy="13208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319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D928-E662-76DF-D96E-7411C3D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Atliq</a:t>
            </a:r>
            <a:r>
              <a:rPr lang="en-IN" dirty="0"/>
              <a:t> Hardware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88FE-225F-BC7D-C412-AEC131DB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Atliq</a:t>
            </a:r>
            <a:r>
              <a:rPr lang="en-US" dirty="0"/>
              <a:t> is a company that sells hardware to different stores(customer) and then these stores sell those </a:t>
            </a:r>
            <a:r>
              <a:rPr lang="en-US" dirty="0" err="1"/>
              <a:t>hardwares</a:t>
            </a:r>
            <a:r>
              <a:rPr lang="en-US" dirty="0"/>
              <a:t> to customers (Consumers).</a:t>
            </a:r>
          </a:p>
          <a:p>
            <a:r>
              <a:rPr lang="en-US" dirty="0" err="1"/>
              <a:t>Atliq</a:t>
            </a:r>
            <a:r>
              <a:rPr lang="en-US" dirty="0"/>
              <a:t> sells hardware to 2 kind of platforms : Brick &amp; Mortar and Ecommerce.</a:t>
            </a:r>
          </a:p>
          <a:p>
            <a:r>
              <a:rPr lang="en-US" dirty="0"/>
              <a:t>There are 3 channels that is followed by </a:t>
            </a:r>
            <a:r>
              <a:rPr lang="en-US" dirty="0" err="1"/>
              <a:t>Atliq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Retailer</a:t>
            </a:r>
          </a:p>
          <a:p>
            <a:pPr lvl="1"/>
            <a:r>
              <a:rPr lang="en-US" dirty="0"/>
              <a:t>Distributer.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17CB-856D-D623-E8A1-963B99F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6DA7-B649-E342-5425-59DCA7D2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reports using the </a:t>
            </a:r>
            <a:r>
              <a:rPr lang="en-US" dirty="0" err="1"/>
              <a:t>Atliq</a:t>
            </a:r>
            <a:r>
              <a:rPr lang="en-US" dirty="0"/>
              <a:t> Data.</a:t>
            </a:r>
          </a:p>
          <a:p>
            <a:r>
              <a:rPr lang="en-US" dirty="0"/>
              <a:t>Sales Analytics : Create a report containing Customer performance and Market vs Target Performance.</a:t>
            </a:r>
          </a:p>
          <a:p>
            <a:r>
              <a:rPr lang="en-US" dirty="0"/>
              <a:t>Finance Analytics : Create a Profit and Loss report of </a:t>
            </a:r>
            <a:r>
              <a:rPr lang="en-US" dirty="0" err="1"/>
              <a:t>Atliq</a:t>
            </a:r>
            <a:r>
              <a:rPr lang="en-US" dirty="0"/>
              <a:t>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5CC-024A-81BC-FDB7-7DEF9CA3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Sack Used :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B1FF-3AE0-3D08-1604-601C0D51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ETL (Extract Transform Load)</a:t>
            </a:r>
          </a:p>
          <a:p>
            <a:r>
              <a:rPr lang="en-IN" dirty="0"/>
              <a:t>ELT (Extract Load Transform)</a:t>
            </a:r>
          </a:p>
          <a:p>
            <a:r>
              <a:rPr lang="en-IN" dirty="0"/>
              <a:t>Power Pivot</a:t>
            </a:r>
          </a:p>
          <a:p>
            <a:r>
              <a:rPr lang="en-IN" dirty="0"/>
              <a:t>Data Modelling</a:t>
            </a:r>
          </a:p>
          <a:p>
            <a:r>
              <a:rPr lang="en-IN" dirty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20311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140A99-586E-A246-E804-51556575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3" y="2904565"/>
            <a:ext cx="8596668" cy="1320800"/>
          </a:xfrm>
        </p:spPr>
        <p:txBody>
          <a:bodyPr/>
          <a:lstStyle/>
          <a:p>
            <a:r>
              <a:rPr lang="en-IN" dirty="0"/>
              <a:t>Sales Analytics</a:t>
            </a:r>
          </a:p>
        </p:txBody>
      </p:sp>
    </p:spTree>
    <p:extLst>
      <p:ext uri="{BB962C8B-B14F-4D97-AF65-F5344CB8AC3E}">
        <p14:creationId xmlns:p14="http://schemas.microsoft.com/office/powerpoint/2010/main" val="2795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F7B6-541F-F522-2BC9-5C4F429E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388"/>
          </a:xfrm>
        </p:spPr>
        <p:txBody>
          <a:bodyPr/>
          <a:lstStyle/>
          <a:p>
            <a:r>
              <a:rPr lang="en-US" dirty="0"/>
              <a:t>customer net sales performance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C42F2-2954-5B8D-9260-2431CB2C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5" y="1504673"/>
            <a:ext cx="4974282" cy="4833374"/>
          </a:xfrm>
        </p:spPr>
      </p:pic>
    </p:spTree>
    <p:extLst>
      <p:ext uri="{BB962C8B-B14F-4D97-AF65-F5344CB8AC3E}">
        <p14:creationId xmlns:p14="http://schemas.microsoft.com/office/powerpoint/2010/main" val="25697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CD76-5BA8-C3D0-E134-1830DDFE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682"/>
            <a:ext cx="8596668" cy="735956"/>
          </a:xfrm>
        </p:spPr>
        <p:txBody>
          <a:bodyPr/>
          <a:lstStyle/>
          <a:p>
            <a:r>
              <a:rPr lang="en-IN" dirty="0"/>
              <a:t>Market Vs Target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B23A-C01C-B29A-2BCF-A1514296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541" y="1043003"/>
            <a:ext cx="5593977" cy="5620633"/>
          </a:xfrm>
        </p:spPr>
      </p:pic>
    </p:spTree>
    <p:extLst>
      <p:ext uri="{BB962C8B-B14F-4D97-AF65-F5344CB8AC3E}">
        <p14:creationId xmlns:p14="http://schemas.microsoft.com/office/powerpoint/2010/main" val="331966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B857-E169-7D2A-9531-755398A4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3268-B197-559B-181C-C8F8BE21E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Profit and Loss Reports</a:t>
            </a:r>
          </a:p>
        </p:txBody>
      </p:sp>
    </p:spTree>
    <p:extLst>
      <p:ext uri="{BB962C8B-B14F-4D97-AF65-F5344CB8AC3E}">
        <p14:creationId xmlns:p14="http://schemas.microsoft.com/office/powerpoint/2010/main" val="29343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EF8-B4EC-AED4-4671-D275F822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 and Loss by Months and Quarters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68A02-ED4B-2A13-5C13-73B973FF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94330"/>
            <a:ext cx="9139019" cy="4222376"/>
          </a:xfrm>
        </p:spPr>
      </p:pic>
    </p:spTree>
    <p:extLst>
      <p:ext uri="{BB962C8B-B14F-4D97-AF65-F5344CB8AC3E}">
        <p14:creationId xmlns:p14="http://schemas.microsoft.com/office/powerpoint/2010/main" val="4173387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162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ATLIQ HARDWARE</vt:lpstr>
      <vt:lpstr>Atliq Hardware Business Model</vt:lpstr>
      <vt:lpstr>Problem Statement</vt:lpstr>
      <vt:lpstr>Tech Sack Used : Excel</vt:lpstr>
      <vt:lpstr>Sales Analytics</vt:lpstr>
      <vt:lpstr>customer net sales performance report</vt:lpstr>
      <vt:lpstr>Market Vs Target performance</vt:lpstr>
      <vt:lpstr>Finance Analytics</vt:lpstr>
      <vt:lpstr>Profit and Loss by Months and Quarters</vt:lpstr>
      <vt:lpstr>Profit and Loss Report by Fiscal Years</vt:lpstr>
      <vt:lpstr>Profit and Loss Report By All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Manjula Burman</dc:creator>
  <cp:lastModifiedBy>Manjula Burman</cp:lastModifiedBy>
  <cp:revision>1</cp:revision>
  <dcterms:created xsi:type="dcterms:W3CDTF">2024-02-14T10:33:46Z</dcterms:created>
  <dcterms:modified xsi:type="dcterms:W3CDTF">2024-02-14T11:05:54Z</dcterms:modified>
</cp:coreProperties>
</file>