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9" r:id="rId3"/>
    <p:sldId id="271" r:id="rId4"/>
    <p:sldId id="273" r:id="rId5"/>
    <p:sldId id="280" r:id="rId6"/>
    <p:sldId id="263" r:id="rId7"/>
    <p:sldId id="274" r:id="rId8"/>
    <p:sldId id="277" r:id="rId9"/>
    <p:sldId id="265" r:id="rId10"/>
    <p:sldId id="262" r:id="rId11"/>
    <p:sldId id="261" r:id="rId12"/>
    <p:sldId id="270" r:id="rId13"/>
    <p:sldId id="266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213CD-56FB-4D07-9BDE-97672FCDD190}" v="3" dt="2021-04-10T22:57:0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h N" userId="ad60658a40bece71" providerId="LiveId" clId="{CB0213CD-56FB-4D07-9BDE-97672FCDD190}"/>
    <pc:docChg chg="undo custSel addSld modSld">
      <pc:chgData name="Monicah N" userId="ad60658a40bece71" providerId="LiveId" clId="{CB0213CD-56FB-4D07-9BDE-97672FCDD190}" dt="2021-04-10T22:57:35.888" v="401" actId="1076"/>
      <pc:docMkLst>
        <pc:docMk/>
      </pc:docMkLst>
      <pc:sldChg chg="modSp mod">
        <pc:chgData name="Monicah N" userId="ad60658a40bece71" providerId="LiveId" clId="{CB0213CD-56FB-4D07-9BDE-97672FCDD190}" dt="2021-04-10T18:41:35.612" v="162" actId="20577"/>
        <pc:sldMkLst>
          <pc:docMk/>
          <pc:sldMk cId="880472191" sldId="263"/>
        </pc:sldMkLst>
        <pc:spChg chg="mod">
          <ac:chgData name="Monicah N" userId="ad60658a40bece71" providerId="LiveId" clId="{CB0213CD-56FB-4D07-9BDE-97672FCDD190}" dt="2021-04-10T18:41:35.612" v="162" actId="20577"/>
          <ac:spMkLst>
            <pc:docMk/>
            <pc:sldMk cId="880472191" sldId="263"/>
            <ac:spMk id="5" creationId="{5B33DD35-5F4F-44FE-AFE0-F1E7E63BD5BB}"/>
          </ac:spMkLst>
        </pc:spChg>
      </pc:sldChg>
      <pc:sldChg chg="modSp mod">
        <pc:chgData name="Monicah N" userId="ad60658a40bece71" providerId="LiveId" clId="{CB0213CD-56FB-4D07-9BDE-97672FCDD190}" dt="2021-04-10T18:46:53.888" v="163" actId="113"/>
        <pc:sldMkLst>
          <pc:docMk/>
          <pc:sldMk cId="3533545915" sldId="265"/>
        </pc:sldMkLst>
        <pc:spChg chg="mod">
          <ac:chgData name="Monicah N" userId="ad60658a40bece71" providerId="LiveId" clId="{CB0213CD-56FB-4D07-9BDE-97672FCDD190}" dt="2021-04-10T18:46:53.888" v="163" actId="113"/>
          <ac:spMkLst>
            <pc:docMk/>
            <pc:sldMk cId="3533545915" sldId="265"/>
            <ac:spMk id="2" creationId="{43181AF0-D7EA-43DD-A9FB-8B7DB8984AE2}"/>
          </ac:spMkLst>
        </pc:spChg>
      </pc:sldChg>
      <pc:sldChg chg="addSp modSp mod">
        <pc:chgData name="Monicah N" userId="ad60658a40bece71" providerId="LiveId" clId="{CB0213CD-56FB-4D07-9BDE-97672FCDD190}" dt="2021-04-10T22:57:35.888" v="401" actId="1076"/>
        <pc:sldMkLst>
          <pc:docMk/>
          <pc:sldMk cId="407295153" sldId="267"/>
        </pc:sldMkLst>
        <pc:spChg chg="add mod">
          <ac:chgData name="Monicah N" userId="ad60658a40bece71" providerId="LiveId" clId="{CB0213CD-56FB-4D07-9BDE-97672FCDD190}" dt="2021-04-10T22:57:35.888" v="401" actId="1076"/>
          <ac:spMkLst>
            <pc:docMk/>
            <pc:sldMk cId="407295153" sldId="267"/>
            <ac:spMk id="2" creationId="{2443B97B-B348-41CC-B70E-8DEB74230931}"/>
          </ac:spMkLst>
        </pc:spChg>
        <pc:spChg chg="mod">
          <ac:chgData name="Monicah N" userId="ad60658a40bece71" providerId="LiveId" clId="{CB0213CD-56FB-4D07-9BDE-97672FCDD190}" dt="2021-04-10T22:57:31.201" v="400" actId="1076"/>
          <ac:spMkLst>
            <pc:docMk/>
            <pc:sldMk cId="407295153" sldId="267"/>
            <ac:spMk id="4" creationId="{F3E431ED-3561-48FF-8F09-B56444E11E31}"/>
          </ac:spMkLst>
        </pc:spChg>
      </pc:sldChg>
      <pc:sldChg chg="modSp mod">
        <pc:chgData name="Monicah N" userId="ad60658a40bece71" providerId="LiveId" clId="{CB0213CD-56FB-4D07-9BDE-97672FCDD190}" dt="2021-04-10T19:28:25.853" v="382" actId="108"/>
        <pc:sldMkLst>
          <pc:docMk/>
          <pc:sldMk cId="3960937310" sldId="271"/>
        </pc:sldMkLst>
        <pc:spChg chg="mod">
          <ac:chgData name="Monicah N" userId="ad60658a40bece71" providerId="LiveId" clId="{CB0213CD-56FB-4D07-9BDE-97672FCDD190}" dt="2021-04-10T19:28:25.853" v="382" actId="108"/>
          <ac:spMkLst>
            <pc:docMk/>
            <pc:sldMk cId="3960937310" sldId="271"/>
            <ac:spMk id="2" creationId="{EAFE969D-0E05-48D0-A3E8-057C592750C6}"/>
          </ac:spMkLst>
        </pc:spChg>
        <pc:picChg chg="mod">
          <ac:chgData name="Monicah N" userId="ad60658a40bece71" providerId="LiveId" clId="{CB0213CD-56FB-4D07-9BDE-97672FCDD190}" dt="2021-04-10T19:24:14.218" v="360" actId="1076"/>
          <ac:picMkLst>
            <pc:docMk/>
            <pc:sldMk cId="3960937310" sldId="271"/>
            <ac:picMk id="4" creationId="{36B1A556-1C92-498C-AD55-260D47DDDEA4}"/>
          </ac:picMkLst>
        </pc:picChg>
      </pc:sldChg>
      <pc:sldChg chg="modSp mod">
        <pc:chgData name="Monicah N" userId="ad60658a40bece71" providerId="LiveId" clId="{CB0213CD-56FB-4D07-9BDE-97672FCDD190}" dt="2021-04-10T18:40:45.460" v="146" actId="20577"/>
        <pc:sldMkLst>
          <pc:docMk/>
          <pc:sldMk cId="2156298699" sldId="273"/>
        </pc:sldMkLst>
        <pc:spChg chg="mod">
          <ac:chgData name="Monicah N" userId="ad60658a40bece71" providerId="LiveId" clId="{CB0213CD-56FB-4D07-9BDE-97672FCDD190}" dt="2021-04-10T18:40:45.460" v="146" actId="20577"/>
          <ac:spMkLst>
            <pc:docMk/>
            <pc:sldMk cId="2156298699" sldId="273"/>
            <ac:spMk id="2" creationId="{BD331385-5E50-4CDE-903D-D4A79922E757}"/>
          </ac:spMkLst>
        </pc:spChg>
      </pc:sldChg>
      <pc:sldChg chg="modSp mod">
        <pc:chgData name="Monicah N" userId="ad60658a40bece71" providerId="LiveId" clId="{CB0213CD-56FB-4D07-9BDE-97672FCDD190}" dt="2021-04-10T19:34:11.571" v="384" actId="120"/>
        <pc:sldMkLst>
          <pc:docMk/>
          <pc:sldMk cId="3522412564" sldId="278"/>
        </pc:sldMkLst>
        <pc:spChg chg="mod">
          <ac:chgData name="Monicah N" userId="ad60658a40bece71" providerId="LiveId" clId="{CB0213CD-56FB-4D07-9BDE-97672FCDD190}" dt="2021-04-10T18:15:16.119" v="11" actId="1076"/>
          <ac:spMkLst>
            <pc:docMk/>
            <pc:sldMk cId="3522412564" sldId="278"/>
            <ac:spMk id="2" creationId="{212DD478-7756-4B51-B436-862CD8E3A530}"/>
          </ac:spMkLst>
        </pc:spChg>
        <pc:spChg chg="mod">
          <ac:chgData name="Monicah N" userId="ad60658a40bece71" providerId="LiveId" clId="{CB0213CD-56FB-4D07-9BDE-97672FCDD190}" dt="2021-04-10T19:34:11.571" v="384" actId="120"/>
          <ac:spMkLst>
            <pc:docMk/>
            <pc:sldMk cId="3522412564" sldId="278"/>
            <ac:spMk id="4" creationId="{56E34658-BE4F-4B8B-A12F-CD1D8D83C14A}"/>
          </ac:spMkLst>
        </pc:spChg>
      </pc:sldChg>
      <pc:sldChg chg="modSp mod">
        <pc:chgData name="Monicah N" userId="ad60658a40bece71" providerId="LiveId" clId="{CB0213CD-56FB-4D07-9BDE-97672FCDD190}" dt="2021-04-10T18:35:17.480" v="28" actId="6549"/>
        <pc:sldMkLst>
          <pc:docMk/>
          <pc:sldMk cId="2163348887" sldId="279"/>
        </pc:sldMkLst>
        <pc:spChg chg="mod">
          <ac:chgData name="Monicah N" userId="ad60658a40bece71" providerId="LiveId" clId="{CB0213CD-56FB-4D07-9BDE-97672FCDD190}" dt="2021-04-10T18:35:17.480" v="28" actId="6549"/>
          <ac:spMkLst>
            <pc:docMk/>
            <pc:sldMk cId="2163348887" sldId="279"/>
            <ac:spMk id="2" creationId="{41B5875D-823C-489D-8325-EB2B0E2A8B64}"/>
          </ac:spMkLst>
        </pc:spChg>
      </pc:sldChg>
      <pc:sldChg chg="addSp modSp new mod">
        <pc:chgData name="Monicah N" userId="ad60658a40bece71" providerId="LiveId" clId="{CB0213CD-56FB-4D07-9BDE-97672FCDD190}" dt="2021-04-10T19:26:48.733" v="363" actId="20577"/>
        <pc:sldMkLst>
          <pc:docMk/>
          <pc:sldMk cId="224473712" sldId="280"/>
        </pc:sldMkLst>
        <pc:spChg chg="add mod">
          <ac:chgData name="Monicah N" userId="ad60658a40bece71" providerId="LiveId" clId="{CB0213CD-56FB-4D07-9BDE-97672FCDD190}" dt="2021-04-10T19:26:48.733" v="363" actId="20577"/>
          <ac:spMkLst>
            <pc:docMk/>
            <pc:sldMk cId="224473712" sldId="280"/>
            <ac:spMk id="3" creationId="{883EDE84-4A99-4999-8CE9-BFC8430210D6}"/>
          </ac:spMkLst>
        </pc:spChg>
        <pc:spChg chg="add mod">
          <ac:chgData name="Monicah N" userId="ad60658a40bece71" providerId="LiveId" clId="{CB0213CD-56FB-4D07-9BDE-97672FCDD190}" dt="2021-04-10T19:13:43.735" v="341" actId="1076"/>
          <ac:spMkLst>
            <pc:docMk/>
            <pc:sldMk cId="224473712" sldId="280"/>
            <ac:spMk id="4" creationId="{043CBFDD-CEE0-4CA9-9E4C-E6006ABE04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F6F03-5A47-4713-B88C-FD287318B5E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DA782-ABCE-44E6-9C4A-8CD8BB9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5AA6-1E68-4EA6-B89E-9F4C003B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D7A70-2EF4-40AC-B9E9-87C9A84F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F7AE-2D31-44A2-A1AE-E39D8F3E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2835-E93C-4013-AB39-E7EC09387A9D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0B0F-1368-40CB-A64C-046B0B46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7616-C767-49AB-BF22-5774BFC4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7103-FE8A-4064-9A31-DA8C829B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0CD9-4934-4055-BFC2-5B888EB6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B3C2-5723-4A7F-A84A-56E5BC14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A830-E274-4286-AF3A-19D15BDE39FF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A9A5-81E9-4B4C-AD18-238FF44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8802-B0A3-42D4-8130-5902621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B0FF-FBDB-4E6D-AEB0-168B4549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CEA0-CE07-476B-B89F-8A7D5A2E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CFBB-45AA-4D79-96B4-062D2FB6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C3C9-2521-4561-82E3-5FA52014DE04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0170-AE5A-47E9-942D-5A597F74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002A-DB1F-4FC8-88A7-4AE5B39B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42A-DF9E-4CEB-B853-69CCD1EE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86BC-29DD-4B79-9C3A-B52925D5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F568-EDC0-4858-A222-8904FF15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128-92D0-4138-AB29-BA597579942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23C4-CDA9-459D-9008-6AA1C32A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4766-9D48-4C84-9FA1-5D93D8B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B964-AD95-43DC-AE09-3C07F210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BCBBF-3117-4E23-8832-F865F525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FECD-3A42-43B3-923F-E66A73A8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7EF1-2623-409D-9020-35303890853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DF97-B3B8-4F2F-877F-CCBCF070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1F35-A3DE-4C64-BBD2-4B5D8D0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9901-9429-47BE-9EB2-7E3E39A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DB27-F5FC-4204-8FA2-7948C0D1D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CBC06-28FC-4AB1-B3A1-5F393520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134D-FD2C-49A1-ABB4-BBC81F74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CD4A-08F5-4FBE-B26D-483319B6F63C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8BAA-C464-42F9-B35E-1496BF2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0938-B2B7-47BE-8F27-C812817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4222-FF13-442E-83DD-28EB483C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ABE8-0E08-495C-A41F-5B2B95E1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6354-F416-4D76-821C-DAB0694D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8A009-1A25-4499-9B7E-AAFD7CC63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F9553-80D3-4DDB-BC8C-423BC5346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D9DF7-5EE7-43DA-8D07-2951420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539-4C2B-449D-BF08-DBEB56AC0171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E41C-0E4E-4BA6-B3AC-A5768004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1F13-B06F-4B33-843A-B2B8324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5844-A12F-4072-9C86-A26E6C52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D332-0178-4E72-9AE7-70FF6B1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50E6-1A75-421B-BAF3-9354B54997DB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3518-1430-4754-8734-8FA739E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DA28-AAE4-48B9-999A-F6D57EF2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85192-1EFE-4B88-A256-EC6C17BF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AECB-C809-4ADE-B307-B3B048E2262D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2F916-5D1A-42C2-A12D-1A40189C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56AF-FC46-4475-9F8E-3E7550B2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D3F-1860-4010-8378-ADD9CCFE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B89E-8841-4A98-BAE9-B2D747CB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EEAC-F1B7-431A-B2E6-8ABD2E75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1BCA-357B-4DD8-ABD6-D11291F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D136-F413-469B-9370-7A45D351A6CB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3B2C-906D-48D5-BF42-664BA2E9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D3BB-B0F3-40BB-B7C3-FFC91EA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CA7D-145A-479C-8EFA-6A83D27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8F084-34B6-4270-A742-621AE4ECA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4AEB-CCCC-46D1-A99A-797945E5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3EE-07AE-4421-861A-989BE7AE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4A-89BD-48D0-AA81-8A312657D410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403E-F509-4266-9B65-DC892110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98FB-2A54-478E-8B03-7EDE0D7C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3ACBF-99D3-41FA-8D7E-936E076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98939-2C37-476B-93EB-0B62BDC7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84EE-778B-485D-85F6-A8147F60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C576-5A86-407C-9C87-687C80B61199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ABF3-3350-49EF-99A0-A959DA6C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by: Monicah Njaaga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5E5A-0B15-4ED7-94A2-E8471AB5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E6D7-E085-4712-A305-401FEADF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DD478-7756-4B51-B436-862CD8E3A530}"/>
              </a:ext>
            </a:extLst>
          </p:cNvPr>
          <p:cNvSpPr txBox="1"/>
          <p:nvPr/>
        </p:nvSpPr>
        <p:spPr>
          <a:xfrm>
            <a:off x="1948070" y="757005"/>
            <a:ext cx="2741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34658-BE4F-4B8B-A12F-CD1D8D83C14A}"/>
              </a:ext>
            </a:extLst>
          </p:cNvPr>
          <p:cNvSpPr txBox="1"/>
          <p:nvPr/>
        </p:nvSpPr>
        <p:spPr>
          <a:xfrm>
            <a:off x="1948070" y="2109033"/>
            <a:ext cx="73490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reserved memory locations to store values.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means, when you create a variable, you reserve a space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memory for its storage temporarily.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202124"/>
                </a:solidFill>
                <a:latin typeface="Roboto"/>
              </a:rPr>
              <a:t>Python has no command for declaring a variable.</a:t>
            </a:r>
          </a:p>
          <a:p>
            <a:pPr algn="l"/>
            <a:endParaRPr lang="en-US" dirty="0">
              <a:solidFill>
                <a:srgbClr val="202124"/>
              </a:solidFill>
              <a:latin typeface="Roboto"/>
            </a:endParaRPr>
          </a:p>
          <a:p>
            <a:pPr algn="l"/>
            <a:r>
              <a:rPr lang="en-US" dirty="0">
                <a:solidFill>
                  <a:srgbClr val="202124"/>
                </a:solidFill>
                <a:latin typeface="Roboto"/>
              </a:rPr>
              <a:t>A variable is created the moment you first assign a value to it.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B4BAF7-D1A2-4AC2-9DC1-706092E0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352241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CEAC2-50D8-4E01-B7DF-0ADAE19F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318052"/>
            <a:ext cx="8706678" cy="5022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70273-9D13-4E0F-B5E1-E6CE8E110C98}"/>
              </a:ext>
            </a:extLst>
          </p:cNvPr>
          <p:cNvSpPr txBox="1"/>
          <p:nvPr/>
        </p:nvSpPr>
        <p:spPr>
          <a:xfrm>
            <a:off x="887896" y="5525322"/>
            <a:ext cx="457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  int + int/ str + str</a:t>
            </a:r>
          </a:p>
          <a:p>
            <a:r>
              <a:rPr lang="en-US" dirty="0"/>
              <a:t>             Input() &amp; print() receive values as string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A688-ADB6-473D-8396-62CBDAB0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249911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D0281-2441-4ED5-AEEB-381BA0CE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475974"/>
            <a:ext cx="9361713" cy="5461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9B903-6740-472C-83DD-4A1BF51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98804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46103-A2AD-4329-B7A8-BE4540E5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809314"/>
            <a:ext cx="9316278" cy="5154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9F6FE-A198-493A-8DB0-E8267080BDD3}"/>
              </a:ext>
            </a:extLst>
          </p:cNvPr>
          <p:cNvSpPr txBox="1"/>
          <p:nvPr/>
        </p:nvSpPr>
        <p:spPr>
          <a:xfrm>
            <a:off x="6321287" y="1643270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Relational/ conditional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20BAF-66AC-429E-B448-D9FC7729316F}"/>
              </a:ext>
            </a:extLst>
          </p:cNvPr>
          <p:cNvSpPr txBox="1"/>
          <p:nvPr/>
        </p:nvSpPr>
        <p:spPr>
          <a:xfrm>
            <a:off x="1470991" y="6202017"/>
            <a:ext cx="317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(=) and (==)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0FB24B-3A11-4F4F-9A05-0FF2157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238935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0D4CC-D574-4449-B0A2-5D6FE5D5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640978"/>
            <a:ext cx="9462052" cy="51634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270-160B-48E1-94F5-8F0980CF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30681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09794-EC3D-4449-8ECC-5A3CEB984139}"/>
              </a:ext>
            </a:extLst>
          </p:cNvPr>
          <p:cNvSpPr txBox="1"/>
          <p:nvPr/>
        </p:nvSpPr>
        <p:spPr>
          <a:xfrm>
            <a:off x="914399" y="1007165"/>
            <a:ext cx="5804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Identity Operators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A897-9644-412A-A12F-DDE4FA090928}"/>
              </a:ext>
            </a:extLst>
          </p:cNvPr>
          <p:cNvSpPr txBox="1"/>
          <p:nvPr/>
        </p:nvSpPr>
        <p:spPr>
          <a:xfrm>
            <a:off x="1007165" y="2067339"/>
            <a:ext cx="922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 are used to compare the objects, not if they are equal, but if they are actually the same object, with the same memory location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ADBE4-B3D9-4A63-9CFF-F99159E2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33" y="3159488"/>
            <a:ext cx="8824997" cy="24461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65A23-3787-4223-B27D-9A3D2A9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14708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623A6-BE58-48B6-8EA4-FCA691FC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9" y="1060174"/>
            <a:ext cx="10309298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75FF77-AE69-4182-AE31-7888BB9D6B8C}"/>
              </a:ext>
            </a:extLst>
          </p:cNvPr>
          <p:cNvSpPr txBox="1"/>
          <p:nvPr/>
        </p:nvSpPr>
        <p:spPr>
          <a:xfrm>
            <a:off x="675861" y="616226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x a member?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FF2A-708C-4690-8619-DC701BEF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278245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E431ED-3561-48FF-8F09-B56444E11E31}"/>
              </a:ext>
            </a:extLst>
          </p:cNvPr>
          <p:cNvSpPr txBox="1"/>
          <p:nvPr/>
        </p:nvSpPr>
        <p:spPr>
          <a:xfrm>
            <a:off x="2759766" y="3664226"/>
            <a:ext cx="5393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8EEC-21B4-4006-8EAD-8D4E3632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3B97B-B348-41CC-B70E-8DEB74230931}"/>
              </a:ext>
            </a:extLst>
          </p:cNvPr>
          <p:cNvSpPr txBox="1"/>
          <p:nvPr/>
        </p:nvSpPr>
        <p:spPr>
          <a:xfrm>
            <a:off x="3056503" y="1071669"/>
            <a:ext cx="4800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Stay Blessed</a:t>
            </a:r>
          </a:p>
        </p:txBody>
      </p:sp>
    </p:spTree>
    <p:extLst>
      <p:ext uri="{BB962C8B-B14F-4D97-AF65-F5344CB8AC3E}">
        <p14:creationId xmlns:p14="http://schemas.microsoft.com/office/powerpoint/2010/main" val="40729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5875D-823C-489D-8325-EB2B0E2A8B64}"/>
              </a:ext>
            </a:extLst>
          </p:cNvPr>
          <p:cNvSpPr txBox="1"/>
          <p:nvPr/>
        </p:nvSpPr>
        <p:spPr>
          <a:xfrm>
            <a:off x="1285461" y="2305878"/>
            <a:ext cx="8362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When we run this program, python  interpreter will allocate some memory and store the #( 1000) in that memory space then it will have variable 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students_counts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) reference that memory location.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This variable is just like a label for that memory location. We can use this variable/ label anywhere in our program to get access to that memory location and the data stored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DBD51-DB8A-4176-B4AA-DB800C3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1411748"/>
            <a:ext cx="5392078" cy="64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11F5B-0AD1-4CB6-BD90-A558A0F4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1" y="4540282"/>
            <a:ext cx="5605670" cy="127742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3D5A7-132A-44A3-AE64-653FB7B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216334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E969D-0E05-48D0-A3E8-057C592750C6}"/>
              </a:ext>
            </a:extLst>
          </p:cNvPr>
          <p:cNvSpPr txBox="1"/>
          <p:nvPr/>
        </p:nvSpPr>
        <p:spPr>
          <a:xfrm>
            <a:off x="1631806" y="683170"/>
            <a:ext cx="71490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 kind of data is stored in variables?</a:t>
            </a:r>
          </a:p>
          <a:p>
            <a:endParaRPr lang="en-US" dirty="0"/>
          </a:p>
          <a:p>
            <a:r>
              <a:rPr lang="en-US" sz="2000" b="1" dirty="0"/>
              <a:t>Numbers</a:t>
            </a:r>
          </a:p>
          <a:p>
            <a:endParaRPr lang="en-US" sz="2000" b="1" dirty="0"/>
          </a:p>
          <a:p>
            <a:r>
              <a:rPr lang="en-US" sz="2000" dirty="0"/>
              <a:t>Integers – (negative (-5), 0, positive(6))</a:t>
            </a:r>
          </a:p>
          <a:p>
            <a:r>
              <a:rPr lang="en-US" sz="2000" dirty="0"/>
              <a:t>Float – (1.9)</a:t>
            </a:r>
          </a:p>
          <a:p>
            <a:r>
              <a:rPr lang="en-US" sz="2000" dirty="0"/>
              <a:t>Complex numbers  = 2+3j</a:t>
            </a:r>
          </a:p>
          <a:p>
            <a:endParaRPr lang="en-US" sz="2000" dirty="0"/>
          </a:p>
          <a:p>
            <a:r>
              <a:rPr lang="en-US" sz="2000" b="1" dirty="0"/>
              <a:t>Boolean </a:t>
            </a:r>
            <a:r>
              <a:rPr lang="en-US" sz="2000" dirty="0"/>
              <a:t>– True/ False</a:t>
            </a:r>
          </a:p>
          <a:p>
            <a:endParaRPr lang="en-US" sz="2000" dirty="0"/>
          </a:p>
          <a:p>
            <a:r>
              <a:rPr lang="en-US" sz="2000" b="1" dirty="0"/>
              <a:t>String </a:t>
            </a:r>
            <a:r>
              <a:rPr lang="en-US" sz="2000" dirty="0"/>
              <a:t>– defined either with a single quote or a double quote</a:t>
            </a:r>
          </a:p>
          <a:p>
            <a:r>
              <a:rPr lang="en-US" sz="2000" dirty="0"/>
              <a:t>               double quotes makes it easy to include apostrophes 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A556-1C92-498C-AD55-260D47DD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06" y="4594909"/>
            <a:ext cx="5391882" cy="13371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151-FD40-4E5C-9A16-3A5575BA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39609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31385-5E50-4CDE-903D-D4A79922E757}"/>
              </a:ext>
            </a:extLst>
          </p:cNvPr>
          <p:cNvSpPr txBox="1"/>
          <p:nvPr/>
        </p:nvSpPr>
        <p:spPr>
          <a:xfrm>
            <a:off x="795130" y="1987826"/>
            <a:ext cx="9886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start with a letter or the underscore character(_) – can’t start with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words cannot be used (def, if, print, input, for, while,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character(*,#,^, ~, $, &amp;, |) cannot be used. (_) is the only exception to the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Underscore to separate multiple words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Others: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Descriptive &amp;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case to name the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around the equal sign ( x = y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B3B02-094D-4B7A-A97D-90733DCB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3582772"/>
            <a:ext cx="5372850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F3C85-654C-49B8-B6E3-E32CF583B29F}"/>
              </a:ext>
            </a:extLst>
          </p:cNvPr>
          <p:cNvSpPr txBox="1"/>
          <p:nvPr/>
        </p:nvSpPr>
        <p:spPr>
          <a:xfrm>
            <a:off x="887895" y="943289"/>
            <a:ext cx="6321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Variable Names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77705A-8739-4024-8D75-15A0958E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2156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4B3103-33AB-4163-938D-C2B1CEFD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EDE84-4A99-4999-8CE9-BFC8430210D6}"/>
              </a:ext>
            </a:extLst>
          </p:cNvPr>
          <p:cNvSpPr txBox="1"/>
          <p:nvPr/>
        </p:nvSpPr>
        <p:spPr>
          <a:xfrm>
            <a:off x="715617" y="1166191"/>
            <a:ext cx="9104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14141"/>
                </a:solidFill>
                <a:effectLst/>
                <a:latin typeface="Verdana" panose="020B0604030504040204" pitchFamily="34" charset="0"/>
              </a:rPr>
              <a:t>you can assign one type of data to a variable and later reassign another type of data to the same variable</a:t>
            </a:r>
          </a:p>
          <a:p>
            <a:endParaRPr lang="en-US" dirty="0">
              <a:solidFill>
                <a:srgbClr val="414141"/>
              </a:solidFill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414141"/>
                </a:solidFill>
                <a:latin typeface="Verdana" panose="020B0604030504040204" pitchFamily="34" charset="0"/>
              </a:rPr>
              <a:t>x = 5</a:t>
            </a:r>
          </a:p>
          <a:p>
            <a:pPr lvl="1"/>
            <a:r>
              <a:rPr lang="en-US" dirty="0">
                <a:solidFill>
                  <a:srgbClr val="414141"/>
                </a:solidFill>
                <a:latin typeface="Verdana" panose="020B0604030504040204" pitchFamily="34" charset="0"/>
              </a:rPr>
              <a:t>x = “Earthquake Wanjiku”</a:t>
            </a:r>
          </a:p>
          <a:p>
            <a:pPr lvl="1"/>
            <a:r>
              <a:rPr lang="en-US" dirty="0">
                <a:solidFill>
                  <a:srgbClr val="414141"/>
                </a:solidFill>
                <a:latin typeface="Verdana" panose="020B0604030504040204" pitchFamily="34" charset="0"/>
              </a:rPr>
              <a:t>x = [1,2,3,4,5]</a:t>
            </a:r>
          </a:p>
          <a:p>
            <a:endParaRPr lang="en-US" dirty="0">
              <a:solidFill>
                <a:srgbClr val="41414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14141"/>
                </a:solidFill>
                <a:effectLst/>
                <a:latin typeface="Verdana" panose="020B0604030504040204" pitchFamily="34" charset="0"/>
              </a:rPr>
              <a:t>Python allows us to assign a single value to several variables simultaneously</a:t>
            </a:r>
          </a:p>
          <a:p>
            <a:pPr lvl="1"/>
            <a:r>
              <a:rPr lang="en-US" dirty="0">
                <a:solidFill>
                  <a:srgbClr val="414141"/>
                </a:solidFill>
                <a:latin typeface="Verdana" panose="020B0604030504040204" pitchFamily="34" charset="0"/>
              </a:rPr>
              <a:t>  a = b = c = f = 19</a:t>
            </a:r>
          </a:p>
          <a:p>
            <a:endParaRPr lang="en-US" dirty="0">
              <a:solidFill>
                <a:srgbClr val="41414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assign multiple objects to multiple variables</a:t>
            </a:r>
            <a:endParaRPr lang="en-US" sz="1800" b="0" i="0" u="none" strike="noStrike" dirty="0">
              <a:solidFill>
                <a:srgbClr val="414141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414141"/>
              </a:solidFill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414141"/>
                </a:solidFill>
                <a:latin typeface="Verdana" panose="020B0604030504040204" pitchFamily="34" charset="0"/>
              </a:rPr>
              <a:t>a, b, c = 2, 3, “hakuna matata”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BFDD-CEE0-4CA9-9E4C-E6006ABE04F7}"/>
              </a:ext>
            </a:extLst>
          </p:cNvPr>
          <p:cNvSpPr txBox="1"/>
          <p:nvPr/>
        </p:nvSpPr>
        <p:spPr>
          <a:xfrm>
            <a:off x="715617" y="467283"/>
            <a:ext cx="3014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Variables Tips &amp; Tricks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D7BE3-236F-45F0-8DDF-E030C0AFB057}"/>
              </a:ext>
            </a:extLst>
          </p:cNvPr>
          <p:cNvSpPr txBox="1"/>
          <p:nvPr/>
        </p:nvSpPr>
        <p:spPr>
          <a:xfrm>
            <a:off x="437323" y="1033670"/>
            <a:ext cx="489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3DD35-5F4F-44FE-AFE0-F1E7E63BD5BB}"/>
              </a:ext>
            </a:extLst>
          </p:cNvPr>
          <p:cNvSpPr txBox="1"/>
          <p:nvPr/>
        </p:nvSpPr>
        <p:spPr>
          <a:xfrm>
            <a:off x="1524000" y="2610678"/>
            <a:ext cx="93784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Operators in python are used to perform operations between variables.</a:t>
            </a:r>
          </a:p>
          <a:p>
            <a:endParaRPr lang="en-US" sz="2400" dirty="0"/>
          </a:p>
          <a:p>
            <a:r>
              <a:rPr lang="en-US" sz="2400" dirty="0">
                <a:effectLst/>
                <a:latin typeface="Calibri" panose="020F0502020204030204" pitchFamily="34" charset="0"/>
              </a:rPr>
              <a:t>We can </a:t>
            </a:r>
            <a:r>
              <a:rPr lang="en-US" sz="2400" dirty="0">
                <a:latin typeface="Calibri" panose="020F0502020204030204" pitchFamily="34" charset="0"/>
              </a:rPr>
              <a:t>refer to </a:t>
            </a:r>
            <a:r>
              <a:rPr lang="en-US" sz="2400" dirty="0">
                <a:effectLst/>
                <a:latin typeface="Calibri" panose="020F0502020204030204" pitchFamily="34" charset="0"/>
              </a:rPr>
              <a:t>operators as constructs or special symbols that are used to manipulate the values of the operands (values used in an operations)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0C7C-A686-402C-BEEE-C1C87FF2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8804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1E212-EFAB-4FC9-B85D-DD2511E8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480865"/>
            <a:ext cx="8840434" cy="38962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432F-2A6C-4A41-A3EF-BD854210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95788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B9782-C0DC-431D-BDE8-EA8D3C52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008613"/>
            <a:ext cx="10508974" cy="50589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910FC-1C92-4B85-8E25-E9EFDC5D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301593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1AF0-D7EA-43DD-A9FB-8B7DB898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9B9F-A39C-4095-B347-CDBBFCB1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99811-35EC-4478-A17C-817FA636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 Monicah Njaaga</a:t>
            </a:r>
          </a:p>
        </p:txBody>
      </p:sp>
    </p:spTree>
    <p:extLst>
      <p:ext uri="{BB962C8B-B14F-4D97-AF65-F5344CB8AC3E}">
        <p14:creationId xmlns:p14="http://schemas.microsoft.com/office/powerpoint/2010/main" val="353354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558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Monicah N</dc:creator>
  <cp:lastModifiedBy>Monicah N</cp:lastModifiedBy>
  <cp:revision>35</cp:revision>
  <dcterms:created xsi:type="dcterms:W3CDTF">2021-04-09T02:31:59Z</dcterms:created>
  <dcterms:modified xsi:type="dcterms:W3CDTF">2021-04-10T22:57:38Z</dcterms:modified>
</cp:coreProperties>
</file>