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286" r:id="rId4"/>
    <p:sldId id="265" r:id="rId5"/>
    <p:sldId id="275" r:id="rId6"/>
    <p:sldId id="272" r:id="rId7"/>
    <p:sldId id="268" r:id="rId8"/>
    <p:sldId id="285" r:id="rId9"/>
    <p:sldId id="258" r:id="rId10"/>
    <p:sldId id="263" r:id="rId11"/>
    <p:sldId id="262" r:id="rId12"/>
    <p:sldId id="260" r:id="rId13"/>
    <p:sldId id="259" r:id="rId14"/>
    <p:sldId id="304" r:id="rId15"/>
    <p:sldId id="305" r:id="rId16"/>
    <p:sldId id="257" r:id="rId17"/>
    <p:sldId id="282" r:id="rId18"/>
    <p:sldId id="281" r:id="rId19"/>
    <p:sldId id="283" r:id="rId20"/>
    <p:sldId id="287" r:id="rId21"/>
    <p:sldId id="300" r:id="rId22"/>
    <p:sldId id="299" r:id="rId23"/>
    <p:sldId id="302" r:id="rId24"/>
    <p:sldId id="301" r:id="rId25"/>
    <p:sldId id="298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B626B-046F-4E2F-83D0-5A526FE1AA6C}" v="2" dt="2021-04-24T12:19:1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h N" userId="ad60658a40bece71" providerId="LiveId" clId="{0ADB626B-046F-4E2F-83D0-5A526FE1AA6C}"/>
    <pc:docChg chg="undo custSel delSld modSld">
      <pc:chgData name="Monicah N" userId="ad60658a40bece71" providerId="LiveId" clId="{0ADB626B-046F-4E2F-83D0-5A526FE1AA6C}" dt="2021-04-24T17:01:17.071" v="140" actId="47"/>
      <pc:docMkLst>
        <pc:docMk/>
      </pc:docMkLst>
      <pc:sldChg chg="modSp mod">
        <pc:chgData name="Monicah N" userId="ad60658a40bece71" providerId="LiveId" clId="{0ADB626B-046F-4E2F-83D0-5A526FE1AA6C}" dt="2021-04-24T12:09:17.967" v="7" actId="6549"/>
        <pc:sldMkLst>
          <pc:docMk/>
          <pc:sldMk cId="3024247223" sldId="263"/>
        </pc:sldMkLst>
        <pc:spChg chg="mod">
          <ac:chgData name="Monicah N" userId="ad60658a40bece71" providerId="LiveId" clId="{0ADB626B-046F-4E2F-83D0-5A526FE1AA6C}" dt="2021-04-24T12:09:17.967" v="7" actId="6549"/>
          <ac:spMkLst>
            <pc:docMk/>
            <pc:sldMk cId="3024247223" sldId="263"/>
            <ac:spMk id="2" creationId="{E75BDE01-677F-4CB6-8AC6-613B4812D6D4}"/>
          </ac:spMkLst>
        </pc:spChg>
      </pc:sldChg>
      <pc:sldChg chg="del">
        <pc:chgData name="Monicah N" userId="ad60658a40bece71" providerId="LiveId" clId="{0ADB626B-046F-4E2F-83D0-5A526FE1AA6C}" dt="2021-04-24T12:04:14.105" v="2" actId="2696"/>
        <pc:sldMkLst>
          <pc:docMk/>
          <pc:sldMk cId="4235046390" sldId="266"/>
        </pc:sldMkLst>
      </pc:sldChg>
      <pc:sldChg chg="del">
        <pc:chgData name="Monicah N" userId="ad60658a40bece71" providerId="LiveId" clId="{0ADB626B-046F-4E2F-83D0-5A526FE1AA6C}" dt="2021-04-24T12:05:18.900" v="4" actId="2696"/>
        <pc:sldMkLst>
          <pc:docMk/>
          <pc:sldMk cId="1883661541" sldId="270"/>
        </pc:sldMkLst>
      </pc:sldChg>
      <pc:sldChg chg="del">
        <pc:chgData name="Monicah N" userId="ad60658a40bece71" providerId="LiveId" clId="{0ADB626B-046F-4E2F-83D0-5A526FE1AA6C}" dt="2021-04-24T12:04:24.796" v="3" actId="2696"/>
        <pc:sldMkLst>
          <pc:docMk/>
          <pc:sldMk cId="996614027" sldId="271"/>
        </pc:sldMkLst>
      </pc:sldChg>
      <pc:sldChg chg="del">
        <pc:chgData name="Monicah N" userId="ad60658a40bece71" providerId="LiveId" clId="{0ADB626B-046F-4E2F-83D0-5A526FE1AA6C}" dt="2021-04-24T12:03:49.752" v="1" actId="2696"/>
        <pc:sldMkLst>
          <pc:docMk/>
          <pc:sldMk cId="3199520372" sldId="276"/>
        </pc:sldMkLst>
      </pc:sldChg>
      <pc:sldChg chg="del">
        <pc:chgData name="Monicah N" userId="ad60658a40bece71" providerId="LiveId" clId="{0ADB626B-046F-4E2F-83D0-5A526FE1AA6C}" dt="2021-04-24T12:08:33.498" v="5" actId="2696"/>
        <pc:sldMkLst>
          <pc:docMk/>
          <pc:sldMk cId="3529587532" sldId="277"/>
        </pc:sldMkLst>
      </pc:sldChg>
      <pc:sldChg chg="del">
        <pc:chgData name="Monicah N" userId="ad60658a40bece71" providerId="LiveId" clId="{0ADB626B-046F-4E2F-83D0-5A526FE1AA6C}" dt="2021-04-24T12:03:26.703" v="0" actId="47"/>
        <pc:sldMkLst>
          <pc:docMk/>
          <pc:sldMk cId="702864152" sldId="284"/>
        </pc:sldMkLst>
      </pc:sldChg>
      <pc:sldChg chg="modSp mod">
        <pc:chgData name="Monicah N" userId="ad60658a40bece71" providerId="LiveId" clId="{0ADB626B-046F-4E2F-83D0-5A526FE1AA6C}" dt="2021-04-24T12:08:56.028" v="6" actId="33524"/>
        <pc:sldMkLst>
          <pc:docMk/>
          <pc:sldMk cId="1162716269" sldId="285"/>
        </pc:sldMkLst>
        <pc:spChg chg="mod">
          <ac:chgData name="Monicah N" userId="ad60658a40bece71" providerId="LiveId" clId="{0ADB626B-046F-4E2F-83D0-5A526FE1AA6C}" dt="2021-04-24T12:08:56.028" v="6" actId="33524"/>
          <ac:spMkLst>
            <pc:docMk/>
            <pc:sldMk cId="1162716269" sldId="285"/>
            <ac:spMk id="2" creationId="{54FBD88C-5F87-464A-9433-69DB62D90D43}"/>
          </ac:spMkLst>
        </pc:spChg>
      </pc:sldChg>
      <pc:sldChg chg="addSp delSp modSp mod setBg">
        <pc:chgData name="Monicah N" userId="ad60658a40bece71" providerId="LiveId" clId="{0ADB626B-046F-4E2F-83D0-5A526FE1AA6C}" dt="2021-04-24T12:15:08.638" v="20" actId="26606"/>
        <pc:sldMkLst>
          <pc:docMk/>
          <pc:sldMk cId="2382757682" sldId="287"/>
        </pc:sldMkLst>
        <pc:spChg chg="mod">
          <ac:chgData name="Monicah N" userId="ad60658a40bece71" providerId="LiveId" clId="{0ADB626B-046F-4E2F-83D0-5A526FE1AA6C}" dt="2021-04-24T12:15:08.638" v="20" actId="26606"/>
          <ac:spMkLst>
            <pc:docMk/>
            <pc:sldMk cId="2382757682" sldId="287"/>
            <ac:spMk id="2" creationId="{B4C8A844-F204-45D5-90A9-0037FBE5C4F5}"/>
          </ac:spMkLst>
        </pc:spChg>
        <pc:spChg chg="add del">
          <ac:chgData name="Monicah N" userId="ad60658a40bece71" providerId="LiveId" clId="{0ADB626B-046F-4E2F-83D0-5A526FE1AA6C}" dt="2021-04-24T12:14:55.436" v="13" actId="26606"/>
          <ac:spMkLst>
            <pc:docMk/>
            <pc:sldMk cId="2382757682" sldId="287"/>
            <ac:spMk id="7" creationId="{FFD48BC7-DC40-47DE-87EE-9F4B6ECB9ABB}"/>
          </ac:spMkLst>
        </pc:spChg>
        <pc:spChg chg="add del">
          <ac:chgData name="Monicah N" userId="ad60658a40bece71" providerId="LiveId" clId="{0ADB626B-046F-4E2F-83D0-5A526FE1AA6C}" dt="2021-04-24T12:14:55.436" v="13" actId="26606"/>
          <ac:spMkLst>
            <pc:docMk/>
            <pc:sldMk cId="2382757682" sldId="287"/>
            <ac:spMk id="9" creationId="{E502BBC7-2C76-46F3-BC24-5985BC13DB88}"/>
          </ac:spMkLst>
        </pc:spChg>
        <pc:spChg chg="add del">
          <ac:chgData name="Monicah N" userId="ad60658a40bece71" providerId="LiveId" clId="{0ADB626B-046F-4E2F-83D0-5A526FE1AA6C}" dt="2021-04-24T12:14:55.436" v="13" actId="26606"/>
          <ac:spMkLst>
            <pc:docMk/>
            <pc:sldMk cId="2382757682" sldId="287"/>
            <ac:spMk id="11" creationId="{C7F28D52-2A5F-4D23-81AE-7CB8B591C7AF}"/>
          </ac:spMkLst>
        </pc:spChg>
        <pc:spChg chg="add del">
          <ac:chgData name="Monicah N" userId="ad60658a40bece71" providerId="LiveId" clId="{0ADB626B-046F-4E2F-83D0-5A526FE1AA6C}" dt="2021-04-24T12:14:55.436" v="13" actId="26606"/>
          <ac:spMkLst>
            <pc:docMk/>
            <pc:sldMk cId="2382757682" sldId="287"/>
            <ac:spMk id="13" creationId="{3629484E-3792-4B3D-89AD-7C8A1ED0E0D4}"/>
          </ac:spMkLst>
        </pc:spChg>
        <pc:spChg chg="add del">
          <ac:chgData name="Monicah N" userId="ad60658a40bece71" providerId="LiveId" clId="{0ADB626B-046F-4E2F-83D0-5A526FE1AA6C}" dt="2021-04-24T12:14:56.996" v="15" actId="26606"/>
          <ac:spMkLst>
            <pc:docMk/>
            <pc:sldMk cId="2382757682" sldId="287"/>
            <ac:spMk id="16" creationId="{6DDA8CE9-E0A6-4FF2-823D-D08607606DC2}"/>
          </ac:spMkLst>
        </pc:spChg>
        <pc:spChg chg="add del">
          <ac:chgData name="Monicah N" userId="ad60658a40bece71" providerId="LiveId" clId="{0ADB626B-046F-4E2F-83D0-5A526FE1AA6C}" dt="2021-04-24T12:14:56.996" v="15" actId="26606"/>
          <ac:spMkLst>
            <pc:docMk/>
            <pc:sldMk cId="2382757682" sldId="287"/>
            <ac:spMk id="21" creationId="{11195564-33B9-434B-9641-764F5905A56F}"/>
          </ac:spMkLst>
        </pc:spChg>
        <pc:spChg chg="add del">
          <ac:chgData name="Monicah N" userId="ad60658a40bece71" providerId="LiveId" clId="{0ADB626B-046F-4E2F-83D0-5A526FE1AA6C}" dt="2021-04-24T12:15:04.165" v="17" actId="26606"/>
          <ac:spMkLst>
            <pc:docMk/>
            <pc:sldMk cId="2382757682" sldId="287"/>
            <ac:spMk id="25" creationId="{FFD48BC7-DC40-47DE-87EE-9F4B6ECB9ABB}"/>
          </ac:spMkLst>
        </pc:spChg>
        <pc:spChg chg="add del">
          <ac:chgData name="Monicah N" userId="ad60658a40bece71" providerId="LiveId" clId="{0ADB626B-046F-4E2F-83D0-5A526FE1AA6C}" dt="2021-04-24T12:15:04.165" v="17" actId="26606"/>
          <ac:spMkLst>
            <pc:docMk/>
            <pc:sldMk cId="2382757682" sldId="287"/>
            <ac:spMk id="26" creationId="{E502BBC7-2C76-46F3-BC24-5985BC13DB88}"/>
          </ac:spMkLst>
        </pc:spChg>
        <pc:spChg chg="add del">
          <ac:chgData name="Monicah N" userId="ad60658a40bece71" providerId="LiveId" clId="{0ADB626B-046F-4E2F-83D0-5A526FE1AA6C}" dt="2021-04-24T12:15:04.165" v="17" actId="26606"/>
          <ac:spMkLst>
            <pc:docMk/>
            <pc:sldMk cId="2382757682" sldId="287"/>
            <ac:spMk id="27" creationId="{C7F28D52-2A5F-4D23-81AE-7CB8B591C7AF}"/>
          </ac:spMkLst>
        </pc:spChg>
        <pc:spChg chg="add del">
          <ac:chgData name="Monicah N" userId="ad60658a40bece71" providerId="LiveId" clId="{0ADB626B-046F-4E2F-83D0-5A526FE1AA6C}" dt="2021-04-24T12:15:04.165" v="17" actId="26606"/>
          <ac:spMkLst>
            <pc:docMk/>
            <pc:sldMk cId="2382757682" sldId="287"/>
            <ac:spMk id="28" creationId="{3629484E-3792-4B3D-89AD-7C8A1ED0E0D4}"/>
          </ac:spMkLst>
        </pc:spChg>
        <pc:spChg chg="add del">
          <ac:chgData name="Monicah N" userId="ad60658a40bece71" providerId="LiveId" clId="{0ADB626B-046F-4E2F-83D0-5A526FE1AA6C}" dt="2021-04-24T12:15:08.629" v="19" actId="26606"/>
          <ac:spMkLst>
            <pc:docMk/>
            <pc:sldMk cId="2382757682" sldId="287"/>
            <ac:spMk id="30" creationId="{35555856-9970-4BC3-9AA9-6A917F53AFBD}"/>
          </ac:spMkLst>
        </pc:spChg>
        <pc:spChg chg="add del">
          <ac:chgData name="Monicah N" userId="ad60658a40bece71" providerId="LiveId" clId="{0ADB626B-046F-4E2F-83D0-5A526FE1AA6C}" dt="2021-04-24T12:15:08.629" v="19" actId="26606"/>
          <ac:spMkLst>
            <pc:docMk/>
            <pc:sldMk cId="2382757682" sldId="287"/>
            <ac:spMk id="32" creationId="{13722DD7-BA73-4776-93A3-94491FEF7260}"/>
          </ac:spMkLst>
        </pc:spChg>
        <pc:spChg chg="add">
          <ac:chgData name="Monicah N" userId="ad60658a40bece71" providerId="LiveId" clId="{0ADB626B-046F-4E2F-83D0-5A526FE1AA6C}" dt="2021-04-24T12:15:08.638" v="20" actId="26606"/>
          <ac:spMkLst>
            <pc:docMk/>
            <pc:sldMk cId="2382757682" sldId="287"/>
            <ac:spMk id="34" creationId="{FFD48BC7-DC40-47DE-87EE-9F4B6ECB9ABB}"/>
          </ac:spMkLst>
        </pc:spChg>
        <pc:spChg chg="add">
          <ac:chgData name="Monicah N" userId="ad60658a40bece71" providerId="LiveId" clId="{0ADB626B-046F-4E2F-83D0-5A526FE1AA6C}" dt="2021-04-24T12:15:08.638" v="20" actId="26606"/>
          <ac:spMkLst>
            <pc:docMk/>
            <pc:sldMk cId="2382757682" sldId="287"/>
            <ac:spMk id="35" creationId="{E502BBC7-2C76-46F3-BC24-5985BC13DB88}"/>
          </ac:spMkLst>
        </pc:spChg>
        <pc:spChg chg="add">
          <ac:chgData name="Monicah N" userId="ad60658a40bece71" providerId="LiveId" clId="{0ADB626B-046F-4E2F-83D0-5A526FE1AA6C}" dt="2021-04-24T12:15:08.638" v="20" actId="26606"/>
          <ac:spMkLst>
            <pc:docMk/>
            <pc:sldMk cId="2382757682" sldId="287"/>
            <ac:spMk id="36" creationId="{C7F28D52-2A5F-4D23-81AE-7CB8B591C7AF}"/>
          </ac:spMkLst>
        </pc:spChg>
        <pc:spChg chg="add">
          <ac:chgData name="Monicah N" userId="ad60658a40bece71" providerId="LiveId" clId="{0ADB626B-046F-4E2F-83D0-5A526FE1AA6C}" dt="2021-04-24T12:15:08.638" v="20" actId="26606"/>
          <ac:spMkLst>
            <pc:docMk/>
            <pc:sldMk cId="2382757682" sldId="287"/>
            <ac:spMk id="37" creationId="{3629484E-3792-4B3D-89AD-7C8A1ED0E0D4}"/>
          </ac:spMkLst>
        </pc:spChg>
        <pc:grpChg chg="add del">
          <ac:chgData name="Monicah N" userId="ad60658a40bece71" providerId="LiveId" clId="{0ADB626B-046F-4E2F-83D0-5A526FE1AA6C}" dt="2021-04-24T12:14:56.996" v="15" actId="26606"/>
          <ac:grpSpMkLst>
            <pc:docMk/>
            <pc:sldMk cId="2382757682" sldId="287"/>
            <ac:grpSpMk id="17" creationId="{5A1259D8-0C3A-4069-A22F-537BBBB61A9C}"/>
          </ac:grpSpMkLst>
        </pc:grpChg>
        <pc:grpChg chg="add del">
          <ac:chgData name="Monicah N" userId="ad60658a40bece71" providerId="LiveId" clId="{0ADB626B-046F-4E2F-83D0-5A526FE1AA6C}" dt="2021-04-24T12:14:56.996" v="15" actId="26606"/>
          <ac:grpSpMkLst>
            <pc:docMk/>
            <pc:sldMk cId="2382757682" sldId="287"/>
            <ac:grpSpMk id="22" creationId="{1D18C537-E336-47C4-836B-C342A230F8F3}"/>
          </ac:grpSpMkLst>
        </pc:grpChg>
        <pc:picChg chg="add del">
          <ac:chgData name="Monicah N" userId="ad60658a40bece71" providerId="LiveId" clId="{0ADB626B-046F-4E2F-83D0-5A526FE1AA6C}" dt="2021-04-24T12:15:08.629" v="19" actId="26606"/>
          <ac:picMkLst>
            <pc:docMk/>
            <pc:sldMk cId="2382757682" sldId="287"/>
            <ac:picMk id="6" creationId="{619DFA39-0E14-4B0A-845D-FF222054879A}"/>
          </ac:picMkLst>
        </pc:picChg>
        <pc:picChg chg="add del">
          <ac:chgData name="Monicah N" userId="ad60658a40bece71" providerId="LiveId" clId="{0ADB626B-046F-4E2F-83D0-5A526FE1AA6C}" dt="2021-04-24T12:15:08.629" v="19" actId="26606"/>
          <ac:picMkLst>
            <pc:docMk/>
            <pc:sldMk cId="2382757682" sldId="287"/>
            <ac:picMk id="31" creationId="{7F487851-BFAF-46D8-A1ED-50CAD6E46F59}"/>
          </ac:picMkLst>
        </pc:picChg>
      </pc:sldChg>
      <pc:sldChg chg="del">
        <pc:chgData name="Monicah N" userId="ad60658a40bece71" providerId="LiveId" clId="{0ADB626B-046F-4E2F-83D0-5A526FE1AA6C}" dt="2021-04-24T17:01:09.900" v="132" actId="47"/>
        <pc:sldMkLst>
          <pc:docMk/>
          <pc:sldMk cId="2788320231" sldId="288"/>
        </pc:sldMkLst>
      </pc:sldChg>
      <pc:sldChg chg="del">
        <pc:chgData name="Monicah N" userId="ad60658a40bece71" providerId="LiveId" clId="{0ADB626B-046F-4E2F-83D0-5A526FE1AA6C}" dt="2021-04-24T17:01:13.977" v="137" actId="47"/>
        <pc:sldMkLst>
          <pc:docMk/>
          <pc:sldMk cId="1796514752" sldId="289"/>
        </pc:sldMkLst>
      </pc:sldChg>
      <pc:sldChg chg="del">
        <pc:chgData name="Monicah N" userId="ad60658a40bece71" providerId="LiveId" clId="{0ADB626B-046F-4E2F-83D0-5A526FE1AA6C}" dt="2021-04-24T17:01:13.578" v="136" actId="47"/>
        <pc:sldMkLst>
          <pc:docMk/>
          <pc:sldMk cId="315596055" sldId="290"/>
        </pc:sldMkLst>
      </pc:sldChg>
      <pc:sldChg chg="del">
        <pc:chgData name="Monicah N" userId="ad60658a40bece71" providerId="LiveId" clId="{0ADB626B-046F-4E2F-83D0-5A526FE1AA6C}" dt="2021-04-24T17:01:13.104" v="135" actId="47"/>
        <pc:sldMkLst>
          <pc:docMk/>
          <pc:sldMk cId="3273443435" sldId="291"/>
        </pc:sldMkLst>
      </pc:sldChg>
      <pc:sldChg chg="del">
        <pc:chgData name="Monicah N" userId="ad60658a40bece71" providerId="LiveId" clId="{0ADB626B-046F-4E2F-83D0-5A526FE1AA6C}" dt="2021-04-24T17:01:12.602" v="134" actId="47"/>
        <pc:sldMkLst>
          <pc:docMk/>
          <pc:sldMk cId="1705475054" sldId="292"/>
        </pc:sldMkLst>
      </pc:sldChg>
      <pc:sldChg chg="del">
        <pc:chgData name="Monicah N" userId="ad60658a40bece71" providerId="LiveId" clId="{0ADB626B-046F-4E2F-83D0-5A526FE1AA6C}" dt="2021-04-24T17:01:11.559" v="133" actId="47"/>
        <pc:sldMkLst>
          <pc:docMk/>
          <pc:sldMk cId="1922473877" sldId="293"/>
        </pc:sldMkLst>
      </pc:sldChg>
      <pc:sldChg chg="del">
        <pc:chgData name="Monicah N" userId="ad60658a40bece71" providerId="LiveId" clId="{0ADB626B-046F-4E2F-83D0-5A526FE1AA6C}" dt="2021-04-24T17:01:14.287" v="138" actId="47"/>
        <pc:sldMkLst>
          <pc:docMk/>
          <pc:sldMk cId="1956537699" sldId="294"/>
        </pc:sldMkLst>
      </pc:sldChg>
      <pc:sldChg chg="del">
        <pc:chgData name="Monicah N" userId="ad60658a40bece71" providerId="LiveId" clId="{0ADB626B-046F-4E2F-83D0-5A526FE1AA6C}" dt="2021-04-24T17:01:15.343" v="139" actId="47"/>
        <pc:sldMkLst>
          <pc:docMk/>
          <pc:sldMk cId="3703527821" sldId="295"/>
        </pc:sldMkLst>
      </pc:sldChg>
      <pc:sldChg chg="del">
        <pc:chgData name="Monicah N" userId="ad60658a40bece71" providerId="LiveId" clId="{0ADB626B-046F-4E2F-83D0-5A526FE1AA6C}" dt="2021-04-24T17:01:17.071" v="140" actId="47"/>
        <pc:sldMkLst>
          <pc:docMk/>
          <pc:sldMk cId="670976290" sldId="296"/>
        </pc:sldMkLst>
      </pc:sldChg>
      <pc:sldChg chg="delSp modSp mod">
        <pc:chgData name="Monicah N" userId="ad60658a40bece71" providerId="LiveId" clId="{0ADB626B-046F-4E2F-83D0-5A526FE1AA6C}" dt="2021-04-24T12:20:49.322" v="127" actId="20577"/>
        <pc:sldMkLst>
          <pc:docMk/>
          <pc:sldMk cId="3921705810" sldId="299"/>
        </pc:sldMkLst>
        <pc:spChg chg="mod">
          <ac:chgData name="Monicah N" userId="ad60658a40bece71" providerId="LiveId" clId="{0ADB626B-046F-4E2F-83D0-5A526FE1AA6C}" dt="2021-04-24T12:20:49.322" v="127" actId="20577"/>
          <ac:spMkLst>
            <pc:docMk/>
            <pc:sldMk cId="3921705810" sldId="299"/>
            <ac:spMk id="2" creationId="{6620674F-02BC-466D-A5FB-CA4F43AB4090}"/>
          </ac:spMkLst>
        </pc:spChg>
        <pc:spChg chg="mod">
          <ac:chgData name="Monicah N" userId="ad60658a40bece71" providerId="LiveId" clId="{0ADB626B-046F-4E2F-83D0-5A526FE1AA6C}" dt="2021-04-24T12:20:12.497" v="95" actId="1076"/>
          <ac:spMkLst>
            <pc:docMk/>
            <pc:sldMk cId="3921705810" sldId="299"/>
            <ac:spMk id="3" creationId="{E87FF295-FE8A-435B-A836-670DADCCD85E}"/>
          </ac:spMkLst>
        </pc:spChg>
        <pc:spChg chg="del mod">
          <ac:chgData name="Monicah N" userId="ad60658a40bece71" providerId="LiveId" clId="{0ADB626B-046F-4E2F-83D0-5A526FE1AA6C}" dt="2021-04-24T12:19:15.720" v="90" actId="478"/>
          <ac:spMkLst>
            <pc:docMk/>
            <pc:sldMk cId="3921705810" sldId="299"/>
            <ac:spMk id="7" creationId="{E0E8A631-1BB4-4B4A-AB56-F09E01ABDB99}"/>
          </ac:spMkLst>
        </pc:spChg>
      </pc:sldChg>
      <pc:sldChg chg="addSp delSp modSp mod setBg">
        <pc:chgData name="Monicah N" userId="ad60658a40bece71" providerId="LiveId" clId="{0ADB626B-046F-4E2F-83D0-5A526FE1AA6C}" dt="2021-04-24T12:18:55.340" v="88" actId="113"/>
        <pc:sldMkLst>
          <pc:docMk/>
          <pc:sldMk cId="1559649449" sldId="300"/>
        </pc:sldMkLst>
        <pc:spChg chg="mod">
          <ac:chgData name="Monicah N" userId="ad60658a40bece71" providerId="LiveId" clId="{0ADB626B-046F-4E2F-83D0-5A526FE1AA6C}" dt="2021-04-24T12:16:16.291" v="29" actId="26606"/>
          <ac:spMkLst>
            <pc:docMk/>
            <pc:sldMk cId="1559649449" sldId="300"/>
            <ac:spMk id="2" creationId="{BEC89DC0-B212-4BF7-934D-685A3FCC9638}"/>
          </ac:spMkLst>
        </pc:spChg>
        <pc:spChg chg="mod">
          <ac:chgData name="Monicah N" userId="ad60658a40bece71" providerId="LiveId" clId="{0ADB626B-046F-4E2F-83D0-5A526FE1AA6C}" dt="2021-04-24T12:18:55.340" v="88" actId="113"/>
          <ac:spMkLst>
            <pc:docMk/>
            <pc:sldMk cId="1559649449" sldId="300"/>
            <ac:spMk id="3" creationId="{A5DB1B6E-6F4B-4D42-B022-D07EC9169CBB}"/>
          </ac:spMkLst>
        </pc:spChg>
        <pc:spChg chg="add del">
          <ac:chgData name="Monicah N" userId="ad60658a40bece71" providerId="LiveId" clId="{0ADB626B-046F-4E2F-83D0-5A526FE1AA6C}" dt="2021-04-24T12:15:15.452" v="22" actId="26606"/>
          <ac:spMkLst>
            <pc:docMk/>
            <pc:sldMk cId="1559649449" sldId="300"/>
            <ac:spMk id="8" creationId="{CBB2B1F0-0DD6-4744-9A46-7A344FB48E40}"/>
          </ac:spMkLst>
        </pc:spChg>
        <pc:spChg chg="add del">
          <ac:chgData name="Monicah N" userId="ad60658a40bece71" providerId="LiveId" clId="{0ADB626B-046F-4E2F-83D0-5A526FE1AA6C}" dt="2021-04-24T12:15:19.415" v="24" actId="26606"/>
          <ac:spMkLst>
            <pc:docMk/>
            <pc:sldMk cId="1559649449" sldId="300"/>
            <ac:spMk id="9" creationId="{8FC9BE17-9A7B-462D-AE50-3D8777387304}"/>
          </ac:spMkLst>
        </pc:spChg>
        <pc:spChg chg="add del">
          <ac:chgData name="Monicah N" userId="ad60658a40bece71" providerId="LiveId" clId="{0ADB626B-046F-4E2F-83D0-5A526FE1AA6C}" dt="2021-04-24T12:15:15.452" v="22" actId="26606"/>
          <ac:spMkLst>
            <pc:docMk/>
            <pc:sldMk cId="1559649449" sldId="300"/>
            <ac:spMk id="10" creationId="{52D502E5-F6B4-4D58-B4AE-FC466FF15EE8}"/>
          </ac:spMkLst>
        </pc:spChg>
        <pc:spChg chg="add del">
          <ac:chgData name="Monicah N" userId="ad60658a40bece71" providerId="LiveId" clId="{0ADB626B-046F-4E2F-83D0-5A526FE1AA6C}" dt="2021-04-24T12:15:19.415" v="24" actId="26606"/>
          <ac:spMkLst>
            <pc:docMk/>
            <pc:sldMk cId="1559649449" sldId="300"/>
            <ac:spMk id="11" creationId="{3EBE8569-6AEC-4B8C-8D53-2DE337CDBA65}"/>
          </ac:spMkLst>
        </pc:spChg>
        <pc:spChg chg="add del">
          <ac:chgData name="Monicah N" userId="ad60658a40bece71" providerId="LiveId" clId="{0ADB626B-046F-4E2F-83D0-5A526FE1AA6C}" dt="2021-04-24T12:15:15.452" v="22" actId="26606"/>
          <ac:spMkLst>
            <pc:docMk/>
            <pc:sldMk cId="1559649449" sldId="300"/>
            <ac:spMk id="12" creationId="{9DECDBF4-02B6-4BB4-B65B-B8107AD6A9E8}"/>
          </ac:spMkLst>
        </pc:spChg>
        <pc:spChg chg="add del">
          <ac:chgData name="Monicah N" userId="ad60658a40bece71" providerId="LiveId" clId="{0ADB626B-046F-4E2F-83D0-5A526FE1AA6C}" dt="2021-04-24T12:15:19.415" v="24" actId="26606"/>
          <ac:spMkLst>
            <pc:docMk/>
            <pc:sldMk cId="1559649449" sldId="300"/>
            <ac:spMk id="13" creationId="{55D4142C-5077-457F-A6AD-3FECFDB39685}"/>
          </ac:spMkLst>
        </pc:spChg>
        <pc:spChg chg="add del">
          <ac:chgData name="Monicah N" userId="ad60658a40bece71" providerId="LiveId" clId="{0ADB626B-046F-4E2F-83D0-5A526FE1AA6C}" dt="2021-04-24T12:15:19.415" v="24" actId="26606"/>
          <ac:spMkLst>
            <pc:docMk/>
            <pc:sldMk cId="1559649449" sldId="300"/>
            <ac:spMk id="15" creationId="{7A5F0580-5EE9-419F-96EE-B6529EF6E7D0}"/>
          </ac:spMkLst>
        </pc:spChg>
        <pc:spChg chg="add del">
          <ac:chgData name="Monicah N" userId="ad60658a40bece71" providerId="LiveId" clId="{0ADB626B-046F-4E2F-83D0-5A526FE1AA6C}" dt="2021-04-24T12:15:31.129" v="26" actId="26606"/>
          <ac:spMkLst>
            <pc:docMk/>
            <pc:sldMk cId="1559649449" sldId="300"/>
            <ac:spMk id="16" creationId="{E3020543-B24B-4EC4-8FFC-8DD88EEA91A8}"/>
          </ac:spMkLst>
        </pc:spChg>
        <pc:spChg chg="add del">
          <ac:chgData name="Monicah N" userId="ad60658a40bece71" providerId="LiveId" clId="{0ADB626B-046F-4E2F-83D0-5A526FE1AA6C}" dt="2021-04-24T12:15:31.129" v="26" actId="26606"/>
          <ac:spMkLst>
            <pc:docMk/>
            <pc:sldMk cId="1559649449" sldId="300"/>
            <ac:spMk id="17" creationId="{327D73B4-9F5C-4A64-A179-51B9500CB8B5}"/>
          </ac:spMkLst>
        </pc:spChg>
        <pc:spChg chg="add del">
          <ac:chgData name="Monicah N" userId="ad60658a40bece71" providerId="LiveId" clId="{0ADB626B-046F-4E2F-83D0-5A526FE1AA6C}" dt="2021-04-24T12:15:31.129" v="26" actId="26606"/>
          <ac:spMkLst>
            <pc:docMk/>
            <pc:sldMk cId="1559649449" sldId="300"/>
            <ac:spMk id="19" creationId="{C1F06963-6374-4B48-844F-071A9BAAAE02}"/>
          </ac:spMkLst>
        </pc:spChg>
        <pc:spChg chg="add del">
          <ac:chgData name="Monicah N" userId="ad60658a40bece71" providerId="LiveId" clId="{0ADB626B-046F-4E2F-83D0-5A526FE1AA6C}" dt="2021-04-24T12:15:31.129" v="26" actId="26606"/>
          <ac:spMkLst>
            <pc:docMk/>
            <pc:sldMk cId="1559649449" sldId="300"/>
            <ac:spMk id="20" creationId="{6CB927A4-E432-4310-9CD5-E89FF5063179}"/>
          </ac:spMkLst>
        </pc:spChg>
        <pc:spChg chg="add del">
          <ac:chgData name="Monicah N" userId="ad60658a40bece71" providerId="LiveId" clId="{0ADB626B-046F-4E2F-83D0-5A526FE1AA6C}" dt="2021-04-24T12:15:31.129" v="26" actId="26606"/>
          <ac:spMkLst>
            <pc:docMk/>
            <pc:sldMk cId="1559649449" sldId="300"/>
            <ac:spMk id="21" creationId="{1453BF6C-B012-48B7-B4E8-6D7AC7C27D02}"/>
          </ac:spMkLst>
        </pc:spChg>
        <pc:spChg chg="add del">
          <ac:chgData name="Monicah N" userId="ad60658a40bece71" providerId="LiveId" clId="{0ADB626B-046F-4E2F-83D0-5A526FE1AA6C}" dt="2021-04-24T12:16:16.277" v="28" actId="26606"/>
          <ac:spMkLst>
            <pc:docMk/>
            <pc:sldMk cId="1559649449" sldId="300"/>
            <ac:spMk id="23" creationId="{777A147A-9ED8-46B4-8660-1B3C2AA880B5}"/>
          </ac:spMkLst>
        </pc:spChg>
        <pc:spChg chg="add del">
          <ac:chgData name="Monicah N" userId="ad60658a40bece71" providerId="LiveId" clId="{0ADB626B-046F-4E2F-83D0-5A526FE1AA6C}" dt="2021-04-24T12:16:16.277" v="28" actId="26606"/>
          <ac:spMkLst>
            <pc:docMk/>
            <pc:sldMk cId="1559649449" sldId="300"/>
            <ac:spMk id="24" creationId="{5D6C15A0-C087-4593-8414-2B4EC1CDC3DE}"/>
          </ac:spMkLst>
        </pc:spChg>
        <pc:spChg chg="add">
          <ac:chgData name="Monicah N" userId="ad60658a40bece71" providerId="LiveId" clId="{0ADB626B-046F-4E2F-83D0-5A526FE1AA6C}" dt="2021-04-24T12:16:16.291" v="29" actId="26606"/>
          <ac:spMkLst>
            <pc:docMk/>
            <pc:sldMk cId="1559649449" sldId="300"/>
            <ac:spMk id="26" creationId="{100EDD19-6802-4EC3-95CE-CFFAB042CFD6}"/>
          </ac:spMkLst>
        </pc:spChg>
        <pc:spChg chg="add">
          <ac:chgData name="Monicah N" userId="ad60658a40bece71" providerId="LiveId" clId="{0ADB626B-046F-4E2F-83D0-5A526FE1AA6C}" dt="2021-04-24T12:16:16.291" v="29" actId="26606"/>
          <ac:spMkLst>
            <pc:docMk/>
            <pc:sldMk cId="1559649449" sldId="300"/>
            <ac:spMk id="27" creationId="{DB17E863-922E-4C26-BD64-E8FD41D28661}"/>
          </ac:spMkLst>
        </pc:spChg>
        <pc:picChg chg="add del">
          <ac:chgData name="Monicah N" userId="ad60658a40bece71" providerId="LiveId" clId="{0ADB626B-046F-4E2F-83D0-5A526FE1AA6C}" dt="2021-04-24T12:15:19.415" v="24" actId="26606"/>
          <ac:picMkLst>
            <pc:docMk/>
            <pc:sldMk cId="1559649449" sldId="300"/>
            <ac:picMk id="14" creationId="{9103D56B-504E-4F32-874E-4BDF1999E7A7}"/>
          </ac:picMkLst>
        </pc:picChg>
        <pc:cxnChg chg="add del">
          <ac:chgData name="Monicah N" userId="ad60658a40bece71" providerId="LiveId" clId="{0ADB626B-046F-4E2F-83D0-5A526FE1AA6C}" dt="2021-04-24T12:15:31.129" v="26" actId="26606"/>
          <ac:cxnSpMkLst>
            <pc:docMk/>
            <pc:sldMk cId="1559649449" sldId="300"/>
            <ac:cxnSpMk id="18" creationId="{C49DA8F6-BCC1-4447-B54C-57856834B94B}"/>
          </ac:cxnSpMkLst>
        </pc:cxnChg>
      </pc:sldChg>
      <pc:sldChg chg="addSp delSp modSp mod setBg setClrOvrMap">
        <pc:chgData name="Monicah N" userId="ad60658a40bece71" providerId="LiveId" clId="{0ADB626B-046F-4E2F-83D0-5A526FE1AA6C}" dt="2021-04-24T12:21:25.182" v="131" actId="26606"/>
        <pc:sldMkLst>
          <pc:docMk/>
          <pc:sldMk cId="3756283613" sldId="302"/>
        </pc:sldMkLst>
        <pc:spChg chg="mod">
          <ac:chgData name="Monicah N" userId="ad60658a40bece71" providerId="LiveId" clId="{0ADB626B-046F-4E2F-83D0-5A526FE1AA6C}" dt="2021-04-24T12:21:25.182" v="131" actId="26606"/>
          <ac:spMkLst>
            <pc:docMk/>
            <pc:sldMk cId="3756283613" sldId="302"/>
            <ac:spMk id="6" creationId="{CD20C8B3-B932-45A6-96C3-9E9BA46F1E93}"/>
          </ac:spMkLst>
        </pc:spChg>
        <pc:spChg chg="add del">
          <ac:chgData name="Monicah N" userId="ad60658a40bece71" providerId="LiveId" clId="{0ADB626B-046F-4E2F-83D0-5A526FE1AA6C}" dt="2021-04-24T12:21:22.130" v="129" actId="26606"/>
          <ac:spMkLst>
            <pc:docMk/>
            <pc:sldMk cId="3756283613" sldId="302"/>
            <ac:spMk id="11" creationId="{B1595A09-E336-4D1B-9B3A-06A2287A54E2}"/>
          </ac:spMkLst>
        </pc:spChg>
        <pc:spChg chg="add del">
          <ac:chgData name="Monicah N" userId="ad60658a40bece71" providerId="LiveId" clId="{0ADB626B-046F-4E2F-83D0-5A526FE1AA6C}" dt="2021-04-24T12:21:22.130" v="129" actId="26606"/>
          <ac:spMkLst>
            <pc:docMk/>
            <pc:sldMk cId="3756283613" sldId="302"/>
            <ac:spMk id="13" creationId="{3540989C-C7B8-473B-BF87-6F2DA6A90006}"/>
          </ac:spMkLst>
        </pc:spChg>
        <pc:spChg chg="add del">
          <ac:chgData name="Monicah N" userId="ad60658a40bece71" providerId="LiveId" clId="{0ADB626B-046F-4E2F-83D0-5A526FE1AA6C}" dt="2021-04-24T12:21:25.182" v="131" actId="26606"/>
          <ac:spMkLst>
            <pc:docMk/>
            <pc:sldMk cId="3756283613" sldId="302"/>
            <ac:spMk id="16" creationId="{9B76D444-2756-434F-AE61-96D69830C13E}"/>
          </ac:spMkLst>
        </pc:spChg>
        <pc:spChg chg="add del">
          <ac:chgData name="Monicah N" userId="ad60658a40bece71" providerId="LiveId" clId="{0ADB626B-046F-4E2F-83D0-5A526FE1AA6C}" dt="2021-04-24T12:21:25.182" v="131" actId="26606"/>
          <ac:spMkLst>
            <pc:docMk/>
            <pc:sldMk cId="3756283613" sldId="302"/>
            <ac:spMk id="17" creationId="{A27B6159-7734-4564-9E0F-C4BC43C36E52}"/>
          </ac:spMkLst>
        </pc:spChg>
        <pc:picChg chg="mod">
          <ac:chgData name="Monicah N" userId="ad60658a40bece71" providerId="LiveId" clId="{0ADB626B-046F-4E2F-83D0-5A526FE1AA6C}" dt="2021-04-24T12:21:25.182" v="131" actId="26606"/>
          <ac:picMkLst>
            <pc:docMk/>
            <pc:sldMk cId="3756283613" sldId="302"/>
            <ac:picMk id="5" creationId="{A3710A7E-A5AB-4D04-A904-09619E7C8DCA}"/>
          </ac:picMkLst>
        </pc:picChg>
        <pc:cxnChg chg="add del">
          <ac:chgData name="Monicah N" userId="ad60658a40bece71" providerId="LiveId" clId="{0ADB626B-046F-4E2F-83D0-5A526FE1AA6C}" dt="2021-04-24T12:21:25.182" v="131" actId="26606"/>
          <ac:cxnSpMkLst>
            <pc:docMk/>
            <pc:sldMk cId="3756283613" sldId="302"/>
            <ac:cxnSpMk id="15" creationId="{E2FFB46B-05BC-4950-B18A-9593FDAE6ED7}"/>
          </ac:cxnSpMkLst>
        </pc:cxnChg>
      </pc:sldChg>
      <pc:sldChg chg="modSp mod">
        <pc:chgData name="Monicah N" userId="ad60658a40bece71" providerId="LiveId" clId="{0ADB626B-046F-4E2F-83D0-5A526FE1AA6C}" dt="2021-04-24T12:10:37.941" v="11" actId="113"/>
        <pc:sldMkLst>
          <pc:docMk/>
          <pc:sldMk cId="2821514507" sldId="304"/>
        </pc:sldMkLst>
        <pc:spChg chg="mod">
          <ac:chgData name="Monicah N" userId="ad60658a40bece71" providerId="LiveId" clId="{0ADB626B-046F-4E2F-83D0-5A526FE1AA6C}" dt="2021-04-24T12:10:37.941" v="11" actId="113"/>
          <ac:spMkLst>
            <pc:docMk/>
            <pc:sldMk cId="2821514507" sldId="304"/>
            <ac:spMk id="2" creationId="{623F5E7A-6D15-4EE9-80D2-1E62369B911C}"/>
          </ac:spMkLst>
        </pc:spChg>
        <pc:spChg chg="mod">
          <ac:chgData name="Monicah N" userId="ad60658a40bece71" providerId="LiveId" clId="{0ADB626B-046F-4E2F-83D0-5A526FE1AA6C}" dt="2021-04-24T12:10:01.876" v="8" actId="1076"/>
          <ac:spMkLst>
            <pc:docMk/>
            <pc:sldMk cId="2821514507" sldId="304"/>
            <ac:spMk id="3" creationId="{A42D4CDD-A7C2-403C-B227-4C5F4D3A3C94}"/>
          </ac:spMkLst>
        </pc:spChg>
      </pc:sldChg>
      <pc:sldChg chg="modSp mod">
        <pc:chgData name="Monicah N" userId="ad60658a40bece71" providerId="LiveId" clId="{0ADB626B-046F-4E2F-83D0-5A526FE1AA6C}" dt="2021-04-24T12:10:24.372" v="10" actId="113"/>
        <pc:sldMkLst>
          <pc:docMk/>
          <pc:sldMk cId="4191212477" sldId="305"/>
        </pc:sldMkLst>
        <pc:spChg chg="mod">
          <ac:chgData name="Monicah N" userId="ad60658a40bece71" providerId="LiveId" clId="{0ADB626B-046F-4E2F-83D0-5A526FE1AA6C}" dt="2021-04-24T12:10:24.372" v="10" actId="113"/>
          <ac:spMkLst>
            <pc:docMk/>
            <pc:sldMk cId="4191212477" sldId="305"/>
            <ac:spMk id="2" creationId="{5C0AC0DA-5069-47B6-8AE6-7C7BC7D44A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3D00-A913-436C-B98F-85C5A8C9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ED2C-441E-4C76-BE14-10D6CC35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F9A4-CBD1-471C-A7A7-50D7A1DB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F608-6E81-4F80-AA00-5C31A426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8405-36DB-4672-B82A-E76E9F4F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729E-D5D5-47FF-B137-2FA32166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2A3C5-A5B7-4F06-881D-7F08B82D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E12D-A992-4440-8E9C-C77FA481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617D-69B8-4CE4-B312-28FF2228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B126-D267-413B-9BBB-83E182FD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A83F0-EE34-4692-8B1D-48180C67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36788-10D2-4C10-B245-6A26F53B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DD06-1A5C-4224-AF2D-7FDC1645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A8F8-3721-4230-8EB1-1D5930D0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510C-7600-466F-AC15-2A1D2E38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91F4-E587-4CA5-9CBE-C781A8C7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FCF8-235B-45B8-96DE-02C2636D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085A-CE70-4044-8256-99F8A8EA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F3A7-6CEF-47CB-8231-99C240D1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94B4-A56C-4074-92B6-CC98C442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6111-DB21-4931-BF84-56B50A8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4CBA-54EE-4129-905C-356938DB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66D2-BCF5-42CD-ADB8-09CC450A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660E-E12F-429C-B0F9-BCDE9E74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036D-AC06-46A4-B1C8-D719F1BF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6705-CFFB-4ECF-A580-ED79D3C3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9B4D-6393-4152-85D2-08640AC9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60BC-5EE1-4D28-85DF-18762427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4C53-6483-4B61-A601-EE1B515B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CE11-B2A7-44B8-9F28-19AD46AA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E21B-E4CE-4682-8EE1-7D76BBD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5AB5-8A00-4197-877C-7A9A6FDF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E96F-3AFA-4E8D-B411-57077370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C2901-3075-4395-9FEF-FCDFEB80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E16A4-4DB9-430A-B0B3-CDF404DA6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B6C15-73D4-494D-AEF5-C399DF1A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4B6DC-412C-4C19-BFDE-9650B029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5DC83-2043-400A-A60E-FBBACA07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896B-FCC9-446F-940A-0E56A4A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9457-ECA3-4839-A890-8399795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DFB43-44D4-47DC-8F8F-0F003331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DC2FB-DC1F-4C56-AE12-F97AF9D4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2B2CB-1DB6-4758-83BF-1375592B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63D2-E87C-4D52-ADD6-6A6EC16E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9C442-3507-4B79-88A7-45F82564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AD24-8983-4CE9-AAE3-7B0711DC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19-E52A-4DE1-90D7-02098AA1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3BF2-4B81-46F2-BA80-E160ADD2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2F457-D542-483F-A821-5B1B4AE4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4BC3C-CE9A-4A32-82F3-7361136B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160E-CC95-4F22-A5AE-79ABA346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615F-B425-400F-82CF-CE24A92A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265F-8BCB-40C5-A819-2607012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1CE83-8AD3-415F-B7E2-B4D1152C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44B1-8C32-477B-8583-CC665246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91A9-604F-450F-82F4-023E895D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7CE6-D53B-47C7-A496-1592DE73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9F59-F772-45E5-A7F4-3446FDF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5095D-44CA-49D4-8935-EB70151E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AC3C-E255-45EA-8E4C-EC5B9C78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F8E0-383A-45CF-8756-0F62A696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B6F6-2111-43CD-93A3-43F0F2D1759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4354-B7D3-40AE-9A69-0F92D1B6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6A48-4248-41D6-B947-9F318D04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D4D2-D446-414E-8F53-DF612786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7ke7rt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7ke7rt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objec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sgg9hj" TargetMode="External"/><Relationship Id="rId4" Type="http://schemas.openxmlformats.org/officeDocument/2006/relationships/hyperlink" Target="https://data-flair.training/blogs/python-class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C912DA-3096-49B4-B470-194AEA752F3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33350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C8892-5CEF-4D38-A4BC-F74F6D0C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5" y="618978"/>
            <a:ext cx="10945092" cy="4973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BDE01-677F-4CB6-8AC6-613B4812D6D4}"/>
              </a:ext>
            </a:extLst>
          </p:cNvPr>
          <p:cNvSpPr txBox="1"/>
          <p:nvPr/>
        </p:nvSpPr>
        <p:spPr>
          <a:xfrm>
            <a:off x="728870" y="60562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4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E3565-D441-4201-A8FF-B1107A66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587" y="309489"/>
            <a:ext cx="11518356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2AF5D-5356-40E5-BC33-89EF015B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8" y="520505"/>
            <a:ext cx="11115741" cy="56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054AF-8061-4F4F-A9CC-FF43B2BC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21" y="689317"/>
            <a:ext cx="8757042" cy="464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6E8D1-576A-4B26-BD54-0F4999225C4D}"/>
              </a:ext>
            </a:extLst>
          </p:cNvPr>
          <p:cNvSpPr txBox="1"/>
          <p:nvPr/>
        </p:nvSpPr>
        <p:spPr>
          <a:xfrm>
            <a:off x="2256142" y="53295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https://tinyurl.com/27ke7rt5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0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F5E7A-6D15-4EE9-80D2-1E62369B911C}"/>
              </a:ext>
            </a:extLst>
          </p:cNvPr>
          <p:cNvSpPr txBox="1"/>
          <p:nvPr/>
        </p:nvSpPr>
        <p:spPr>
          <a:xfrm>
            <a:off x="490331" y="755376"/>
            <a:ext cx="109728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If you are not sure of how many </a:t>
            </a:r>
            <a:r>
              <a:rPr lang="en-US" sz="1600" b="1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arguments</a:t>
            </a: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will be passed into your function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declaration, simply add a </a:t>
            </a:r>
            <a:r>
              <a:rPr lang="en-US" sz="1600" b="1" i="0" u="none" strike="noStrike" dirty="0">
                <a:solidFill>
                  <a:srgbClr val="DC143C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before the parameter name in the function definition.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This way the function will receive a </a:t>
            </a:r>
            <a:r>
              <a:rPr lang="en-US" sz="1600" b="0" i="1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tuple</a:t>
            </a:r>
            <a:r>
              <a:rPr lang="en-US" sz="16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of arguments, and can access the items accordingly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If the number of arguments is unknown, add a </a:t>
            </a:r>
            <a:r>
              <a:rPr lang="en-US" sz="1800" b="1" i="0" u="none" strike="noStrike" dirty="0">
                <a:solidFill>
                  <a:srgbClr val="DC143C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before the parameter name: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presidents):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"The name of the first president of Ghana was: "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+ presidents[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"Dr. Kenneth Kaunda"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Mwalimu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 Julius Nyerere"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"Dr. Kwame Nkrumah"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Note: </a:t>
            </a:r>
            <a:r>
              <a:rPr lang="en-US" sz="1800" b="0" i="1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Arbitrary Arguments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are often shortened to </a:t>
            </a:r>
            <a:r>
              <a:rPr lang="en-US" sz="1800" b="0" i="1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en-US" sz="1800" b="0" i="1" u="none" strike="noStrike" dirty="0" err="1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in Python documentations.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Arial" panose="020B0604020202020204" pitchFamily="34" charset="0"/>
              </a:rPr>
              <a:t>Keyword Arguments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We can also send arguments with the </a:t>
            </a:r>
            <a:r>
              <a:rPr lang="en-US" sz="1800" b="0" i="1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1800" b="0" i="1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 syntax.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383A42"/>
                </a:solidFill>
                <a:effectLst/>
                <a:latin typeface="Verdana" panose="020B0604030504040204" pitchFamily="34" charset="0"/>
              </a:rPr>
              <a:t>This way the order of the arguments does not matter.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(Engi3, Engi2, Engi1):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1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"The youngest Scientist was: "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+ Engi3)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my_function(Engi1 = 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"Galileo"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, Engi2 = 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"Newton"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, Engi3 = 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"Einstein"</a:t>
            </a:r>
            <a:r>
              <a:rPr lang="en-US" sz="1800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D4CDD-A7C2-403C-B227-4C5F4D3A3C94}"/>
              </a:ext>
            </a:extLst>
          </p:cNvPr>
          <p:cNvSpPr txBox="1"/>
          <p:nvPr/>
        </p:nvSpPr>
        <p:spPr>
          <a:xfrm>
            <a:off x="490331" y="238538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sng" strike="noStrike" dirty="0">
                <a:solidFill>
                  <a:srgbClr val="383A42"/>
                </a:solidFill>
                <a:effectLst/>
                <a:latin typeface="Arial" panose="020B0604020202020204" pitchFamily="34" charset="0"/>
              </a:rPr>
              <a:t>Arbitrary Arguments, *</a:t>
            </a:r>
            <a:r>
              <a:rPr lang="en-US" sz="1800" b="1" i="0" u="sng" strike="noStrike" dirty="0" err="1">
                <a:solidFill>
                  <a:srgbClr val="383A42"/>
                </a:solidFill>
                <a:effectLst/>
                <a:latin typeface="Arial" panose="020B0604020202020204" pitchFamily="34" charset="0"/>
              </a:rPr>
              <a:t>args</a:t>
            </a:r>
            <a:endParaRPr lang="en-US" sz="1800" b="1" i="0" u="sng" strike="noStrike" dirty="0">
              <a:solidFill>
                <a:srgbClr val="383A4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1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AC0DA-5069-47B6-8AE6-7C7BC7D44A69}"/>
              </a:ext>
            </a:extLst>
          </p:cNvPr>
          <p:cNvSpPr txBox="1"/>
          <p:nvPr/>
        </p:nvSpPr>
        <p:spPr>
          <a:xfrm>
            <a:off x="251791" y="1683027"/>
            <a:ext cx="11542075" cy="408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many keyword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that will be passed into your function,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two asterisk: </a:t>
            </a:r>
            <a:r>
              <a:rPr lang="en-US" sz="1600" b="1" i="0" u="none" strike="noStrike" dirty="0">
                <a:solidFill>
                  <a:srgbClr val="DC143C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before the parameter name in the function definition.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function will receive a 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arguments, and can access the items accordingly:</a:t>
            </a:r>
            <a:endParaRPr lang="en-US" sz="1600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</a:t>
            </a:r>
            <a:endParaRPr lang="en-US" b="1" dirty="0">
              <a:effectLst/>
            </a:endParaRPr>
          </a:p>
          <a:p>
            <a:pPr rtl="0">
              <a:spcBef>
                <a:spcPts val="1100"/>
              </a:spcBef>
              <a:spcAft>
                <a:spcPts val="11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number of keyword arguments is unknown, add a double </a:t>
            </a:r>
            <a:r>
              <a:rPr lang="en-US" sz="1800" b="1" i="0" u="none" strike="noStrike" dirty="0">
                <a:solidFill>
                  <a:srgbClr val="DC143C"/>
                </a:solidFill>
                <a:effectLst/>
                <a:latin typeface="Verdana" panose="020B0604030504040204" pitchFamily="34" charset="0"/>
              </a:rPr>
              <a:t>**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before the parameter name: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activist):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1" i="0" u="none" strike="noStrike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"His last name was: "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activist[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i="0" u="none" strike="noStrike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my_function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"Malcolm"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dirty="0">
                <a:solidFill>
                  <a:srgbClr val="A52A2A"/>
                </a:solidFill>
                <a:effectLst/>
                <a:latin typeface="Courier New" panose="02070309020205020404" pitchFamily="49" charset="0"/>
              </a:rPr>
              <a:t>"X"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Arbitrary Kword Arguments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often shortened to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**kwargs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Python documentations.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2CED7-282F-4A81-A0D5-FE3D75183CD1}"/>
              </a:ext>
            </a:extLst>
          </p:cNvPr>
          <p:cNvSpPr txBox="1"/>
          <p:nvPr/>
        </p:nvSpPr>
        <p:spPr>
          <a:xfrm>
            <a:off x="251791" y="821635"/>
            <a:ext cx="491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Arbitrary Keyword Arguments, 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**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kwargs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3AD53-4F0C-436E-9A4E-1317B9F8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146" y="309490"/>
            <a:ext cx="9957467" cy="49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9CE5B-1219-4BB9-9270-4C872211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8" y="647113"/>
            <a:ext cx="11816861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8E588-1457-46A2-9805-59B0DB9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85" y="861390"/>
            <a:ext cx="10330224" cy="52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1175F-770B-4AB1-80DE-CCDDDFED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7" y="351692"/>
            <a:ext cx="11451053" cy="60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31146-EEEF-48FD-8EB6-D505419A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2" y="848138"/>
            <a:ext cx="9224281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8A844-F204-45D5-90A9-0037FBE5C4F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 &amp; Objects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5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89DC0-B212-4BF7-934D-685A3FCC9638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Class?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B1B6E-6F4B-4D42-B022-D07EC9169CBB}"/>
              </a:ext>
            </a:extLst>
          </p:cNvPr>
          <p:cNvSpPr txBox="1"/>
          <p:nvPr/>
        </p:nvSpPr>
        <p:spPr>
          <a:xfrm>
            <a:off x="838200" y="1929384"/>
            <a:ext cx="10684764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 class is a </a:t>
            </a:r>
            <a:r>
              <a:rPr lang="en-US" b="1" i="0" u="none" strike="noStrike" dirty="0">
                <a:effectLst/>
              </a:rPr>
              <a:t>blueprint</a:t>
            </a:r>
            <a:r>
              <a:rPr lang="en-US" b="0" i="0" u="none" strike="noStrike" dirty="0">
                <a:effectLst/>
              </a:rPr>
              <a:t> for how something should be defined with its attributes.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>
                <a:effectLst/>
              </a:rPr>
              <a:t>      Classes do  not contain any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While the class is the blueprint, an </a:t>
            </a:r>
            <a:r>
              <a:rPr lang="en-US" b="1" i="0" u="none" strike="noStrike" dirty="0">
                <a:effectLst/>
              </a:rPr>
              <a:t>instance</a:t>
            </a:r>
            <a:r>
              <a:rPr lang="en-US" b="0" i="0" u="none" strike="noStrike" dirty="0">
                <a:effectLst/>
              </a:rPr>
              <a:t> is an </a:t>
            </a:r>
            <a:r>
              <a:rPr lang="en-US" b="1" i="0" u="none" strike="noStrike" dirty="0">
                <a:effectLst/>
              </a:rPr>
              <a:t>object</a:t>
            </a:r>
            <a:r>
              <a:rPr lang="en-US" b="0" i="0" u="none" strike="noStrike" dirty="0">
                <a:effectLst/>
              </a:rPr>
              <a:t> that is built from a class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>
                <a:effectLst/>
              </a:rPr>
              <a:t>      and contains real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An</a:t>
            </a:r>
            <a:r>
              <a:rPr lang="en-US" b="1" i="0" u="none" strike="noStrike" dirty="0">
                <a:effectLst/>
              </a:rPr>
              <a:t> object </a:t>
            </a:r>
            <a:r>
              <a:rPr lang="en-US" b="0" i="0" u="none" strike="noStrike" dirty="0">
                <a:effectLst/>
              </a:rPr>
              <a:t>is a collection of data (variables) and methods (functions) which act on the data itself.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An object is also an instance of a class and the process of creating this object is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u="none" strike="noStrike" dirty="0">
                <a:effectLst/>
              </a:rPr>
              <a:t>      called </a:t>
            </a:r>
            <a:r>
              <a:rPr lang="en-US" b="1" i="0" u="none" strike="noStrike" dirty="0">
                <a:effectLst/>
              </a:rPr>
              <a:t>instantiation.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An object contains data, like the raw or pre-processed materials at each step on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effectLst/>
              </a:rPr>
              <a:t>       an assembly line, and behavior, like the action each assembly line component performs.</a:t>
            </a:r>
            <a:endParaRPr lang="en-US" b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     For instance, an object could represent a Person with properties like a </a:t>
            </a:r>
            <a:r>
              <a:rPr lang="en-US" b="1" dirty="0"/>
              <a:t>name, age, email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     address </a:t>
            </a:r>
            <a:r>
              <a:rPr lang="en-US" dirty="0"/>
              <a:t>and </a:t>
            </a:r>
            <a:r>
              <a:rPr lang="en-US" b="1" dirty="0"/>
              <a:t>address</a:t>
            </a:r>
            <a:r>
              <a:rPr lang="en-US" dirty="0"/>
              <a:t> and behaviors such as </a:t>
            </a:r>
            <a:r>
              <a:rPr lang="en-US" b="1" dirty="0"/>
              <a:t>walking, talking, breathing, </a:t>
            </a:r>
            <a:r>
              <a:rPr lang="en-US" dirty="0"/>
              <a:t>and</a:t>
            </a:r>
            <a:r>
              <a:rPr lang="en-US" b="1" dirty="0"/>
              <a:t> running.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964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0674F-02BC-466D-A5FB-CA4F43AB4090}"/>
              </a:ext>
            </a:extLst>
          </p:cNvPr>
          <p:cNvSpPr txBox="1"/>
          <p:nvPr/>
        </p:nvSpPr>
        <p:spPr>
          <a:xfrm>
            <a:off x="1192696" y="980661"/>
            <a:ext cx="261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Classes must haves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FF295-FE8A-435B-A836-670DADCCD85E}"/>
              </a:ext>
            </a:extLst>
          </p:cNvPr>
          <p:cNvSpPr txBox="1"/>
          <p:nvPr/>
        </p:nvSpPr>
        <p:spPr>
          <a:xfrm>
            <a:off x="1167112" y="1577008"/>
            <a:ext cx="1055077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sng" dirty="0">
                <a:solidFill>
                  <a:srgbClr val="4A4A4A"/>
                </a:solidFill>
                <a:effectLst/>
                <a:latin typeface="Open Sans"/>
              </a:rPr>
              <a:t>__</a:t>
            </a:r>
            <a:r>
              <a:rPr lang="en-US" b="1" i="0" u="sng" dirty="0" err="1">
                <a:solidFill>
                  <a:srgbClr val="4A4A4A"/>
                </a:solidFill>
                <a:effectLst/>
                <a:latin typeface="Open Sans"/>
              </a:rPr>
              <a:t>init</a:t>
            </a:r>
            <a:r>
              <a:rPr lang="en-US" b="1" i="0" u="sng" dirty="0">
                <a:solidFill>
                  <a:srgbClr val="4A4A4A"/>
                </a:solidFill>
                <a:effectLst/>
                <a:latin typeface="Open Sans"/>
              </a:rPr>
              <a:t>__ </a:t>
            </a:r>
          </a:p>
          <a:p>
            <a:endParaRPr lang="en-US" b="1" i="0" u="sng" dirty="0">
              <a:solidFill>
                <a:srgbClr val="4A4A4A"/>
              </a:solidFill>
              <a:effectLst/>
              <a:latin typeface="Open Sans"/>
            </a:endParaRPr>
          </a:p>
          <a:p>
            <a:r>
              <a:rPr lang="en-US" b="1" u="sng" dirty="0">
                <a:solidFill>
                  <a:srgbClr val="4A4A4A"/>
                </a:solidFill>
                <a:latin typeface="Open Sans"/>
              </a:rPr>
              <a:t>I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s a method or constructor in python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The 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/>
              </a:rPr>
              <a:t>__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Open Sans"/>
              </a:rPr>
              <a:t>init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/>
              </a:rPr>
              <a:t>__() 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function is called automatically every time the class is being used to create a new object.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All classes have the __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Open Sans"/>
              </a:rPr>
              <a:t>init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__ method. 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We normally use it to initialize all the variables</a:t>
            </a:r>
          </a:p>
          <a:p>
            <a:endParaRPr lang="en-US" dirty="0">
              <a:solidFill>
                <a:srgbClr val="4A4A4A"/>
              </a:solidFill>
              <a:latin typeface="Open Sans"/>
            </a:endParaRPr>
          </a:p>
          <a:p>
            <a:r>
              <a:rPr lang="en-US" dirty="0">
                <a:solidFill>
                  <a:srgbClr val="4A4A4A"/>
                </a:solidFill>
                <a:latin typeface="Open Sans"/>
              </a:rPr>
              <a:t>The first string inside the class is called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docstring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and has a brief description about the class.</a:t>
            </a:r>
          </a:p>
          <a:p>
            <a:r>
              <a:rPr lang="en-US" dirty="0">
                <a:solidFill>
                  <a:srgbClr val="4A4A4A"/>
                </a:solidFill>
                <a:latin typeface="Open Sans"/>
              </a:rPr>
              <a:t>Although not mandatory, this is highly recommended.</a:t>
            </a:r>
          </a:p>
          <a:p>
            <a:endParaRPr lang="en-US" dirty="0">
              <a:solidFill>
                <a:srgbClr val="4A4A4A"/>
              </a:solidFill>
              <a:latin typeface="Open Sans"/>
            </a:endParaRPr>
          </a:p>
          <a:p>
            <a:r>
              <a:rPr lang="en-US" b="1" i="0" u="sng" dirty="0">
                <a:solidFill>
                  <a:srgbClr val="4A4A4A"/>
                </a:solidFill>
                <a:effectLst/>
                <a:latin typeface="Open Sans"/>
              </a:rPr>
              <a:t>Self </a:t>
            </a:r>
          </a:p>
          <a:p>
            <a:endParaRPr lang="en-US" b="1" i="0" u="sng" dirty="0">
              <a:solidFill>
                <a:srgbClr val="4A4A4A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Is an instance or an object of a class. In Python, this is explicitly included as the first parameter.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It helps to differentiate between the methods and attributes of a class with local variables.</a:t>
            </a:r>
          </a:p>
          <a:p>
            <a:endParaRPr lang="en-US" dirty="0">
              <a:solidFill>
                <a:srgbClr val="4A4A4A"/>
              </a:solidFill>
              <a:latin typeface="Open Sans"/>
            </a:endParaRPr>
          </a:p>
          <a:p>
            <a:r>
              <a:rPr lang="en-US" dirty="0">
                <a:solidFill>
                  <a:srgbClr val="4A4A4A"/>
                </a:solidFill>
                <a:latin typeface="Open Sans"/>
              </a:rPr>
              <a:t>Python class names are written in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Capitalized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Words notation by convention</a:t>
            </a:r>
          </a:p>
          <a:p>
            <a:endParaRPr lang="en-US" dirty="0">
              <a:solidFill>
                <a:srgbClr val="4A4A4A"/>
              </a:solidFill>
              <a:latin typeface="Open Sans"/>
            </a:endParaRPr>
          </a:p>
          <a:p>
            <a:endParaRPr lang="en-US" dirty="0">
              <a:solidFill>
                <a:srgbClr val="4A4A4A"/>
              </a:solidFill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10A7E-A5AB-4D04-A904-09619E7C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825582"/>
            <a:ext cx="10353821" cy="5125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0C8B3-B932-45A6-96C3-9E9BA46F1E93}"/>
              </a:ext>
            </a:extLst>
          </p:cNvPr>
          <p:cNvSpPr txBox="1"/>
          <p:nvPr/>
        </p:nvSpPr>
        <p:spPr>
          <a:xfrm>
            <a:off x="829994" y="6274191"/>
            <a:ext cx="32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Objects are instances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83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8F772-7218-43CC-B384-B09885F5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9" y="742071"/>
            <a:ext cx="11543362" cy="5373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7591-F462-4CEC-B887-FE55D8AE221F}"/>
              </a:ext>
            </a:extLst>
          </p:cNvPr>
          <p:cNvSpPr txBox="1"/>
          <p:nvPr/>
        </p:nvSpPr>
        <p:spPr>
          <a:xfrm>
            <a:off x="324319" y="6115929"/>
            <a:ext cx="290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https://tinyurl.com/27ke7rt5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4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884FD-75A5-4FCF-95E6-C9689E94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69033"/>
            <a:ext cx="10244243" cy="55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E0134-6BCC-4816-B12C-18D3EF89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5" y="661183"/>
            <a:ext cx="9602367" cy="54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356EF-47BD-41D8-BB16-1079A49DDE94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Python Method Vs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3321-8038-4DD5-8E2D-8A06FE84F300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00000"/>
                </a:solidFill>
                <a:effectLst/>
              </a:rPr>
              <a:t>Python method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like a function, except it is attached  to an</a:t>
            </a:r>
            <a:r>
              <a:rPr lang="en-US" sz="17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700" b="1" i="0" u="sng" dirty="0">
                <a:solidFill>
                  <a:srgbClr val="000000"/>
                </a:solidFill>
                <a:effectLst/>
                <a:hlinkClick r:id="rId3"/>
              </a:rPr>
              <a:t>object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We call a method on an object, and it possibly makes changes to that object.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A method, then, belongs to a </a:t>
            </a:r>
            <a:r>
              <a:rPr lang="en-US" sz="1700" b="1" i="0" u="sng" dirty="0">
                <a:solidFill>
                  <a:srgbClr val="000000"/>
                </a:solidFill>
                <a:effectLst/>
                <a:hlinkClick r:id="rId4"/>
              </a:rPr>
              <a:t>class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00000"/>
                </a:solidFill>
                <a:effectLst/>
              </a:rPr>
              <a:t>Python function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a sequence of statements that execute in a certain order, given a name.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They let us implement code reusability.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hlinkClick r:id="rId5"/>
              </a:rPr>
              <a:t>https://rb.gy/sgg9hj</a:t>
            </a: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0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3E300-0C82-400F-95C6-E871A717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9" y="622852"/>
            <a:ext cx="10627081" cy="5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67F86-9B58-4D1E-A6EB-6E3A2D65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7" y="583095"/>
            <a:ext cx="10499799" cy="5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576C1-8A87-4549-9A75-186392B0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4" y="675861"/>
            <a:ext cx="9323757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EE548-894A-4574-A4C8-5EE591BF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1" y="755480"/>
            <a:ext cx="9914193" cy="51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BD88C-5F87-464A-9433-69DB62D90D43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Function's components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F83F7EEA-16C6-4026-AC3F-A726C96740BF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Function name -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 to uniquely identify the function. Function naming follows the same rules of writing identifiers in Python.</a:t>
            </a: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0" dirty="0">
              <a:solidFill>
                <a:srgbClr val="000000"/>
              </a:solidFill>
              <a:effectLst/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Parameters (arguments)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through which we pass values to a function. They are optional.</a:t>
            </a:r>
          </a:p>
          <a:p>
            <a:pPr fontAlgn="base">
              <a:lnSpc>
                <a:spcPct val="90000"/>
              </a:lnSpc>
            </a:pPr>
            <a:br>
              <a:rPr lang="en-US" sz="1300" b="0" dirty="0">
                <a:solidFill>
                  <a:srgbClr val="000000"/>
                </a:solidFill>
                <a:effectLst/>
              </a:rPr>
            </a:br>
            <a:r>
              <a:rPr lang="en-US" sz="1300" dirty="0">
                <a:solidFill>
                  <a:srgbClr val="000000"/>
                </a:solidFill>
              </a:rPr>
              <a:t>A </a:t>
            </a:r>
            <a:r>
              <a:rPr lang="en-US" sz="1300" b="1" dirty="0">
                <a:solidFill>
                  <a:srgbClr val="000000"/>
                </a:solidFill>
              </a:rPr>
              <a:t>colon </a:t>
            </a:r>
            <a:r>
              <a:rPr lang="en-US" sz="1300" dirty="0">
                <a:solidFill>
                  <a:srgbClr val="000000"/>
                </a:solidFill>
              </a:rPr>
              <a:t>(:) to mark the end of the function header.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solidFill>
                  <a:srgbClr val="000000"/>
                </a:solidFill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Optional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documentation string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(docstring) to describe what the function does.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solidFill>
                  <a:srgbClr val="000000"/>
                </a:solidFill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One or more valid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python statements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that make up the function body. Statements must have the same indentation level (usually 4 spaces).</a:t>
            </a: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1300" b="0" dirty="0">
                <a:solidFill>
                  <a:srgbClr val="000000"/>
                </a:solidFill>
                <a:effectLst/>
              </a:rPr>
            </a:b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An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optional return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statement to return a value from the function.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i="0" u="sng" strike="noStrike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pPr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b="1" u="sng" dirty="0">
                <a:solidFill>
                  <a:srgbClr val="000000"/>
                </a:solidFill>
                <a:highlight>
                  <a:srgbClr val="00FF00"/>
                </a:highlight>
              </a:rPr>
              <a:t>Parameters or arguments?</a:t>
            </a:r>
            <a:endParaRPr lang="en-US" sz="1300" b="1" i="0" u="sng" strike="noStrike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pPr indent="-22860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A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parameter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 is the variable listed inside the parentheses in the function definition.</a:t>
            </a: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An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</a:rPr>
              <a:t>argument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</a:rPr>
              <a:t> is the value that is sent to the function when it is called.</a:t>
            </a:r>
            <a:endParaRPr lang="en-US" sz="13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90000"/>
              </a:lnSpc>
            </a:pPr>
            <a:br>
              <a:rPr lang="en-US" sz="1300" dirty="0">
                <a:solidFill>
                  <a:srgbClr val="000000"/>
                </a:solidFill>
              </a:rPr>
            </a:br>
            <a:br>
              <a:rPr lang="en-US" sz="1300" b="0" dirty="0">
                <a:solidFill>
                  <a:srgbClr val="000000"/>
                </a:solidFill>
                <a:effectLst/>
              </a:rPr>
            </a:br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2AEA2-A143-4BE8-B1F8-7074D341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2" y="569843"/>
            <a:ext cx="10910365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867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Open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Monicah N</dc:creator>
  <cp:lastModifiedBy>Monicah N</cp:lastModifiedBy>
  <cp:revision>23</cp:revision>
  <dcterms:created xsi:type="dcterms:W3CDTF">2021-03-18T20:50:18Z</dcterms:created>
  <dcterms:modified xsi:type="dcterms:W3CDTF">2021-04-24T17:01:26Z</dcterms:modified>
</cp:coreProperties>
</file>