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2" r:id="rId25"/>
    <p:sldId id="293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6" r:id="rId37"/>
    <p:sldId id="295" r:id="rId38"/>
    <p:sldId id="297" r:id="rId39"/>
    <p:sldId id="298" r:id="rId40"/>
    <p:sldId id="300" r:id="rId41"/>
    <p:sldId id="289" r:id="rId42"/>
    <p:sldId id="290" r:id="rId43"/>
    <p:sldId id="291" r:id="rId44"/>
    <p:sldId id="299" r:id="rId45"/>
    <p:sldId id="301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FDA44-8BB2-4B86-A7D5-A282744EE738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40545-EC59-48FC-BD80-973A01E1B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5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40545-EC59-48FC-BD80-973A01E1B2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58BB-2C65-49B3-8616-C5CD19301E2F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8F1-55A0-4CD5-9E2B-0503EF207DEF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08A-CF1F-4C02-A026-F29C3B45F069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8625-4210-4919-98A4-5B7495B6AD52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4D85-4EB6-428C-B0F0-2F88DA15FC81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74F-4EE1-4A5F-96E2-7D2873092573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D911-421A-4ED8-A1E2-D21E9D25D025}" type="datetime1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E78C-0D27-43DA-8505-BD91CC8E4FF0}" type="datetime1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637D-9B54-45DD-96F6-5026BBFA1992}" type="datetime1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51AF-D68E-45D7-A1CF-FBC877C669BC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E8E0-7EE0-43CD-8FC3-951C38E1B81A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7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ACFB-AD42-4C1D-ACC0-E863FE6561B7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Notes by: Lucy Wagoro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0686-BB10-420B-A688-78242CFD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ynative.com/python-if-else-and-for-loop-exercise-with-solution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Dr4J2UXS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1064726"/>
            <a:ext cx="9107171" cy="491558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571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0" y="509155"/>
            <a:ext cx="10340876" cy="521092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96121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773" y="287771"/>
            <a:ext cx="10515600" cy="5853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a tuple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"cherry", "apple",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Check length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 "banana", "cherry")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Mixed data types</a:t>
            </a:r>
          </a:p>
          <a:p>
            <a:r>
              <a:rPr lang="en-US" dirty="0"/>
              <a:t>tuple1 = ("</a:t>
            </a:r>
            <a:r>
              <a:rPr lang="en-US" dirty="0" err="1"/>
              <a:t>abc</a:t>
            </a:r>
            <a:r>
              <a:rPr lang="en-US" dirty="0"/>
              <a:t>", 34, True, 40, "male")</a:t>
            </a:r>
          </a:p>
          <a:p>
            <a:pPr marL="0" indent="0">
              <a:buNone/>
            </a:pPr>
            <a:r>
              <a:rPr lang="en-US" dirty="0"/>
              <a:t>Convert the tuple into a list to be able to change it:</a:t>
            </a:r>
          </a:p>
          <a:p>
            <a:r>
              <a:rPr lang="en-US" dirty="0"/>
              <a:t>x = ("apple", "banana", "cherry")</a:t>
            </a:r>
            <a:br>
              <a:rPr lang="en-US" dirty="0"/>
            </a:br>
            <a:r>
              <a:rPr lang="en-US" dirty="0"/>
              <a:t>y = list(x)</a:t>
            </a:r>
            <a:br>
              <a:rPr lang="en-US" dirty="0"/>
            </a:br>
            <a:r>
              <a:rPr lang="en-US" dirty="0"/>
              <a:t>y[1] = "kiwi"</a:t>
            </a:r>
            <a:br>
              <a:rPr lang="en-US" dirty="0"/>
            </a:br>
            <a:r>
              <a:rPr lang="en-US" dirty="0"/>
              <a:t>x = tuple(y)</a:t>
            </a: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82455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91" y="21907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Tuple are unchangeable </a:t>
            </a:r>
          </a:p>
          <a:p>
            <a:r>
              <a:rPr lang="en-US" dirty="0"/>
              <a:t>You cannot append or pop items from it</a:t>
            </a:r>
          </a:p>
          <a:p>
            <a:endParaRPr lang="en-US" b="1" dirty="0"/>
          </a:p>
          <a:p>
            <a:r>
              <a:rPr lang="en-US" dirty="0"/>
              <a:t>Convert the tuple into a list, remove "an item", and convert it back into a tuple: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sz="1200" dirty="0">
                <a:latin typeface="Arial Unicode MS" panose="020B0604020202020204" pitchFamily="34" charset="-128"/>
              </a:rPr>
              <a:t>del</a:t>
            </a:r>
            <a:r>
              <a:rPr lang="en-US" sz="1100" dirty="0"/>
              <a:t> keyword can delete the tuple completely: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US" dirty="0">
                <a:solidFill>
                  <a:srgbClr val="A52A2A"/>
                </a:solidFill>
                <a:latin typeface="Arial" panose="020B0604020202020204" pitchFamily="34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Arial" panose="020B0604020202020204" pitchFamily="34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Arial" panose="020B0604020202020204" pitchFamily="34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Arial" panose="020B0604020202020204" pitchFamily="34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thistuple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CD"/>
                </a:solidFill>
                <a:latin typeface="Arial" panose="020B060402020202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thistuple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98298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147444"/>
            <a:ext cx="8859486" cy="456311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59899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 fontScale="90000"/>
          </a:bodyPr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492"/>
            <a:ext cx="10515600" cy="5366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r>
              <a:rPr lang="en-US" dirty="0"/>
              <a:t>A set is a collection which is both </a:t>
            </a:r>
            <a:r>
              <a:rPr lang="en-US" i="1" dirty="0"/>
              <a:t>unordered</a:t>
            </a:r>
            <a:r>
              <a:rPr lang="en-US" dirty="0"/>
              <a:t> and </a:t>
            </a:r>
            <a:r>
              <a:rPr lang="en-US" i="1" dirty="0"/>
              <a:t>unindexed</a:t>
            </a:r>
            <a:r>
              <a:rPr lang="en-US" dirty="0"/>
              <a:t>.</a:t>
            </a:r>
          </a:p>
          <a:p>
            <a:r>
              <a:rPr lang="en-US" dirty="0"/>
              <a:t>Sets are written with curly brackets.</a:t>
            </a:r>
          </a:p>
          <a:p>
            <a:pPr marL="0" indent="0">
              <a:buNone/>
            </a:pPr>
            <a:r>
              <a:rPr lang="en-US" dirty="0"/>
              <a:t>Create a Set:</a:t>
            </a:r>
          </a:p>
          <a:p>
            <a:r>
              <a:rPr lang="en-US" dirty="0" err="1"/>
              <a:t>thisset</a:t>
            </a:r>
            <a:r>
              <a:rPr lang="en-US" dirty="0"/>
              <a:t> = {"apple", "banana", "cherry"}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 </a:t>
            </a:r>
          </a:p>
          <a:p>
            <a:r>
              <a:rPr lang="en-US" dirty="0"/>
              <a:t>Once a set is created, you cannot change its items, but you can add new items.</a:t>
            </a:r>
          </a:p>
          <a:p>
            <a:r>
              <a:rPr lang="en-US" dirty="0"/>
              <a:t>Sets cannot have two items with the same value.</a:t>
            </a:r>
          </a:p>
          <a:p>
            <a:r>
              <a:rPr lang="en-US" dirty="0"/>
              <a:t>Get the number of items in a set:</a:t>
            </a:r>
          </a:p>
          <a:p>
            <a:r>
              <a:rPr lang="en-US" dirty="0" err="1"/>
              <a:t>thisset</a:t>
            </a:r>
            <a:r>
              <a:rPr lang="en-US" dirty="0"/>
              <a:t> = {"apple", "banana", "cherry"}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r>
              <a:rPr lang="en-US" dirty="0"/>
              <a:t>Try creating a set with different data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50435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582" y="426027"/>
            <a:ext cx="10515600" cy="5761327"/>
          </a:xfrm>
        </p:spPr>
        <p:txBody>
          <a:bodyPr/>
          <a:lstStyle/>
          <a:p>
            <a:r>
              <a:rPr lang="en-US" dirty="0"/>
              <a:t>PYTHON OPERATORS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Operators are used to perform operations on variables and values.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09225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9936"/>
            <a:ext cx="10515600" cy="12956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Python divides the operators in the following groups: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12007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758535"/>
            <a:ext cx="9718286" cy="496685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6503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4" y="613065"/>
            <a:ext cx="9307837" cy="54023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56927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5" y="1153391"/>
            <a:ext cx="9746016" cy="378553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3001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3" y="693278"/>
            <a:ext cx="8830907" cy="45154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04453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4" y="966355"/>
            <a:ext cx="9884100" cy="36677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01861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1194955"/>
            <a:ext cx="9135750" cy="322478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57309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1039091"/>
            <a:ext cx="9656805" cy="354259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79887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945573"/>
            <a:ext cx="8954750" cy="44784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35871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and associativity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96911" cy="496297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8494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C6499-C72F-46C2-A012-591AEAAA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2B6E5-676A-460B-ACE0-D35A4169270A}"/>
              </a:ext>
            </a:extLst>
          </p:cNvPr>
          <p:cNvSpPr txBox="1"/>
          <p:nvPr/>
        </p:nvSpPr>
        <p:spPr>
          <a:xfrm>
            <a:off x="368713" y="424070"/>
            <a:ext cx="3404843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Algorithm </a:t>
            </a:r>
          </a:p>
          <a:p>
            <a:r>
              <a:rPr lang="en-US" dirty="0"/>
              <a:t>Step by step solution to a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Flowcharts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Pseudocode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Decision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Structured charts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B1AA7-DEAB-415D-B74E-356F5421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50" y="424070"/>
            <a:ext cx="6349698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62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976313"/>
            <a:ext cx="105156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program’s 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control flow</a:t>
            </a: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order in which the program’s code executes.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control flow of a Python program is regulated by conditional statements, loops, and function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has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types of control structures: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default mode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used for decisions and branching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used for looping, i.e., repeating a piece of code multiple times.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25549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6" y="800100"/>
            <a:ext cx="8247821" cy="448653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43564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64" y="737755"/>
            <a:ext cx="7659862" cy="517285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05030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9" y="328180"/>
            <a:ext cx="7087890" cy="620164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74080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71" y="859533"/>
            <a:ext cx="8783276" cy="451548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417600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602674"/>
            <a:ext cx="8165542" cy="587426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221824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65018"/>
            <a:ext cx="7729989" cy="520748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3278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966355"/>
            <a:ext cx="7484457" cy="391541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338176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45" y="727365"/>
            <a:ext cx="7934349" cy="503558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24230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153391"/>
            <a:ext cx="5401429" cy="32234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090C6-5FD9-42E5-9799-9CB4188FF4E5}"/>
              </a:ext>
            </a:extLst>
          </p:cNvPr>
          <p:cNvSpPr txBox="1"/>
          <p:nvPr/>
        </p:nvSpPr>
        <p:spPr>
          <a:xfrm>
            <a:off x="4943061" y="5592417"/>
            <a:ext cx="6533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https://pynative.com/python-if-else-and-for-loop-exercise-with-solutions/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36" y="872836"/>
            <a:ext cx="9071849" cy="38326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7FD6-8034-42AF-A40F-BF3B828E4C5C}"/>
              </a:ext>
            </a:extLst>
          </p:cNvPr>
          <p:cNvSpPr txBox="1"/>
          <p:nvPr/>
        </p:nvSpPr>
        <p:spPr>
          <a:xfrm>
            <a:off x="1215736" y="49769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https://www.youtube.com/watch?v=OnDr4J2UXSA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4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2E1E-69B9-4946-9609-A85E67EC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individual elements in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E99E1-5B7E-4B91-9425-4172BB10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4ECD0-8B0D-4E20-9D50-DFC889A3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616765"/>
            <a:ext cx="9090992" cy="35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8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49A9-DA45-40B4-8984-47702678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 loop to do the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0B47-58DC-43CB-8B6A-3F7866E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652F2-4BED-43FD-875C-288E337C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" y="1497496"/>
            <a:ext cx="10889973" cy="43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FABD-02C2-4BF7-9B7D-842F3008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sum of the members of a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0C46-750A-491D-A4E5-27EF9FA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7751D-77BD-478E-A547-BB3AFC4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86" y="2793645"/>
            <a:ext cx="8816043" cy="26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23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F5CC-9BB8-4F8A-86D6-7FA9A9F8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range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E2C14-9765-4E44-A671-53C4BDAF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0F7A7C-6D9F-4C82-9F3C-718F25FE9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5" y="1690688"/>
            <a:ext cx="9240314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A1CD4-029E-4B2C-A85C-318ECDAA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95" y="3144568"/>
            <a:ext cx="9505357" cy="1197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62D04-BDCD-4EAF-B68B-79A029675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44028"/>
            <a:ext cx="9538252" cy="666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56E055-0DF9-4969-8701-B86BEC358881}"/>
              </a:ext>
            </a:extLst>
          </p:cNvPr>
          <p:cNvSpPr txBox="1"/>
          <p:nvPr/>
        </p:nvSpPr>
        <p:spPr>
          <a:xfrm>
            <a:off x="871095" y="5710019"/>
            <a:ext cx="773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  <a:p>
            <a:r>
              <a:rPr lang="en-US" dirty="0"/>
              <a:t>Print the sum of numbers in the range of 1 to 20, is the number is a multiple of 3</a:t>
            </a:r>
          </a:p>
        </p:txBody>
      </p:sp>
    </p:spTree>
    <p:extLst>
      <p:ext uri="{BB962C8B-B14F-4D97-AF65-F5344CB8AC3E}">
        <p14:creationId xmlns:p14="http://schemas.microsoft.com/office/powerpoint/2010/main" val="40088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21" y="798916"/>
            <a:ext cx="8859486" cy="455358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0135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C311-6B14-48C4-972B-82E8C463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 to get out of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9D70-9197-4E40-A894-A5952463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2BC9A-B36D-47A0-A89B-280C5E48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3883" cy="240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590154"/>
            <a:ext cx="6382641" cy="567769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786681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09" y="1859973"/>
            <a:ext cx="7935669" cy="25264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788881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8100"/>
            <a:ext cx="6887536" cy="68017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962561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F37-363D-46A0-82D8-7C83BE4D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480344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while and for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CA90-EA41-46AA-A302-CE79CFD0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39CDE-1F13-4BCC-B52B-097AB744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3" y="1462337"/>
            <a:ext cx="10147852" cy="39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10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E0DF-9988-4E66-8B05-A023A61E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1095E-7544-4E2F-807A-E8707800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361C5-BEF1-486A-98E8-E6085E1158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Write a program that uses an input function to input 5 scores, calculate the total and average then use the following grading system to grade the results</a:t>
            </a:r>
          </a:p>
          <a:p>
            <a:pPr marL="0" indent="0">
              <a:buNone/>
            </a:pPr>
            <a:r>
              <a:rPr lang="en-US" dirty="0"/>
              <a:t>Average     Grade</a:t>
            </a:r>
          </a:p>
          <a:p>
            <a:pPr marL="0" indent="0">
              <a:buNone/>
            </a:pPr>
            <a:r>
              <a:rPr lang="en-US" dirty="0"/>
              <a:t>80 – 100      A</a:t>
            </a:r>
          </a:p>
          <a:p>
            <a:pPr marL="0" indent="0">
              <a:buNone/>
            </a:pPr>
            <a:r>
              <a:rPr lang="en-US" dirty="0"/>
              <a:t>60 – 79        B</a:t>
            </a:r>
          </a:p>
          <a:p>
            <a:pPr marL="0" indent="0">
              <a:buNone/>
            </a:pPr>
            <a:r>
              <a:rPr lang="en-US" dirty="0"/>
              <a:t>50 – 59         C</a:t>
            </a:r>
          </a:p>
          <a:p>
            <a:pPr marL="0" indent="0">
              <a:buNone/>
            </a:pPr>
            <a:r>
              <a:rPr lang="en-US" dirty="0"/>
              <a:t>40 – 49         D</a:t>
            </a:r>
          </a:p>
          <a:p>
            <a:pPr marL="0" indent="0">
              <a:buNone/>
            </a:pPr>
            <a:r>
              <a:rPr lang="en-US" dirty="0"/>
              <a:t>Below Forty  F</a:t>
            </a:r>
          </a:p>
        </p:txBody>
      </p:sp>
    </p:spTree>
    <p:extLst>
      <p:ext uri="{BB962C8B-B14F-4D97-AF65-F5344CB8AC3E}">
        <p14:creationId xmlns:p14="http://schemas.microsoft.com/office/powerpoint/2010/main" val="3833569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26C3-B046-4B1C-A5A8-639FC544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E6D4-1F0A-4F76-BF37-85B253D6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5AFD6-49E6-4CF2-BF41-FD41CDED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8" y="1466991"/>
            <a:ext cx="9482727" cy="196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F9C73-B832-4606-A7EF-482230E3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87839"/>
            <a:ext cx="8358809" cy="196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7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1FAF-2C82-4146-9F61-8C77382B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AE925-E8AA-49CE-9A9C-8BB516E0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584C8-76DE-4A84-8A1B-A4A7A5F3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1364974"/>
            <a:ext cx="8732613" cy="42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7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A2D69-E062-4151-BDA5-2746432F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088BC-708D-462B-8BEB-F6EE544A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8376"/>
            <a:ext cx="8777747" cy="2464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E82E9-4276-4744-AA20-FE470F96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3" y="2843281"/>
            <a:ext cx="8486244" cy="1638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53B8D-D51D-4FAD-A6B5-2F1A7C7B3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54" y="4595286"/>
            <a:ext cx="820349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B1E-DA71-48D7-9BF3-50264FCC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F512-AE13-4EF9-9B7A-7C522B72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 function to return product two numbers</a:t>
            </a:r>
          </a:p>
          <a:p>
            <a:pPr marL="514350" indent="-514350">
              <a:buAutoNum type="arabicPeriod"/>
            </a:pPr>
            <a:r>
              <a:rPr lang="en-US" dirty="0"/>
              <a:t>Given name of a person, height in meters, weight in kg, define a   function to calculate the </a:t>
            </a:r>
            <a:r>
              <a:rPr lang="en-US" dirty="0" err="1"/>
              <a:t>bmi</a:t>
            </a:r>
            <a:r>
              <a:rPr lang="en-US" dirty="0"/>
              <a:t> then print 0ver weight if the </a:t>
            </a:r>
            <a:r>
              <a:rPr lang="en-US" dirty="0" err="1"/>
              <a:t>bmi</a:t>
            </a:r>
            <a:r>
              <a:rPr lang="en-US" dirty="0"/>
              <a:t> is more than 25 otherwise it prints good </a:t>
            </a:r>
            <a:r>
              <a:rPr lang="en-US" dirty="0" err="1"/>
              <a:t>good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Define a function </a:t>
            </a:r>
            <a:r>
              <a:rPr lang="en-US" dirty="0" err="1"/>
              <a:t>calculate_minutes</a:t>
            </a:r>
            <a:r>
              <a:rPr lang="en-US" dirty="0"/>
              <a:t> so that given an amount of time specified in hours and minutes, the function returns the total number of minutes (e.g. given 3 hours and 15 minutes, it should return 195 minutes)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BE526-D3D1-416D-A438-226FE8BF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1072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917"/>
            <a:ext cx="10515600" cy="829830"/>
          </a:xfrm>
        </p:spPr>
        <p:txBody>
          <a:bodyPr/>
          <a:lstStyle/>
          <a:p>
            <a:r>
              <a:rPr lang="en-US" dirty="0"/>
              <a:t>Lists are mutable(changeable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807315"/>
            <a:ext cx="10515600" cy="56454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Fruits = [‘apple’,  ’kiwi’ , ‘banana’]</a:t>
            </a:r>
          </a:p>
          <a:p>
            <a:pPr marL="0" indent="0">
              <a:buNone/>
            </a:pPr>
            <a:r>
              <a:rPr lang="en-US" dirty="0"/>
              <a:t>Print(Fruits)</a:t>
            </a:r>
          </a:p>
          <a:p>
            <a:pPr marL="514350" indent="-514350">
              <a:buAutoNum type="arabicPeriod"/>
            </a:pPr>
            <a:r>
              <a:rPr lang="en-US" dirty="0"/>
              <a:t>Update</a:t>
            </a:r>
          </a:p>
          <a:p>
            <a:pPr marL="0" indent="0">
              <a:buNone/>
            </a:pPr>
            <a:r>
              <a:rPr lang="en-US" dirty="0"/>
              <a:t>Fruits[2] = ‘Oranges’</a:t>
            </a:r>
          </a:p>
          <a:p>
            <a:pPr marL="0" indent="0">
              <a:buNone/>
            </a:pPr>
            <a:r>
              <a:rPr lang="en-US" dirty="0"/>
              <a:t>Print(Fruits)</a:t>
            </a:r>
          </a:p>
          <a:p>
            <a:pPr marL="0" indent="0">
              <a:buNone/>
            </a:pPr>
            <a:r>
              <a:rPr lang="en-US" dirty="0"/>
              <a:t>2. Add a value using append (adding value at the end of the list)</a:t>
            </a:r>
          </a:p>
          <a:p>
            <a:pPr marL="0" indent="0">
              <a:buNone/>
            </a:pPr>
            <a:r>
              <a:rPr lang="en-US" dirty="0" err="1"/>
              <a:t>Fruits.append</a:t>
            </a:r>
            <a:r>
              <a:rPr lang="en-US" dirty="0"/>
              <a:t>(‘Mango’)</a:t>
            </a:r>
          </a:p>
          <a:p>
            <a:pPr marL="0" indent="0">
              <a:buNone/>
            </a:pPr>
            <a:r>
              <a:rPr lang="en-US" dirty="0"/>
              <a:t>3. Adding a value in the middle of the list (use insert function and index where you want it added)</a:t>
            </a:r>
          </a:p>
          <a:p>
            <a:pPr marL="0" indent="0">
              <a:buNone/>
            </a:pPr>
            <a:r>
              <a:rPr lang="en-US" dirty="0"/>
              <a:t>Specify the index number then give it a value</a:t>
            </a:r>
          </a:p>
          <a:p>
            <a:pPr marL="0" indent="0">
              <a:buNone/>
            </a:pPr>
            <a:r>
              <a:rPr lang="en-US" dirty="0" err="1"/>
              <a:t>Fruits.insert</a:t>
            </a:r>
            <a:r>
              <a:rPr lang="en-US" dirty="0"/>
              <a:t>(1, ‘Kiwi’)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43244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AE25-EA0B-4828-A611-E27C5A0E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involving selection, loops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4CA4-D106-4657-B15C-ECEF3921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Define function c such that given a list of numbers and a value n,  it returns the product of the first n numbers in the list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Define function </a:t>
            </a:r>
            <a:r>
              <a:rPr lang="en-US" dirty="0" err="1"/>
              <a:t>multiply_slice</a:t>
            </a:r>
            <a:r>
              <a:rPr lang="en-US" dirty="0"/>
              <a:t> so that, given a list of numbers and two values m and n, returns the product of all numbers in the list between the </a:t>
            </a:r>
            <a:r>
              <a:rPr lang="en-US" dirty="0" err="1"/>
              <a:t>mth</a:t>
            </a:r>
            <a:r>
              <a:rPr lang="en-US" dirty="0"/>
              <a:t> number and nth number (e.g. </a:t>
            </a:r>
            <a:r>
              <a:rPr lang="en-US" dirty="0" err="1"/>
              <a:t>multiply_slice</a:t>
            </a:r>
            <a:r>
              <a:rPr lang="en-US" dirty="0"/>
              <a:t>([5, 2, 3, 4, 10], 2, 4) should return 24).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0DFC6-7AAA-4E48-87F6-F6A8C20F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179953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4193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but not all functions in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283" y="896649"/>
            <a:ext cx="8466025" cy="48495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5658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446809"/>
            <a:ext cx="10214897" cy="533346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51238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580447"/>
          </a:xfrm>
        </p:spPr>
        <p:txBody>
          <a:bodyPr>
            <a:normAutofit fontScale="90000"/>
          </a:bodyPr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1" y="696191"/>
            <a:ext cx="11114809" cy="5480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courses = {1:"python", "two": "java"}</a:t>
            </a:r>
          </a:p>
          <a:p>
            <a:pPr marL="0" indent="0">
              <a:buNone/>
            </a:pPr>
            <a:r>
              <a:rPr lang="en-US" dirty="0"/>
              <a:t>Courses</a:t>
            </a:r>
          </a:p>
          <a:p>
            <a:pPr marL="0" indent="0">
              <a:buNone/>
            </a:pPr>
            <a:r>
              <a:rPr lang="en-US" dirty="0"/>
              <a:t>Print using key</a:t>
            </a:r>
          </a:p>
          <a:p>
            <a:pPr marL="0" indent="0">
              <a:buNone/>
            </a:pPr>
            <a:r>
              <a:rPr lang="en-US" dirty="0"/>
              <a:t>Courses[1]</a:t>
            </a:r>
          </a:p>
          <a:p>
            <a:pPr marL="0" indent="0">
              <a:buNone/>
            </a:pPr>
            <a:r>
              <a:rPr lang="en-US" dirty="0"/>
              <a:t>Print using get()</a:t>
            </a:r>
          </a:p>
          <a:p>
            <a:pPr marL="0" indent="0">
              <a:buNone/>
            </a:pPr>
            <a:r>
              <a:rPr lang="en-US" dirty="0" err="1"/>
              <a:t>Courses.get</a:t>
            </a:r>
            <a:r>
              <a:rPr lang="en-US" dirty="0"/>
              <a:t>(‘two’)</a:t>
            </a:r>
          </a:p>
          <a:p>
            <a:pPr marL="0" indent="0">
              <a:buNone/>
            </a:pPr>
            <a:r>
              <a:rPr lang="en-US" dirty="0"/>
              <a:t>Update the dictionary</a:t>
            </a:r>
          </a:p>
          <a:p>
            <a:pPr marL="0" indent="0">
              <a:buNone/>
            </a:pPr>
            <a:r>
              <a:rPr lang="en-US" dirty="0"/>
              <a:t>Courses[1]= “C++”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dictionary with 3 keys, all with the value 0:</a:t>
            </a:r>
          </a:p>
          <a:p>
            <a:pPr marL="0" indent="0">
              <a:buNone/>
            </a:pPr>
            <a:r>
              <a:rPr lang="en-US" dirty="0"/>
              <a:t>x = ('key1', 'key2', 'key3')</a:t>
            </a:r>
            <a:br>
              <a:rPr lang="en-US" dirty="0"/>
            </a:br>
            <a:r>
              <a:rPr lang="en-US" dirty="0"/>
              <a:t>y = 0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 = </a:t>
            </a:r>
            <a:r>
              <a:rPr lang="en-US" dirty="0" err="1"/>
              <a:t>dict.fromkeys</a:t>
            </a:r>
            <a:r>
              <a:rPr lang="en-US" dirty="0"/>
              <a:t>(x, y)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359492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1" y="820882"/>
            <a:ext cx="9758073" cy="465627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Notes by: Lucy Wagoro</a:t>
            </a:r>
          </a:p>
        </p:txBody>
      </p:sp>
    </p:spTree>
    <p:extLst>
      <p:ext uri="{BB962C8B-B14F-4D97-AF65-F5344CB8AC3E}">
        <p14:creationId xmlns:p14="http://schemas.microsoft.com/office/powerpoint/2010/main" val="29927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1195</Words>
  <Application>Microsoft Office PowerPoint</Application>
  <PresentationFormat>Widescreen</PresentationFormat>
  <Paragraphs>158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Lists are mutable(changeable )</vt:lpstr>
      <vt:lpstr>Other but not all functions in lists</vt:lpstr>
      <vt:lpstr>PowerPoint Presentation</vt:lpstr>
      <vt:lpstr>Dictionary</vt:lpstr>
      <vt:lpstr>PowerPoint Presentation</vt:lpstr>
      <vt:lpstr>PowerPoint Presentation</vt:lpstr>
      <vt:lpstr>PowerPoint Presentation</vt:lpstr>
      <vt:lpstr>NOTE</vt:lpstr>
      <vt:lpstr>PowerPoint Presentation</vt:lpstr>
      <vt:lpstr>SET</vt:lpstr>
      <vt:lpstr>PowerPoint Presentation</vt:lpstr>
      <vt:lpstr> Python divides the operators in the following groups: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 precedence and associativity</vt:lpstr>
      <vt:lpstr>PowerPoint Presentation</vt:lpstr>
      <vt:lpstr>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Printing individual elements in a list</vt:lpstr>
      <vt:lpstr>Using for loop to do the same</vt:lpstr>
      <vt:lpstr>Printing the sum of the members of a list</vt:lpstr>
      <vt:lpstr>Using range method</vt:lpstr>
      <vt:lpstr>Break statement to get out of loop</vt:lpstr>
      <vt:lpstr>PowerPoint Presentation</vt:lpstr>
      <vt:lpstr>PowerPoint Presentation</vt:lpstr>
      <vt:lpstr>PowerPoint Presentation</vt:lpstr>
      <vt:lpstr>Compare while and for loop</vt:lpstr>
      <vt:lpstr>1. Activity</vt:lpstr>
      <vt:lpstr>PYTHON FUNCTIONS</vt:lpstr>
      <vt:lpstr>Example</vt:lpstr>
      <vt:lpstr>PowerPoint Presentation</vt:lpstr>
      <vt:lpstr>Activity </vt:lpstr>
      <vt:lpstr>Activity involving selection, loops and functions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capello</cp:lastModifiedBy>
  <cp:revision>40</cp:revision>
  <dcterms:created xsi:type="dcterms:W3CDTF">2021-02-26T13:13:33Z</dcterms:created>
  <dcterms:modified xsi:type="dcterms:W3CDTF">2021-03-20T19:51:09Z</dcterms:modified>
</cp:coreProperties>
</file>