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266" r:id="rId3"/>
    <p:sldId id="375" r:id="rId4"/>
    <p:sldId id="340" r:id="rId5"/>
    <p:sldId id="374" r:id="rId6"/>
    <p:sldId id="376" r:id="rId7"/>
    <p:sldId id="377" r:id="rId8"/>
    <p:sldId id="378" r:id="rId9"/>
    <p:sldId id="383" r:id="rId10"/>
    <p:sldId id="386" r:id="rId11"/>
    <p:sldId id="385" r:id="rId12"/>
    <p:sldId id="277" r:id="rId13"/>
    <p:sldId id="384" r:id="rId14"/>
    <p:sldId id="382" r:id="rId15"/>
    <p:sldId id="392" r:id="rId16"/>
    <p:sldId id="394" r:id="rId17"/>
    <p:sldId id="388" r:id="rId18"/>
    <p:sldId id="387" r:id="rId19"/>
    <p:sldId id="389" r:id="rId20"/>
    <p:sldId id="3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98" autoAdjust="0"/>
  </p:normalViewPr>
  <p:slideViewPr>
    <p:cSldViewPr snapToGrid="0" snapToObjects="1">
      <p:cViewPr varScale="1">
        <p:scale>
          <a:sx n="117" d="100"/>
          <a:sy n="117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AF274-BA3F-104C-B4F5-1FD3A53A737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615A1-E2C8-D744-948F-DB311F73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5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0FBB9-0127-4A45-8CCE-F796A70551E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B8B56-C9DB-D043-9112-D612B58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7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ED59-C183-6C4B-BAF6-33153AEC072D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8D47-67D4-8B49-B9DF-08CE85C8E226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736-CF0D-9947-BB6F-30737237AAAD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903-0617-284B-BCA3-1A1342D92DA2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E2C6-865A-7344-AB50-CB96AAE3A522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AC17-E7E2-3C47-8CE8-0D2CB2C71C9B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FCB-7B52-1242-88F1-65FE6905D5C0}" type="datetime1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C3B-8552-E645-AC63-7F2C6C962A61}" type="datetime1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DB7-D0D4-2B4F-A9A5-2C8096E48751}" type="datetime1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FB36-6ACF-2441-B2E2-D013E739924B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3FBF-560C-2745-9D4F-E35C6375FCB5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AD4A-9EA9-5F48-A776-A1E49EF47BFC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1.e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2.emf"/><Relationship Id="rId10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9.e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0.e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92855" y="3428456"/>
            <a:ext cx="3570144" cy="862679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624628" y="2214949"/>
            <a:ext cx="4748176" cy="862679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624628" y="4665929"/>
            <a:ext cx="4748176" cy="862679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990672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754069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</a:p>
        </p:txBody>
      </p:sp>
      <p:sp>
        <p:nvSpPr>
          <p:cNvPr id="106" name="Oval 105"/>
          <p:cNvSpPr/>
          <p:nvPr/>
        </p:nvSpPr>
        <p:spPr>
          <a:xfrm>
            <a:off x="5605393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n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565679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502816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102168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k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0" name="Straight Arrow Connector 109"/>
          <p:cNvCxnSpPr>
            <a:stCxn id="104" idx="0"/>
            <a:endCxn id="107" idx="3"/>
          </p:cNvCxnSpPr>
          <p:nvPr/>
        </p:nvCxnSpPr>
        <p:spPr>
          <a:xfrm flipV="1">
            <a:off x="2248278" y="4011997"/>
            <a:ext cx="392852" cy="833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4" idx="0"/>
            <a:endCxn id="108" idx="4"/>
          </p:cNvCxnSpPr>
          <p:nvPr/>
        </p:nvCxnSpPr>
        <p:spPr>
          <a:xfrm flipV="1">
            <a:off x="2248278" y="4087448"/>
            <a:ext cx="1512144" cy="758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  <a:endCxn id="109" idx="3"/>
          </p:cNvCxnSpPr>
          <p:nvPr/>
        </p:nvCxnSpPr>
        <p:spPr>
          <a:xfrm flipV="1">
            <a:off x="2248278" y="4011997"/>
            <a:ext cx="2929341" cy="833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5" idx="0"/>
            <a:endCxn id="107" idx="4"/>
          </p:cNvCxnSpPr>
          <p:nvPr/>
        </p:nvCxnSpPr>
        <p:spPr>
          <a:xfrm flipH="1" flipV="1">
            <a:off x="2823285" y="4087448"/>
            <a:ext cx="188390" cy="758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0"/>
            <a:endCxn id="107" idx="5"/>
          </p:cNvCxnSpPr>
          <p:nvPr/>
        </p:nvCxnSpPr>
        <p:spPr>
          <a:xfrm flipH="1" flipV="1">
            <a:off x="3005439" y="4011997"/>
            <a:ext cx="2857560" cy="833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6" idx="0"/>
            <a:endCxn id="109" idx="5"/>
          </p:cNvCxnSpPr>
          <p:nvPr/>
        </p:nvCxnSpPr>
        <p:spPr>
          <a:xfrm flipH="1" flipV="1">
            <a:off x="5541928" y="4011997"/>
            <a:ext cx="321071" cy="833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0"/>
            <a:endCxn id="109" idx="4"/>
          </p:cNvCxnSpPr>
          <p:nvPr/>
        </p:nvCxnSpPr>
        <p:spPr>
          <a:xfrm flipV="1">
            <a:off x="3011675" y="4087448"/>
            <a:ext cx="2348099" cy="758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038488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051076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605393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j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20" name="Straight Arrow Connector 119"/>
          <p:cNvCxnSpPr>
            <a:stCxn id="107" idx="0"/>
            <a:endCxn id="118" idx="3"/>
          </p:cNvCxnSpPr>
          <p:nvPr/>
        </p:nvCxnSpPr>
        <p:spPr>
          <a:xfrm flipV="1">
            <a:off x="2823285" y="2834433"/>
            <a:ext cx="303242" cy="7378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9" idx="0"/>
            <a:endCxn id="118" idx="5"/>
          </p:cNvCxnSpPr>
          <p:nvPr/>
        </p:nvCxnSpPr>
        <p:spPr>
          <a:xfrm flipH="1" flipV="1">
            <a:off x="3490836" y="2834433"/>
            <a:ext cx="1868938" cy="7378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8" idx="0"/>
            <a:endCxn id="118" idx="4"/>
          </p:cNvCxnSpPr>
          <p:nvPr/>
        </p:nvCxnSpPr>
        <p:spPr>
          <a:xfrm flipH="1" flipV="1">
            <a:off x="3308682" y="2909884"/>
            <a:ext cx="451740" cy="6623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35222" y="49195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Inputs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0976" y="36701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Hidden Units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5550" y="2473963"/>
            <a:ext cx="101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Outputs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7" grpId="0" animBg="1"/>
      <p:bldP spid="118" grpId="0" animBg="1"/>
      <p:bldP spid="119" grpId="0" animBg="1"/>
      <p:bldP spid="125" grpId="0"/>
      <p:bldP spid="126" grpId="0"/>
      <p:bldP spid="1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cxnSp>
        <p:nvCxnSpPr>
          <p:cNvPr id="82" name="Straight Arrow Connector 81"/>
          <p:cNvCxnSpPr>
            <a:stCxn id="81" idx="4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1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Output Gate</a:t>
            </a:r>
            <a:endParaRPr lang="en-US" sz="12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FFFFFF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FFFFFF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88" name="Oval 8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190298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0" name="Straight Arrow Connector 89"/>
          <p:cNvCxnSpPr>
            <a:stCxn id="88" idx="6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63729" y="3784514"/>
            <a:ext cx="37623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rgbClr val="FFFFFF"/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rgbClr val="FFFFFF"/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cxnSp>
        <p:nvCxnSpPr>
          <p:cNvPr id="97" name="Straight Arrow Connector 96"/>
          <p:cNvCxnSpPr>
            <a:stCxn id="96" idx="4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Input Gate</a:t>
            </a:r>
            <a:endParaRPr lang="en-US" sz="12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FFFFFF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cxnSp>
        <p:nvCxnSpPr>
          <p:cNvPr id="104" name="Straight Arrow Connector 103"/>
          <p:cNvCxnSpPr>
            <a:stCxn id="103" idx="0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3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3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Forget Gate</a:t>
            </a:r>
            <a:endParaRPr lang="en-US" sz="12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FFFFFF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FFFFFF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10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tx1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44" name="Straight Arrow Connector 43"/>
          <p:cNvCxnSpPr>
            <a:stCxn id="39" idx="4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45" name="Oval 44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47" name="Straight Arrow Connector 46"/>
          <p:cNvCxnSpPr>
            <a:stCxn id="45" idx="6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5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5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9" name="Straight Arrow Connector 58"/>
          <p:cNvCxnSpPr>
            <a:stCxn id="58" idx="4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73" name="Straight Arrow Connector 72"/>
          <p:cNvCxnSpPr>
            <a:stCxn id="72" idx="0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2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2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224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</a:p>
        </p:txBody>
      </p:sp>
      <p:sp>
        <p:nvSpPr>
          <p:cNvPr id="41" name="Oval 40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2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2" idx="5"/>
            <a:endCxn id="84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42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33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1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42" name="Oval 41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tx1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59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A6A6A6"/>
              </a:solidFill>
              <a:latin typeface="CMU Bright Roman"/>
              <a:cs typeface="CMU Bright Roman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>
            <a:stCxn id="69" idx="4"/>
            <a:endCxn id="71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1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6"/>
            <a:endCxn id="100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80" name="Straight Connector 79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>
            <a:stCxn id="70" idx="0"/>
            <a:endCxn id="78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05"/>
          <p:cNvCxnSpPr>
            <a:stCxn id="100" idx="5"/>
            <a:endCxn id="78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05"/>
          <p:cNvCxnSpPr>
            <a:stCxn id="78" idx="2"/>
            <a:endCxn id="100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9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9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0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0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00" name="Oval 99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7" name="Straight Arrow Connector 106"/>
          <p:cNvCxnSpPr>
            <a:stCxn id="101" idx="4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1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21" name="Oval 120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122" name="Straight Arrow Connector 121"/>
          <p:cNvCxnSpPr>
            <a:endCxn id="121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21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21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667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A6A6A6"/>
              </a:solidFill>
              <a:latin typeface="CMU Bright Roman"/>
              <a:cs typeface="CMU Bright Roman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164" name="Straight Connector 163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/>
          <p:cNvCxnSpPr>
            <a:stCxn id="156" idx="4"/>
            <a:endCxn id="158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58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8" idx="6"/>
            <a:endCxn id="191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>
            <a:stCxn id="157" idx="0"/>
            <a:endCxn id="170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05"/>
          <p:cNvCxnSpPr>
            <a:stCxn id="191" idx="5"/>
            <a:endCxn id="170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05"/>
          <p:cNvCxnSpPr>
            <a:stCxn id="170" idx="2"/>
            <a:endCxn id="191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5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57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7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91" name="Oval 190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1" name="Oval 40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649000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4" name="Straight Arrow Connector 43"/>
          <p:cNvCxnSpPr>
            <a:stCxn id="39" idx="4"/>
            <a:endCxn id="43" idx="0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565273" y="3762310"/>
            <a:ext cx="131882" cy="133686"/>
            <a:chOff x="7787230" y="1641491"/>
            <a:chExt cx="131882" cy="133686"/>
          </a:xfrm>
        </p:grpSpPr>
        <p:cxnSp>
          <p:nvCxnSpPr>
            <p:cNvPr id="46" name="Straight Connector 4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41" idx="6"/>
            <a:endCxn id="43" idx="2"/>
          </p:cNvCxnSpPr>
          <p:nvPr/>
        </p:nvCxnSpPr>
        <p:spPr>
          <a:xfrm>
            <a:off x="5657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6"/>
          </p:cNvCxnSpPr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latin typeface="CMU Bright Roman"/>
                <a:cs typeface="CMU Bright Roman"/>
              </a:rPr>
              <a:t>t</a:t>
            </a:r>
            <a:endParaRPr lang="en-US" sz="1600" i="1" baseline="30000" dirty="0"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57" name="Straight Arrow Connector 56"/>
          <p:cNvCxnSpPr>
            <a:stCxn id="191" idx="6"/>
          </p:cNvCxnSpPr>
          <p:nvPr/>
        </p:nvCxnSpPr>
        <p:spPr>
          <a:xfrm flipV="1">
            <a:off x="4706317" y="3829557"/>
            <a:ext cx="435923" cy="29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786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760464" y="1434258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rgbClr val="93CDDD"/>
              </a:solidFill>
              <a:ln w="19050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30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30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30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r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30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30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30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434259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rgbClr val="93CDDD"/>
              </a:solidFill>
              <a:ln w="19050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30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30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30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r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30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30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439855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30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30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30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30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30000" dirty="0">
                  <a:latin typeface="CMU Bright Roman"/>
                  <a:cs typeface="CMU Bright Roman"/>
                </a:endParaRPr>
              </a:p>
              <a:p>
                <a:pPr algn="r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30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30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30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30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36988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362940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5687" y="4416136"/>
            <a:ext cx="373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MU Bright Roman"/>
                <a:cs typeface="CMU Bright Roman"/>
              </a:rPr>
              <a:t>c</a:t>
            </a:r>
            <a:r>
              <a:rPr lang="en-US" i="1" baseline="30000" dirty="0">
                <a:latin typeface="CMU Bright Roman"/>
                <a:cs typeface="CMU Bright Roman"/>
              </a:rPr>
              <a:t>1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2474252" y="441613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MU Bright Roman"/>
                <a:cs typeface="CMU Bright Roman"/>
              </a:rPr>
              <a:t>c</a:t>
            </a:r>
            <a:r>
              <a:rPr lang="en-US" i="1" baseline="30000" dirty="0" smtClean="0">
                <a:latin typeface="CMU Bright Roman"/>
                <a:cs typeface="CMU Bright Roman"/>
              </a:rPr>
              <a:t>2</a:t>
            </a:r>
            <a:endParaRPr lang="en-US" baseline="30000" dirty="0"/>
          </a:p>
        </p:txBody>
      </p:sp>
      <p:sp>
        <p:nvSpPr>
          <p:cNvPr id="63" name="Rectangle 62"/>
          <p:cNvSpPr/>
          <p:nvPr/>
        </p:nvSpPr>
        <p:spPr>
          <a:xfrm>
            <a:off x="3809149" y="441613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MU Bright Roman"/>
                <a:cs typeface="CMU Bright Roman"/>
              </a:rPr>
              <a:t>c</a:t>
            </a:r>
            <a:r>
              <a:rPr lang="en-US" i="1" baseline="30000" dirty="0">
                <a:latin typeface="CMU Bright Roman"/>
                <a:cs typeface="CMU Bright Roman"/>
              </a:rPr>
              <a:t>3</a:t>
            </a:r>
            <a:endParaRPr lang="en-US" baseline="30000" dirty="0"/>
          </a:p>
        </p:txBody>
      </p:sp>
      <p:cxnSp>
        <p:nvCxnSpPr>
          <p:cNvPr id="64" name="Straight Arrow Connector 63"/>
          <p:cNvCxnSpPr>
            <a:stCxn id="33" idx="4"/>
            <a:endCxn id="91" idx="0"/>
          </p:cNvCxnSpPr>
          <p:nvPr/>
        </p:nvCxnSpPr>
        <p:spPr>
          <a:xfrm>
            <a:off x="1545446" y="4630284"/>
            <a:ext cx="857827" cy="1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1" idx="4"/>
            <a:endCxn id="107" idx="0"/>
          </p:cNvCxnSpPr>
          <p:nvPr/>
        </p:nvCxnSpPr>
        <p:spPr>
          <a:xfrm>
            <a:off x="2918484" y="4630285"/>
            <a:ext cx="819324" cy="5596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5149" y="149306"/>
            <a:ext cx="4458756" cy="60600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 rot="16200000">
            <a:off x="747436" y="4121066"/>
            <a:ext cx="1049363" cy="102330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3" name="Oval 32"/>
          <p:cNvSpPr/>
          <p:nvPr/>
        </p:nvSpPr>
        <p:spPr>
          <a:xfrm rot="16200000">
            <a:off x="1030235" y="4372679"/>
            <a:ext cx="515211" cy="515211"/>
          </a:xfrm>
          <a:prstGeom prst="ellipse">
            <a:avLst/>
          </a:prstGeom>
          <a:solidFill>
            <a:srgbClr val="93CDDD"/>
          </a:solidFill>
          <a:ln w="1905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2" name="Straight Arrow Connector 61"/>
          <p:cNvCxnSpPr>
            <a:stCxn id="33" idx="6"/>
          </p:cNvCxnSpPr>
          <p:nvPr/>
        </p:nvCxnSpPr>
        <p:spPr>
          <a:xfrm rot="16200000">
            <a:off x="971319" y="4054669"/>
            <a:ext cx="634532" cy="14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 flipV="1">
            <a:off x="1030236" y="4812439"/>
            <a:ext cx="75451" cy="6900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H="1" flipV="1">
            <a:off x="1469995" y="4812439"/>
            <a:ext cx="75452" cy="6900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083030" y="3374962"/>
            <a:ext cx="405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latin typeface="CMU Bright Roman"/>
                <a:cs typeface="CMU Bright Roman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0465" y="5415612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CMU Bright Roman"/>
                <a:cs typeface="CMU Bright Roman"/>
              </a:rPr>
              <a:t> </a:t>
            </a:r>
            <a:r>
              <a:rPr lang="en-US" sz="1600" dirty="0" smtClean="0">
                <a:latin typeface="CMU Bright Roman"/>
                <a:cs typeface="CMU Bright Roman"/>
              </a:rPr>
              <a:t>x</a:t>
            </a:r>
            <a:r>
              <a:rPr lang="en-US" sz="1600" i="1" baseline="30000" dirty="0">
                <a:latin typeface="CMU Bright Roman"/>
                <a:cs typeface="CMU Bright Roman"/>
              </a:rPr>
              <a:t>1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latin typeface="CMU Bright Roman"/>
                <a:cs typeface="CMU Bright Roman"/>
              </a:rPr>
              <a:t>   h</a:t>
            </a:r>
            <a:r>
              <a:rPr lang="en-US" sz="1600" i="1" baseline="30000" dirty="0">
                <a:latin typeface="CMU Bright Roman"/>
                <a:cs typeface="CMU Bright Roman"/>
              </a:rPr>
              <a:t>0</a:t>
            </a:r>
          </a:p>
          <a:p>
            <a:pPr algn="r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9766" y="2704145"/>
            <a:ext cx="398953" cy="366300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1" name="Straight Arrow Connector 30"/>
          <p:cNvCxnSpPr>
            <a:stCxn id="164" idx="0"/>
            <a:endCxn id="30" idx="2"/>
          </p:cNvCxnSpPr>
          <p:nvPr/>
        </p:nvCxnSpPr>
        <p:spPr>
          <a:xfrm flipV="1">
            <a:off x="1285852" y="3070445"/>
            <a:ext cx="3391" cy="30451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36659" y="1434258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3320" y="2106200"/>
            <a:ext cx="39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smtClean="0">
                <a:latin typeface="CMU Bright Roman"/>
                <a:cs typeface="CMU Bright Roman"/>
              </a:rPr>
              <a:t>y</a:t>
            </a:r>
            <a:r>
              <a:rPr lang="en-US" sz="1600" i="1" baseline="30000" dirty="0">
                <a:latin typeface="CMU Bright Roman"/>
                <a:cs typeface="CMU Bright Roman"/>
              </a:rPr>
              <a:t>1</a:t>
            </a:r>
          </a:p>
        </p:txBody>
      </p:sp>
      <p:cxnSp>
        <p:nvCxnSpPr>
          <p:cNvPr id="51" name="Straight Arrow Connector 50"/>
          <p:cNvCxnSpPr>
            <a:stCxn id="50" idx="0"/>
            <a:endCxn id="49" idx="2"/>
          </p:cNvCxnSpPr>
          <p:nvPr/>
        </p:nvCxnSpPr>
        <p:spPr>
          <a:xfrm flipH="1" flipV="1">
            <a:off x="1285853" y="1891855"/>
            <a:ext cx="4236" cy="21434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0"/>
            <a:endCxn id="50" idx="2"/>
          </p:cNvCxnSpPr>
          <p:nvPr/>
        </p:nvCxnSpPr>
        <p:spPr>
          <a:xfrm flipV="1">
            <a:off x="1289243" y="2444754"/>
            <a:ext cx="846" cy="25939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2120474" y="4121067"/>
            <a:ext cx="1049363" cy="102330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1" name="Oval 90"/>
          <p:cNvSpPr/>
          <p:nvPr/>
        </p:nvSpPr>
        <p:spPr>
          <a:xfrm rot="16200000">
            <a:off x="2403273" y="4372680"/>
            <a:ext cx="515211" cy="515211"/>
          </a:xfrm>
          <a:prstGeom prst="ellipse">
            <a:avLst/>
          </a:prstGeom>
          <a:solidFill>
            <a:srgbClr val="93CDDD"/>
          </a:solidFill>
          <a:ln w="1905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93" name="Straight Arrow Connector 92"/>
          <p:cNvCxnSpPr>
            <a:stCxn id="91" idx="6"/>
          </p:cNvCxnSpPr>
          <p:nvPr/>
        </p:nvCxnSpPr>
        <p:spPr>
          <a:xfrm rot="16200000">
            <a:off x="2344357" y="4054670"/>
            <a:ext cx="634532" cy="14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1" idx="1"/>
          </p:cNvCxnSpPr>
          <p:nvPr/>
        </p:nvCxnSpPr>
        <p:spPr>
          <a:xfrm flipV="1">
            <a:off x="2403274" y="4812440"/>
            <a:ext cx="75451" cy="6900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1" idx="3"/>
          </p:cNvCxnSpPr>
          <p:nvPr/>
        </p:nvCxnSpPr>
        <p:spPr>
          <a:xfrm flipH="1" flipV="1">
            <a:off x="2843033" y="4812440"/>
            <a:ext cx="75452" cy="6900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456068" y="3374963"/>
            <a:ext cx="405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latin typeface="CMU Bright Roman"/>
                <a:cs typeface="CMU Bright Roman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133503" y="5415613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CMU Bright Roman"/>
                <a:cs typeface="CMU Bright Roman"/>
              </a:rPr>
              <a:t> </a:t>
            </a:r>
            <a:r>
              <a:rPr lang="en-US" sz="1600" dirty="0" smtClean="0">
                <a:latin typeface="CMU Bright Roman"/>
                <a:cs typeface="CMU Bright Roman"/>
              </a:rPr>
              <a:t>x</a:t>
            </a:r>
            <a:r>
              <a:rPr lang="en-US" sz="1600" i="1" baseline="30000" dirty="0" smtClean="0">
                <a:latin typeface="CMU Bright Roman"/>
                <a:cs typeface="CMU Bright Roman"/>
              </a:rPr>
              <a:t>2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30000" dirty="0">
                <a:latin typeface="CMU Bright Roman"/>
                <a:cs typeface="CMU Bright Roman"/>
              </a:rPr>
              <a:t>1</a:t>
            </a:r>
          </a:p>
          <a:p>
            <a:pPr algn="r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462804" y="2704146"/>
            <a:ext cx="398953" cy="366300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5" name="Straight Arrow Connector 84"/>
          <p:cNvCxnSpPr>
            <a:stCxn id="96" idx="0"/>
            <a:endCxn id="84" idx="2"/>
          </p:cNvCxnSpPr>
          <p:nvPr/>
        </p:nvCxnSpPr>
        <p:spPr>
          <a:xfrm flipV="1">
            <a:off x="2658890" y="3070446"/>
            <a:ext cx="3391" cy="30451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409697" y="1434259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66358" y="2106201"/>
            <a:ext cx="39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smtClean="0">
                <a:latin typeface="CMU Bright Roman"/>
                <a:cs typeface="CMU Bright Roman"/>
              </a:rPr>
              <a:t>y</a:t>
            </a:r>
            <a:r>
              <a:rPr lang="en-US" sz="1600" i="1" baseline="30000" dirty="0">
                <a:latin typeface="CMU Bright Roman"/>
                <a:cs typeface="CMU Bright Roman"/>
              </a:rPr>
              <a:t>2</a:t>
            </a:r>
          </a:p>
        </p:txBody>
      </p:sp>
      <p:cxnSp>
        <p:nvCxnSpPr>
          <p:cNvPr id="88" name="Straight Arrow Connector 87"/>
          <p:cNvCxnSpPr>
            <a:stCxn id="87" idx="0"/>
            <a:endCxn id="86" idx="2"/>
          </p:cNvCxnSpPr>
          <p:nvPr/>
        </p:nvCxnSpPr>
        <p:spPr>
          <a:xfrm flipH="1" flipV="1">
            <a:off x="2658891" y="1891856"/>
            <a:ext cx="4236" cy="21434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0"/>
            <a:endCxn id="87" idx="2"/>
          </p:cNvCxnSpPr>
          <p:nvPr/>
        </p:nvCxnSpPr>
        <p:spPr>
          <a:xfrm flipV="1">
            <a:off x="2662281" y="2444755"/>
            <a:ext cx="846" cy="25939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16200000">
            <a:off x="3455009" y="4126663"/>
            <a:ext cx="1049363" cy="102330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7" name="Oval 106"/>
          <p:cNvSpPr/>
          <p:nvPr/>
        </p:nvSpPr>
        <p:spPr>
          <a:xfrm rot="16200000">
            <a:off x="3737808" y="4378276"/>
            <a:ext cx="515211" cy="5152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9" name="Straight Arrow Connector 108"/>
          <p:cNvCxnSpPr>
            <a:stCxn id="107" idx="6"/>
          </p:cNvCxnSpPr>
          <p:nvPr/>
        </p:nvCxnSpPr>
        <p:spPr>
          <a:xfrm rot="16200000">
            <a:off x="3678892" y="4060266"/>
            <a:ext cx="634532" cy="14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7" idx="1"/>
          </p:cNvCxnSpPr>
          <p:nvPr/>
        </p:nvCxnSpPr>
        <p:spPr>
          <a:xfrm flipV="1">
            <a:off x="3737809" y="4818036"/>
            <a:ext cx="75451" cy="6900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7" idx="3"/>
          </p:cNvCxnSpPr>
          <p:nvPr/>
        </p:nvCxnSpPr>
        <p:spPr>
          <a:xfrm flipH="1" flipV="1">
            <a:off x="4177568" y="4818036"/>
            <a:ext cx="75452" cy="6900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90603" y="3380559"/>
            <a:ext cx="405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latin typeface="CMU Bright Roman"/>
                <a:cs typeface="CMU Bright Roman"/>
              </a:rPr>
              <a:t>3</a:t>
            </a:r>
            <a:endParaRPr lang="en-US" sz="1600" i="1" baseline="30000" dirty="0">
              <a:latin typeface="CMU Bright Roman"/>
              <a:cs typeface="CMU Bright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68038" y="5421209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CMU Bright Roman"/>
                <a:cs typeface="CMU Bright Roman"/>
              </a:rPr>
              <a:t> </a:t>
            </a:r>
            <a:r>
              <a:rPr lang="en-US" sz="1600" dirty="0" smtClean="0">
                <a:latin typeface="CMU Bright Roman"/>
                <a:cs typeface="CMU Bright Roman"/>
              </a:rPr>
              <a:t>x</a:t>
            </a:r>
            <a:r>
              <a:rPr lang="en-US" sz="1600" i="1" baseline="30000" dirty="0">
                <a:latin typeface="CMU Bright Roman"/>
                <a:cs typeface="CMU Bright Roman"/>
              </a:rPr>
              <a:t>3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30000" dirty="0" smtClean="0">
                <a:latin typeface="CMU Bright Roman"/>
                <a:cs typeface="CMU Bright Roman"/>
              </a:rPr>
              <a:t>2</a:t>
            </a:r>
            <a:endParaRPr lang="en-US" sz="1600" i="1" baseline="30000" dirty="0">
              <a:latin typeface="CMU Bright Roman"/>
              <a:cs typeface="CMU Bright Roman"/>
            </a:endParaRPr>
          </a:p>
          <a:p>
            <a:pPr algn="r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797339" y="2709742"/>
            <a:ext cx="398953" cy="366300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1" name="Straight Arrow Connector 100"/>
          <p:cNvCxnSpPr>
            <a:stCxn id="112" idx="0"/>
            <a:endCxn id="100" idx="2"/>
          </p:cNvCxnSpPr>
          <p:nvPr/>
        </p:nvCxnSpPr>
        <p:spPr>
          <a:xfrm flipV="1">
            <a:off x="3993425" y="3076042"/>
            <a:ext cx="3391" cy="30451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44232" y="1439855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3</a:t>
            </a:r>
            <a:endParaRPr lang="en-US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00893" y="2111797"/>
            <a:ext cx="39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smtClean="0">
                <a:latin typeface="CMU Bright Roman"/>
                <a:cs typeface="CMU Bright Roman"/>
              </a:rPr>
              <a:t>y</a:t>
            </a:r>
            <a:r>
              <a:rPr lang="en-US" sz="1600" i="1" baseline="30000" dirty="0" smtClean="0">
                <a:latin typeface="CMU Bright Roman"/>
                <a:cs typeface="CMU Bright Roman"/>
              </a:rPr>
              <a:t>3</a:t>
            </a:r>
            <a:endParaRPr lang="en-US" sz="1600" i="1" baseline="30000" dirty="0">
              <a:latin typeface="CMU Bright Roman"/>
              <a:cs typeface="CMU Bright Roman"/>
            </a:endParaRPr>
          </a:p>
        </p:txBody>
      </p:sp>
      <p:cxnSp>
        <p:nvCxnSpPr>
          <p:cNvPr id="104" name="Straight Arrow Connector 103"/>
          <p:cNvCxnSpPr>
            <a:stCxn id="103" idx="0"/>
            <a:endCxn id="102" idx="2"/>
          </p:cNvCxnSpPr>
          <p:nvPr/>
        </p:nvCxnSpPr>
        <p:spPr>
          <a:xfrm flipH="1" flipV="1">
            <a:off x="3993426" y="1897452"/>
            <a:ext cx="4236" cy="21434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0"/>
            <a:endCxn id="103" idx="2"/>
          </p:cNvCxnSpPr>
          <p:nvPr/>
        </p:nvCxnSpPr>
        <p:spPr>
          <a:xfrm flipV="1">
            <a:off x="3996816" y="2450351"/>
            <a:ext cx="846" cy="25939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reeform 116"/>
          <p:cNvSpPr/>
          <p:nvPr/>
        </p:nvSpPr>
        <p:spPr>
          <a:xfrm>
            <a:off x="1430243" y="336988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362940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5687" y="4416136"/>
            <a:ext cx="373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MU Bright Roman"/>
                <a:cs typeface="CMU Bright Roman"/>
              </a:rPr>
              <a:t>c</a:t>
            </a:r>
            <a:r>
              <a:rPr lang="en-US" i="1" baseline="30000" dirty="0">
                <a:latin typeface="CMU Bright Roman"/>
                <a:cs typeface="CMU Bright Roman"/>
              </a:rPr>
              <a:t>1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2474252" y="441613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MU Bright Roman"/>
                <a:cs typeface="CMU Bright Roman"/>
              </a:rPr>
              <a:t>c</a:t>
            </a:r>
            <a:r>
              <a:rPr lang="en-US" i="1" baseline="30000" dirty="0" smtClean="0">
                <a:latin typeface="CMU Bright Roman"/>
                <a:cs typeface="CMU Bright Roman"/>
              </a:rPr>
              <a:t>2</a:t>
            </a:r>
            <a:endParaRPr lang="en-US" baseline="30000" dirty="0"/>
          </a:p>
        </p:txBody>
      </p:sp>
      <p:sp>
        <p:nvSpPr>
          <p:cNvPr id="63" name="Rectangle 62"/>
          <p:cNvSpPr/>
          <p:nvPr/>
        </p:nvSpPr>
        <p:spPr>
          <a:xfrm>
            <a:off x="3809149" y="441613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MU Bright Roman"/>
                <a:cs typeface="CMU Bright Roman"/>
              </a:rPr>
              <a:t>c</a:t>
            </a:r>
            <a:r>
              <a:rPr lang="en-US" i="1" baseline="30000" dirty="0">
                <a:latin typeface="CMU Bright Roman"/>
                <a:cs typeface="CMU Bright Roman"/>
              </a:rPr>
              <a:t>3</a:t>
            </a:r>
            <a:endParaRPr lang="en-US" baseline="30000" dirty="0"/>
          </a:p>
        </p:txBody>
      </p:sp>
      <p:cxnSp>
        <p:nvCxnSpPr>
          <p:cNvPr id="64" name="Straight Arrow Connector 63"/>
          <p:cNvCxnSpPr>
            <a:stCxn id="33" idx="4"/>
            <a:endCxn id="91" idx="0"/>
          </p:cNvCxnSpPr>
          <p:nvPr/>
        </p:nvCxnSpPr>
        <p:spPr>
          <a:xfrm>
            <a:off x="1545446" y="4630284"/>
            <a:ext cx="857827" cy="1"/>
          </a:xfrm>
          <a:prstGeom prst="straightConnector1">
            <a:avLst/>
          </a:prstGeom>
          <a:ln w="28575" cmpd="sng">
            <a:solidFill>
              <a:schemeClr val="accent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1" idx="4"/>
            <a:endCxn id="107" idx="0"/>
          </p:cNvCxnSpPr>
          <p:nvPr/>
        </p:nvCxnSpPr>
        <p:spPr>
          <a:xfrm>
            <a:off x="2918484" y="4630285"/>
            <a:ext cx="819324" cy="5596"/>
          </a:xfrm>
          <a:prstGeom prst="straightConnector1">
            <a:avLst/>
          </a:prstGeom>
          <a:ln w="28575" cmpd="sng">
            <a:solidFill>
              <a:schemeClr val="accent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5149" y="149306"/>
            <a:ext cx="4458756" cy="60600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8097" y="2226547"/>
            <a:ext cx="49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4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A6A6A6"/>
              </a:solidFill>
              <a:latin typeface="CMU Bright Roman"/>
              <a:cs typeface="CMU Bright Roman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164" name="Straight Connector 163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/>
          <p:cNvCxnSpPr>
            <a:stCxn id="156" idx="4"/>
            <a:endCxn id="158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58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8" idx="6"/>
            <a:endCxn id="191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>
            <a:stCxn id="157" idx="0"/>
            <a:endCxn id="170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05"/>
          <p:cNvCxnSpPr>
            <a:stCxn id="191" idx="5"/>
            <a:endCxn id="170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05"/>
          <p:cNvCxnSpPr>
            <a:stCxn id="170" idx="2"/>
            <a:endCxn id="191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5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57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7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91" name="Oval 190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1" name="Oval 40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649000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4" name="Straight Arrow Connector 43"/>
          <p:cNvCxnSpPr>
            <a:stCxn id="39" idx="4"/>
            <a:endCxn id="43" idx="0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565273" y="3762310"/>
            <a:ext cx="131882" cy="133686"/>
            <a:chOff x="7787230" y="1641491"/>
            <a:chExt cx="131882" cy="133686"/>
          </a:xfrm>
        </p:grpSpPr>
        <p:cxnSp>
          <p:nvCxnSpPr>
            <p:cNvPr id="46" name="Straight Connector 4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41" idx="6"/>
            <a:endCxn id="43" idx="2"/>
          </p:cNvCxnSpPr>
          <p:nvPr/>
        </p:nvCxnSpPr>
        <p:spPr>
          <a:xfrm>
            <a:off x="5657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6"/>
          </p:cNvCxnSpPr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latin typeface="CMU Bright Roman"/>
                <a:cs typeface="CMU Bright Roman"/>
              </a:rPr>
              <a:t>t</a:t>
            </a:r>
            <a:endParaRPr lang="en-US" sz="1600" i="1" baseline="30000" dirty="0"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57" name="Straight Arrow Connector 56"/>
          <p:cNvCxnSpPr>
            <a:stCxn id="191" idx="6"/>
          </p:cNvCxnSpPr>
          <p:nvPr/>
        </p:nvCxnSpPr>
        <p:spPr>
          <a:xfrm flipV="1">
            <a:off x="4706317" y="3829557"/>
            <a:ext cx="435923" cy="296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326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67" name="Straight Arrow Connector 166"/>
          <p:cNvCxnSpPr>
            <a:stCxn id="156" idx="4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57" idx="0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5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57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7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Forget Gate</a:t>
            </a:r>
            <a:endParaRPr lang="en-US" sz="12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58" name="Oval 5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rgbClr val="000000"/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989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92855" y="3428456"/>
            <a:ext cx="3570144" cy="862679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0" name="Rectangle 79"/>
          <p:cNvSpPr/>
          <p:nvPr/>
        </p:nvSpPr>
        <p:spPr>
          <a:xfrm>
            <a:off x="1624628" y="2214949"/>
            <a:ext cx="4748176" cy="862679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1" name="Rectangle 80"/>
          <p:cNvSpPr/>
          <p:nvPr/>
        </p:nvSpPr>
        <p:spPr>
          <a:xfrm>
            <a:off x="1624628" y="4665929"/>
            <a:ext cx="4748176" cy="862679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2" name="Oval 81"/>
          <p:cNvSpPr/>
          <p:nvPr/>
        </p:nvSpPr>
        <p:spPr>
          <a:xfrm>
            <a:off x="1990672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754069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</a:p>
        </p:txBody>
      </p:sp>
      <p:sp>
        <p:nvSpPr>
          <p:cNvPr id="84" name="Oval 83"/>
          <p:cNvSpPr/>
          <p:nvPr/>
        </p:nvSpPr>
        <p:spPr>
          <a:xfrm>
            <a:off x="5605393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n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565679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502816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102168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k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8" name="Straight Arrow Connector 87"/>
          <p:cNvCxnSpPr>
            <a:stCxn id="82" idx="0"/>
            <a:endCxn id="85" idx="3"/>
          </p:cNvCxnSpPr>
          <p:nvPr/>
        </p:nvCxnSpPr>
        <p:spPr>
          <a:xfrm flipV="1">
            <a:off x="2248278" y="4011997"/>
            <a:ext cx="392852" cy="833657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0"/>
            <a:endCxn id="86" idx="4"/>
          </p:cNvCxnSpPr>
          <p:nvPr/>
        </p:nvCxnSpPr>
        <p:spPr>
          <a:xfrm flipV="1">
            <a:off x="2248278" y="4087448"/>
            <a:ext cx="1512144" cy="75820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0"/>
            <a:endCxn id="87" idx="3"/>
          </p:cNvCxnSpPr>
          <p:nvPr/>
        </p:nvCxnSpPr>
        <p:spPr>
          <a:xfrm flipV="1">
            <a:off x="2248278" y="4011997"/>
            <a:ext cx="2929341" cy="833657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0"/>
            <a:endCxn id="85" idx="4"/>
          </p:cNvCxnSpPr>
          <p:nvPr/>
        </p:nvCxnSpPr>
        <p:spPr>
          <a:xfrm flipH="1" flipV="1">
            <a:off x="2823285" y="4087448"/>
            <a:ext cx="188390" cy="75820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5" idx="5"/>
          </p:cNvCxnSpPr>
          <p:nvPr/>
        </p:nvCxnSpPr>
        <p:spPr>
          <a:xfrm flipH="1" flipV="1">
            <a:off x="3005439" y="4011997"/>
            <a:ext cx="2857560" cy="833657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4" idx="0"/>
            <a:endCxn id="87" idx="5"/>
          </p:cNvCxnSpPr>
          <p:nvPr/>
        </p:nvCxnSpPr>
        <p:spPr>
          <a:xfrm flipH="1" flipV="1">
            <a:off x="5541928" y="4011997"/>
            <a:ext cx="321071" cy="833657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0"/>
            <a:endCxn id="87" idx="4"/>
          </p:cNvCxnSpPr>
          <p:nvPr/>
        </p:nvCxnSpPr>
        <p:spPr>
          <a:xfrm flipV="1">
            <a:off x="3011675" y="4087448"/>
            <a:ext cx="2348099" cy="75820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038488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051076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605393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j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3" name="Straight Arrow Connector 102"/>
          <p:cNvCxnSpPr>
            <a:stCxn id="85" idx="0"/>
            <a:endCxn id="100" idx="3"/>
          </p:cNvCxnSpPr>
          <p:nvPr/>
        </p:nvCxnSpPr>
        <p:spPr>
          <a:xfrm flipV="1">
            <a:off x="2823285" y="2834433"/>
            <a:ext cx="303242" cy="737804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7" idx="0"/>
            <a:endCxn id="100" idx="5"/>
          </p:cNvCxnSpPr>
          <p:nvPr/>
        </p:nvCxnSpPr>
        <p:spPr>
          <a:xfrm flipH="1" flipV="1">
            <a:off x="3490836" y="2834433"/>
            <a:ext cx="1868938" cy="737804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6" idx="0"/>
            <a:endCxn id="100" idx="4"/>
          </p:cNvCxnSpPr>
          <p:nvPr/>
        </p:nvCxnSpPr>
        <p:spPr>
          <a:xfrm flipH="1" flipV="1">
            <a:off x="3308682" y="2909884"/>
            <a:ext cx="451740" cy="66235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22550"/>
              </p:ext>
            </p:extLst>
          </p:nvPr>
        </p:nvGraphicFramePr>
        <p:xfrm>
          <a:off x="6265863" y="3670300"/>
          <a:ext cx="29178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2" name="Equation" r:id="rId3" imgW="1422400" imgH="203200" progId="Equation.DSMT4">
                  <p:embed/>
                </p:oleObj>
              </mc:Choice>
              <mc:Fallback>
                <p:oleObj name="Equation" r:id="rId3" imgW="1422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5863" y="3670300"/>
                        <a:ext cx="291782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54484"/>
              </p:ext>
            </p:extLst>
          </p:nvPr>
        </p:nvGraphicFramePr>
        <p:xfrm>
          <a:off x="7169150" y="2478088"/>
          <a:ext cx="11969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3" name="Equation" r:id="rId5" imgW="584200" imgH="203200" progId="Equation.DSMT4">
                  <p:embed/>
                </p:oleObj>
              </mc:Choice>
              <mc:Fallback>
                <p:oleObj name="Equation" r:id="rId5" imgW="584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9150" y="2478088"/>
                        <a:ext cx="119697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5222" y="49195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Inputs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0976" y="36701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Hidden Units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15550" y="2473963"/>
            <a:ext cx="101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Outputs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32" name="Curved Connector 31"/>
          <p:cNvCxnSpPr>
            <a:stCxn id="85" idx="2"/>
            <a:endCxn id="85" idx="1"/>
          </p:cNvCxnSpPr>
          <p:nvPr/>
        </p:nvCxnSpPr>
        <p:spPr>
          <a:xfrm rot="10800000" flipH="1">
            <a:off x="2565678" y="3647689"/>
            <a:ext cx="75451" cy="182155"/>
          </a:xfrm>
          <a:prstGeom prst="curvedConnector4">
            <a:avLst>
              <a:gd name="adj1" fmla="val -302978"/>
              <a:gd name="adj2" fmla="val 26691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86" idx="1"/>
            <a:endCxn id="85" idx="7"/>
          </p:cNvCxnSpPr>
          <p:nvPr/>
        </p:nvCxnSpPr>
        <p:spPr>
          <a:xfrm rot="16200000" flipV="1">
            <a:off x="3291853" y="3361274"/>
            <a:ext cx="12700" cy="572828"/>
          </a:xfrm>
          <a:prstGeom prst="curvedConnector3">
            <a:avLst>
              <a:gd name="adj1" fmla="val 23941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85" idx="5"/>
            <a:endCxn id="86" idx="3"/>
          </p:cNvCxnSpPr>
          <p:nvPr/>
        </p:nvCxnSpPr>
        <p:spPr>
          <a:xfrm rot="16200000" flipH="1">
            <a:off x="3291853" y="3725583"/>
            <a:ext cx="12700" cy="572828"/>
          </a:xfrm>
          <a:prstGeom prst="curvedConnector3">
            <a:avLst>
              <a:gd name="adj1" fmla="val 23941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87" idx="1"/>
            <a:endCxn id="86" idx="7"/>
          </p:cNvCxnSpPr>
          <p:nvPr/>
        </p:nvCxnSpPr>
        <p:spPr>
          <a:xfrm rot="16200000" flipV="1">
            <a:off x="4560098" y="3030166"/>
            <a:ext cx="12700" cy="1235043"/>
          </a:xfrm>
          <a:prstGeom prst="curvedConnector3">
            <a:avLst>
              <a:gd name="adj1" fmla="val 23941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87" idx="0"/>
            <a:endCxn id="85" idx="0"/>
          </p:cNvCxnSpPr>
          <p:nvPr/>
        </p:nvCxnSpPr>
        <p:spPr>
          <a:xfrm rot="16200000" flipV="1">
            <a:off x="4091530" y="2303992"/>
            <a:ext cx="12700" cy="2536489"/>
          </a:xfrm>
          <a:prstGeom prst="curvedConnector3">
            <a:avLst>
              <a:gd name="adj1" fmla="val 330947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7" idx="3"/>
            <a:endCxn id="86" idx="5"/>
          </p:cNvCxnSpPr>
          <p:nvPr/>
        </p:nvCxnSpPr>
        <p:spPr>
          <a:xfrm rot="5400000">
            <a:off x="4560098" y="3394476"/>
            <a:ext cx="12700" cy="1235043"/>
          </a:xfrm>
          <a:prstGeom prst="curvedConnector3">
            <a:avLst>
              <a:gd name="adj1" fmla="val 23941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164" name="Straight Connector 163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/>
          <p:cNvCxnSpPr>
            <a:stCxn id="156" idx="4"/>
            <a:endCxn id="158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58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8" idx="6"/>
            <a:endCxn id="191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>
            <a:stCxn id="157" idx="0"/>
            <a:endCxn id="170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05"/>
          <p:cNvCxnSpPr>
            <a:stCxn id="191" idx="5"/>
            <a:endCxn id="170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05"/>
          <p:cNvCxnSpPr>
            <a:stCxn id="170" idx="2"/>
            <a:endCxn id="191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5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57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7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91" name="Oval 190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57" name="Straight Arrow Connector 56"/>
          <p:cNvCxnSpPr>
            <a:stCxn id="191" idx="6"/>
          </p:cNvCxnSpPr>
          <p:nvPr/>
        </p:nvCxnSpPr>
        <p:spPr>
          <a:xfrm flipV="1">
            <a:off x="4706317" y="3829557"/>
            <a:ext cx="435923" cy="296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87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721813" y="3317457"/>
            <a:ext cx="7808849" cy="141876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2" name="Oval 81"/>
          <p:cNvSpPr/>
          <p:nvPr/>
        </p:nvSpPr>
        <p:spPr>
          <a:xfrm>
            <a:off x="1087858" y="3622621"/>
            <a:ext cx="847316" cy="8473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086523" y="3622621"/>
            <a:ext cx="847316" cy="8473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273716" y="3622621"/>
            <a:ext cx="847316" cy="8473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m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807335" y="1188891"/>
            <a:ext cx="847316" cy="847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744472" y="1188891"/>
            <a:ext cx="847316" cy="847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3824" y="1188891"/>
            <a:ext cx="847316" cy="847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n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8" name="Straight Arrow Connector 87"/>
          <p:cNvCxnSpPr>
            <a:stCxn id="82" idx="0"/>
            <a:endCxn id="85" idx="4"/>
          </p:cNvCxnSpPr>
          <p:nvPr/>
        </p:nvCxnSpPr>
        <p:spPr>
          <a:xfrm flipV="1">
            <a:off x="1511516" y="2036207"/>
            <a:ext cx="1719477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0"/>
            <a:endCxn id="86" idx="4"/>
          </p:cNvCxnSpPr>
          <p:nvPr/>
        </p:nvCxnSpPr>
        <p:spPr>
          <a:xfrm flipV="1">
            <a:off x="1511516" y="2036207"/>
            <a:ext cx="2656614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0"/>
            <a:endCxn id="87" idx="4"/>
          </p:cNvCxnSpPr>
          <p:nvPr/>
        </p:nvCxnSpPr>
        <p:spPr>
          <a:xfrm flipV="1">
            <a:off x="1511516" y="2036207"/>
            <a:ext cx="4255966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0"/>
            <a:endCxn id="85" idx="4"/>
          </p:cNvCxnSpPr>
          <p:nvPr/>
        </p:nvCxnSpPr>
        <p:spPr>
          <a:xfrm flipV="1">
            <a:off x="2510181" y="2036207"/>
            <a:ext cx="720812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5" idx="4"/>
          </p:cNvCxnSpPr>
          <p:nvPr/>
        </p:nvCxnSpPr>
        <p:spPr>
          <a:xfrm flipH="1" flipV="1">
            <a:off x="3230993" y="2036207"/>
            <a:ext cx="4466381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4" idx="0"/>
            <a:endCxn id="87" idx="4"/>
          </p:cNvCxnSpPr>
          <p:nvPr/>
        </p:nvCxnSpPr>
        <p:spPr>
          <a:xfrm flipH="1" flipV="1">
            <a:off x="5767482" y="2036207"/>
            <a:ext cx="1929892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0"/>
            <a:endCxn id="87" idx="4"/>
          </p:cNvCxnSpPr>
          <p:nvPr/>
        </p:nvCxnSpPr>
        <p:spPr>
          <a:xfrm flipV="1">
            <a:off x="2510181" y="2036207"/>
            <a:ext cx="3257301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</a:t>
            </a:fld>
            <a:endParaRPr lang="en-US"/>
          </a:p>
        </p:txBody>
      </p:sp>
      <p:cxnSp>
        <p:nvCxnSpPr>
          <p:cNvPr id="61" name="Straight Arrow Connector 60"/>
          <p:cNvCxnSpPr>
            <a:endCxn id="86" idx="4"/>
          </p:cNvCxnSpPr>
          <p:nvPr/>
        </p:nvCxnSpPr>
        <p:spPr>
          <a:xfrm flipH="1" flipV="1">
            <a:off x="4168130" y="2036207"/>
            <a:ext cx="3529244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3" idx="0"/>
            <a:endCxn id="86" idx="4"/>
          </p:cNvCxnSpPr>
          <p:nvPr/>
        </p:nvCxnSpPr>
        <p:spPr>
          <a:xfrm flipV="1">
            <a:off x="2510181" y="2036207"/>
            <a:ext cx="1657949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88997" y="2381939"/>
            <a:ext cx="555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w</a:t>
            </a:r>
            <a:r>
              <a:rPr lang="en-US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19274" y="2381939"/>
            <a:ext cx="598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w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nm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48720" y="3867131"/>
            <a:ext cx="286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95719" y="1432346"/>
            <a:ext cx="29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MU Bright Roman"/>
                <a:cs typeface="CMU Bright Roman"/>
              </a:rPr>
              <a:t>j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61009" y="2761145"/>
            <a:ext cx="469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w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ji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1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</a:t>
            </a:fld>
            <a:endParaRPr lang="en-US"/>
          </a:p>
        </p:txBody>
      </p:sp>
      <p:cxnSp>
        <p:nvCxnSpPr>
          <p:cNvPr id="127" name="Straight Arrow Connector 126"/>
          <p:cNvCxnSpPr>
            <a:stCxn id="79" idx="3"/>
            <a:endCxn id="98" idx="1"/>
          </p:cNvCxnSpPr>
          <p:nvPr/>
        </p:nvCxnSpPr>
        <p:spPr>
          <a:xfrm flipV="1">
            <a:off x="2682959" y="4068732"/>
            <a:ext cx="819337" cy="6138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8" idx="3"/>
            <a:endCxn id="118" idx="1"/>
          </p:cNvCxnSpPr>
          <p:nvPr/>
        </p:nvCxnSpPr>
        <p:spPr>
          <a:xfrm flipV="1">
            <a:off x="5275820" y="3454337"/>
            <a:ext cx="819337" cy="614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918169"/>
              </p:ext>
            </p:extLst>
          </p:nvPr>
        </p:nvGraphicFramePr>
        <p:xfrm>
          <a:off x="1644651" y="1539875"/>
          <a:ext cx="5830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52" name="Equation" r:id="rId3" imgW="2844800" imgH="241300" progId="Equation.DSMT4">
                  <p:embed/>
                </p:oleObj>
              </mc:Choice>
              <mc:Fallback>
                <p:oleObj name="Equation" r:id="rId3" imgW="2844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1" y="1539875"/>
                        <a:ext cx="5830887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/>
          <p:cNvCxnSpPr>
            <a:stCxn id="118" idx="3"/>
          </p:cNvCxnSpPr>
          <p:nvPr/>
        </p:nvCxnSpPr>
        <p:spPr>
          <a:xfrm flipV="1">
            <a:off x="7868681" y="2839943"/>
            <a:ext cx="828572" cy="6143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99766" y="3828142"/>
            <a:ext cx="2592861" cy="2068175"/>
            <a:chOff x="499766" y="3828142"/>
            <a:chExt cx="2592861" cy="2068175"/>
          </a:xfrm>
        </p:grpSpPr>
        <p:grpSp>
          <p:nvGrpSpPr>
            <p:cNvPr id="24" name="Group 23"/>
            <p:cNvGrpSpPr/>
            <p:nvPr/>
          </p:nvGrpSpPr>
          <p:grpSpPr>
            <a:xfrm>
              <a:off x="499766" y="3828142"/>
              <a:ext cx="2592861" cy="1656675"/>
              <a:chOff x="797030" y="3639002"/>
              <a:chExt cx="2592861" cy="165667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206699" y="4332675"/>
                <a:ext cx="1773524" cy="3215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7030" y="3686587"/>
                <a:ext cx="2592861" cy="321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3000"/>
                </a:schemeClr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97030" y="4948690"/>
                <a:ext cx="2592861" cy="3215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37" name="Straight Arrow Connector 36"/>
              <p:cNvCxnSpPr>
                <a:stCxn id="81" idx="0"/>
                <a:endCxn id="79" idx="2"/>
              </p:cNvCxnSpPr>
              <p:nvPr/>
            </p:nvCxnSpPr>
            <p:spPr>
              <a:xfrm flipV="1">
                <a:off x="2093461" y="4654269"/>
                <a:ext cx="0" cy="2944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79" idx="0"/>
                <a:endCxn id="80" idx="2"/>
              </p:cNvCxnSpPr>
              <p:nvPr/>
            </p:nvCxnSpPr>
            <p:spPr>
              <a:xfrm flipV="1">
                <a:off x="2093461" y="4008181"/>
                <a:ext cx="0" cy="324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7" name="Object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5227318"/>
                  </p:ext>
                </p:extLst>
              </p:nvPr>
            </p:nvGraphicFramePr>
            <p:xfrm>
              <a:off x="1978422" y="4905152"/>
              <a:ext cx="3111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53" name="Equation" r:id="rId5" imgW="152400" imgH="190500" progId="Equation.DSMT4">
                      <p:embed/>
                    </p:oleObj>
                  </mc:Choice>
                  <mc:Fallback>
                    <p:oleObj name="Equation" r:id="rId5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978422" y="4905152"/>
                            <a:ext cx="3111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Object 7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167986"/>
                  </p:ext>
                </p:extLst>
              </p:nvPr>
            </p:nvGraphicFramePr>
            <p:xfrm>
              <a:off x="1982190" y="3639002"/>
              <a:ext cx="3111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54" name="Equation" r:id="rId7" imgW="152400" imgH="190500" progId="Equation.DSMT4">
                      <p:embed/>
                    </p:oleObj>
                  </mc:Choice>
                  <mc:Fallback>
                    <p:oleObj name="Equation" r:id="rId7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982190" y="3639002"/>
                            <a:ext cx="3111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8064245"/>
                  </p:ext>
                </p:extLst>
              </p:nvPr>
            </p:nvGraphicFramePr>
            <p:xfrm>
              <a:off x="1985958" y="4304782"/>
              <a:ext cx="3111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55" name="Equation" r:id="rId9" imgW="152400" imgH="190500" progId="Equation.DSMT4">
                      <p:embed/>
                    </p:oleObj>
                  </mc:Choice>
                  <mc:Fallback>
                    <p:oleObj name="Equation" r:id="rId9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85958" y="4304782"/>
                            <a:ext cx="3111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" name="TextBox 131"/>
            <p:cNvSpPr txBox="1"/>
            <p:nvPr/>
          </p:nvSpPr>
          <p:spPr>
            <a:xfrm>
              <a:off x="1437796" y="5526985"/>
              <a:ext cx="716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t</a:t>
              </a:r>
              <a:r>
                <a:rPr lang="en-US" i="1" dirty="0" smtClean="0">
                  <a:latin typeface="CMU Bright Roman"/>
                  <a:cs typeface="CMU Bright Roman"/>
                </a:rPr>
                <a:t> </a:t>
              </a:r>
              <a:r>
                <a:rPr lang="en-US" dirty="0" smtClean="0">
                  <a:latin typeface="CMU Bright Roman"/>
                  <a:cs typeface="CMU Bright Roman"/>
                </a:rPr>
                <a:t>= 1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92627" y="3214915"/>
            <a:ext cx="2592861" cy="2064043"/>
            <a:chOff x="3092627" y="3214915"/>
            <a:chExt cx="2592861" cy="2064043"/>
          </a:xfrm>
        </p:grpSpPr>
        <p:grpSp>
          <p:nvGrpSpPr>
            <p:cNvPr id="94" name="Group 93"/>
            <p:cNvGrpSpPr/>
            <p:nvPr/>
          </p:nvGrpSpPr>
          <p:grpSpPr>
            <a:xfrm>
              <a:off x="3092627" y="3214915"/>
              <a:ext cx="2592861" cy="1655763"/>
              <a:chOff x="797030" y="3639655"/>
              <a:chExt cx="2592861" cy="165576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206699" y="4332675"/>
                <a:ext cx="1773524" cy="3215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97030" y="3686587"/>
                <a:ext cx="2592861" cy="321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3000"/>
                </a:schemeClr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97030" y="4948690"/>
                <a:ext cx="2592861" cy="3215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112" name="Straight Arrow Connector 111"/>
              <p:cNvCxnSpPr>
                <a:stCxn id="102" idx="0"/>
                <a:endCxn id="98" idx="2"/>
              </p:cNvCxnSpPr>
              <p:nvPr/>
            </p:nvCxnSpPr>
            <p:spPr>
              <a:xfrm flipV="1">
                <a:off x="2093461" y="4654269"/>
                <a:ext cx="0" cy="2944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8" idx="0"/>
                <a:endCxn id="99" idx="2"/>
              </p:cNvCxnSpPr>
              <p:nvPr/>
            </p:nvCxnSpPr>
            <p:spPr>
              <a:xfrm flipV="1">
                <a:off x="2093461" y="4008181"/>
                <a:ext cx="0" cy="324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4" name="Object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9894279"/>
                  </p:ext>
                </p:extLst>
              </p:nvPr>
            </p:nvGraphicFramePr>
            <p:xfrm>
              <a:off x="1966439" y="4904893"/>
              <a:ext cx="3365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56" name="Equation" r:id="rId11" imgW="165100" imgH="190500" progId="Equation.DSMT4">
                      <p:embed/>
                    </p:oleObj>
                  </mc:Choice>
                  <mc:Fallback>
                    <p:oleObj name="Equation" r:id="rId11" imgW="1651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6439" y="4904893"/>
                            <a:ext cx="3365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Object 1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1998654"/>
                  </p:ext>
                </p:extLst>
              </p:nvPr>
            </p:nvGraphicFramePr>
            <p:xfrm>
              <a:off x="1969614" y="3639655"/>
              <a:ext cx="33813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57" name="Equation" r:id="rId13" imgW="165100" imgH="190500" progId="Equation.DSMT4">
                      <p:embed/>
                    </p:oleObj>
                  </mc:Choice>
                  <mc:Fallback>
                    <p:oleObj name="Equation" r:id="rId13" imgW="1651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69614" y="3639655"/>
                            <a:ext cx="338138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5393161"/>
                  </p:ext>
                </p:extLst>
              </p:nvPr>
            </p:nvGraphicFramePr>
            <p:xfrm>
              <a:off x="1972789" y="4304008"/>
              <a:ext cx="33813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58" name="Equation" r:id="rId15" imgW="165100" imgH="190500" progId="Equation.DSMT4">
                      <p:embed/>
                    </p:oleObj>
                  </mc:Choice>
                  <mc:Fallback>
                    <p:oleObj name="Equation" r:id="rId15" imgW="1651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72789" y="4304008"/>
                            <a:ext cx="338138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" name="TextBox 132"/>
            <p:cNvSpPr txBox="1"/>
            <p:nvPr/>
          </p:nvSpPr>
          <p:spPr>
            <a:xfrm>
              <a:off x="4030656" y="4909626"/>
              <a:ext cx="716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t</a:t>
              </a:r>
              <a:r>
                <a:rPr lang="en-US" i="1" dirty="0" smtClean="0">
                  <a:latin typeface="CMU Bright Roman"/>
                  <a:cs typeface="CMU Bright Roman"/>
                </a:rPr>
                <a:t> </a:t>
              </a:r>
              <a:r>
                <a:rPr lang="en-US" dirty="0" smtClean="0">
                  <a:latin typeface="CMU Bright Roman"/>
                  <a:cs typeface="CMU Bright Roman"/>
                </a:rPr>
                <a:t>= 2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85488" y="2600553"/>
            <a:ext cx="2592861" cy="2064266"/>
            <a:chOff x="5685488" y="2600553"/>
            <a:chExt cx="2592861" cy="206426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685488" y="2600553"/>
              <a:ext cx="2592861" cy="1655762"/>
              <a:chOff x="797030" y="3639688"/>
              <a:chExt cx="2592861" cy="1655762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206699" y="4332675"/>
                <a:ext cx="1773524" cy="3215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7030" y="3686587"/>
                <a:ext cx="2592861" cy="321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3000"/>
                </a:schemeClr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7030" y="4948690"/>
                <a:ext cx="2592861" cy="3215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121" name="Straight Arrow Connector 120"/>
              <p:cNvCxnSpPr>
                <a:stCxn id="120" idx="0"/>
                <a:endCxn id="118" idx="2"/>
              </p:cNvCxnSpPr>
              <p:nvPr/>
            </p:nvCxnSpPr>
            <p:spPr>
              <a:xfrm flipV="1">
                <a:off x="2093461" y="4654269"/>
                <a:ext cx="0" cy="2944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18" idx="0"/>
                <a:endCxn id="119" idx="2"/>
              </p:cNvCxnSpPr>
              <p:nvPr/>
            </p:nvCxnSpPr>
            <p:spPr>
              <a:xfrm flipV="1">
                <a:off x="2093461" y="4008181"/>
                <a:ext cx="0" cy="324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4" name="Object 1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2668415"/>
                  </p:ext>
                </p:extLst>
              </p:nvPr>
            </p:nvGraphicFramePr>
            <p:xfrm>
              <a:off x="1978666" y="4904925"/>
              <a:ext cx="3111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59" name="Equation" r:id="rId17" imgW="152400" imgH="190500" progId="Equation.DSMT4">
                      <p:embed/>
                    </p:oleObj>
                  </mc:Choice>
                  <mc:Fallback>
                    <p:oleObj name="Equation" r:id="rId17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78666" y="4904925"/>
                            <a:ext cx="3111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Object 1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1662568"/>
                  </p:ext>
                </p:extLst>
              </p:nvPr>
            </p:nvGraphicFramePr>
            <p:xfrm>
              <a:off x="1981841" y="3639688"/>
              <a:ext cx="312737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60" name="Equation" r:id="rId19" imgW="152400" imgH="190500" progId="Equation.DSMT4">
                      <p:embed/>
                    </p:oleObj>
                  </mc:Choice>
                  <mc:Fallback>
                    <p:oleObj name="Equation" r:id="rId19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981841" y="3639688"/>
                            <a:ext cx="312737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6" name="Object 1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8871873"/>
                  </p:ext>
                </p:extLst>
              </p:nvPr>
            </p:nvGraphicFramePr>
            <p:xfrm>
              <a:off x="1972789" y="4304008"/>
              <a:ext cx="33813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61" name="Equation" r:id="rId21" imgW="165100" imgH="190500" progId="Equation.DSMT4">
                      <p:embed/>
                    </p:oleObj>
                  </mc:Choice>
                  <mc:Fallback>
                    <p:oleObj name="Equation" r:id="rId21" imgW="1651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972789" y="4304008"/>
                            <a:ext cx="338138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4" name="TextBox 133"/>
            <p:cNvSpPr txBox="1"/>
            <p:nvPr/>
          </p:nvSpPr>
          <p:spPr>
            <a:xfrm>
              <a:off x="6623517" y="4295487"/>
              <a:ext cx="716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t</a:t>
              </a:r>
              <a:r>
                <a:rPr lang="en-US" i="1" dirty="0" smtClean="0">
                  <a:latin typeface="CMU Bright Roman"/>
                  <a:cs typeface="CMU Bright Roman"/>
                </a:rPr>
                <a:t> </a:t>
              </a:r>
              <a:r>
                <a:rPr lang="en-US" dirty="0" smtClean="0">
                  <a:latin typeface="CMU Bright Roman"/>
                  <a:cs typeface="CMU Bright Roman"/>
                </a:rPr>
                <a:t>= 3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44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08306" y="3287435"/>
            <a:ext cx="262972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Layer L-1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08306" y="2368751"/>
            <a:ext cx="2629722" cy="457280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Layer L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108306" y="4163357"/>
            <a:ext cx="2629722" cy="45728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Layer L-</a:t>
            </a:r>
            <a:r>
              <a:rPr lang="en-US" i="1" dirty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stCxn id="102" idx="0"/>
            <a:endCxn id="98" idx="2"/>
          </p:cNvCxnSpPr>
          <p:nvPr/>
        </p:nvCxnSpPr>
        <p:spPr>
          <a:xfrm flipV="1">
            <a:off x="4423167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8" idx="0"/>
            <a:endCxn id="99" idx="2"/>
          </p:cNvCxnSpPr>
          <p:nvPr/>
        </p:nvCxnSpPr>
        <p:spPr>
          <a:xfrm flipV="1">
            <a:off x="4423167" y="2826031"/>
            <a:ext cx="0" cy="4614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8345" y="112301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423167" y="4620637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23167" y="1893603"/>
            <a:ext cx="0" cy="4614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8306" y="832318"/>
            <a:ext cx="2629722" cy="457280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Error Layer (E)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8306" y="5639070"/>
            <a:ext cx="2629722" cy="457280"/>
          </a:xfrm>
          <a:prstGeom prst="rect">
            <a:avLst/>
          </a:prstGeom>
          <a:solidFill>
            <a:schemeClr val="accent3"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Input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23167" y="1371763"/>
            <a:ext cx="0" cy="4614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5232" y="5105124"/>
            <a:ext cx="0" cy="4614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8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6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08306" y="3287435"/>
            <a:ext cx="262972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Oblique"/>
                <a:cs typeface="CMU Bright Oblique"/>
              </a:rPr>
              <a:t>Error</a:t>
            </a:r>
            <a:endParaRPr lang="en-US" dirty="0">
              <a:solidFill>
                <a:srgbClr val="000000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3717672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50447" y="4171014"/>
            <a:ext cx="3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7252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2851" y="4171014"/>
            <a:ext cx="30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94477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7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08306" y="3287435"/>
            <a:ext cx="262972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Oblique"/>
                <a:cs typeface="CMU Bright Oblique"/>
              </a:rPr>
              <a:t>f(</a:t>
            </a:r>
            <a:r>
              <a:rPr lang="en-US" dirty="0" err="1" smtClean="0">
                <a:solidFill>
                  <a:srgbClr val="000000"/>
                </a:solidFill>
                <a:latin typeface="CMU Bright Oblique"/>
                <a:cs typeface="CMU Bright Oblique"/>
              </a:rPr>
              <a:t>x;w</a:t>
            </a:r>
            <a:r>
              <a:rPr lang="en-US" dirty="0" smtClean="0">
                <a:solidFill>
                  <a:srgbClr val="000000"/>
                </a:solidFill>
                <a:latin typeface="CMU Bright Oblique"/>
                <a:cs typeface="CMU Bright Oblique"/>
              </a:rPr>
              <a:t>)</a:t>
            </a:r>
            <a:endParaRPr lang="en-US" dirty="0">
              <a:solidFill>
                <a:srgbClr val="000000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4423167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946" y="4171014"/>
            <a:ext cx="3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23167" y="2868793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5942" y="2458777"/>
            <a:ext cx="3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y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181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8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08306" y="3287435"/>
            <a:ext cx="262972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Oblique"/>
                <a:cs typeface="CMU Bright Oblique"/>
              </a:rPr>
              <a:t>Sigmoid</a:t>
            </a:r>
            <a:endParaRPr lang="en-US" dirty="0">
              <a:solidFill>
                <a:srgbClr val="000000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4423167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946" y="4171014"/>
            <a:ext cx="3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23167" y="2868793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5942" y="2458777"/>
            <a:ext cx="3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y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09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8097" y="2226547"/>
            <a:ext cx="49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8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16500</TotalTime>
  <Words>392</Words>
  <Application>Microsoft Macintosh PowerPoint</Application>
  <PresentationFormat>On-screen Show (4:3)</PresentationFormat>
  <Paragraphs>230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Recurrent Neural Networks</vt:lpstr>
      <vt:lpstr>Recurrent Neural Networks</vt:lpstr>
      <vt:lpstr>PowerPoint Presentation</vt:lpstr>
      <vt:lpstr>Recurrent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Mallya</dc:creator>
  <cp:lastModifiedBy>Arun Mallya</cp:lastModifiedBy>
  <cp:revision>1294</cp:revision>
  <dcterms:created xsi:type="dcterms:W3CDTF">2015-02-17T22:01:27Z</dcterms:created>
  <dcterms:modified xsi:type="dcterms:W3CDTF">2017-01-24T04:06:08Z</dcterms:modified>
</cp:coreProperties>
</file>