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16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41" roundtripDataSignature="AMtx7miF5fWpnHjIUGUzdJ0YvbAX3dzr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685803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한 페이지에는 최대 10개의 목록이 보인다.</a:t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685803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결제가 완료되면 해당 게시글은 (판매완료)로 변경된다.</a:t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200">
                <a:solidFill>
                  <a:schemeClr val="dk1"/>
                </a:solidFill>
              </a:rPr>
              <a:t>수정할 때 마다 유효성검사 및 중복검사 실행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200">
                <a:solidFill>
                  <a:schemeClr val="dk1"/>
                </a:solidFill>
              </a:rPr>
              <a:t>1. 닉네임 : 한글을 이용하여 4글자로 입력가능. 중복검사 필요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</a:rPr>
              <a:t>2. 비밀번호 : 영어 대소문자, 숫자, 특수문자(!,@,#,$)를 조합하여 입력가능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</a:rPr>
              <a:t>3. 휴대폰번호(숫자만) : 숫자만 입력가능하며 반드시 010으로 시작해야됨. 010이후에는 8글자입력가능. 중복검사 필요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</a:rPr>
              <a:t>4. 계좌번호 : 숫자를 이용하여 12자리 입력가능. 중복검사 필요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</a:rPr>
              <a:t>5. 보험가입여부(Y/N) : Y,y,N,n만 입력가능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한 페이지에는 최대 10개의 목록이 보인다.</a:t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한 페이지에는 최대 10개의 목록이 보인다.</a:t>
            </a:r>
            <a:endParaRPr/>
          </a:p>
        </p:txBody>
      </p:sp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19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685803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/로 나누는걸로 통일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1&gt; 1,2,3,4번 물음은 한번에 보여지도록 하기.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2&gt; 출금하기,출금취소 : 뒤로가기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</a:rPr>
              <a:t>한 페이지에는 최대 10개의 목록이 보인다.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</a:rPr>
              <a:t>한 페이지에는 최대 10개의 목록이 보인다.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1&gt; 버전 1,2 질문에서 N입력 시 마이 페이지로 이동.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</a:rPr>
              <a:t>한 페이지에는 최대 10개의 목록이 보인다.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p27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한 페이지에는 최대 10개의 목록이 보인다.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공지사항 게시물의 A.추가하기/ D.삭제하기는 관리자만 사용 가능</a:t>
            </a:r>
            <a:endParaRPr/>
          </a:p>
        </p:txBody>
      </p:sp>
      <p:sp>
        <p:nvSpPr>
          <p:cNvPr id="273" name="Google Shape;27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ID/PW : admin/admin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685803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200"/>
              <a:t>1. 이름 : 한글과 영어 대소문자만 입력가능</a:t>
            </a:r>
            <a:endParaRPr sz="12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200"/>
              <a:t>2. 아이디 : 영어 대소문자와 숫자를 조합하여 4~10글자 입력가능. 단, 아이디의 시작은 영어 대소문자만 가능. 중복검사 필요</a:t>
            </a:r>
            <a:endParaRPr sz="12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200"/>
              <a:t>3. 비밀번호 : 영어 대소문자, 숫자, 특수문자(!,@,#,$)를 조합하여 입력가능</a:t>
            </a:r>
            <a:endParaRPr sz="12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200"/>
              <a:t>4. 닉네임 : 한글을 이용하여 4글자로 입력가능. 중복검사 필요</a:t>
            </a:r>
            <a:endParaRPr sz="12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200"/>
              <a:t>5. 성별(F.여성/M.남성) : F,f,M,m만 입력가능</a:t>
            </a:r>
            <a:endParaRPr sz="12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200"/>
              <a:t>6. 휴대폰번호(숫자만) : 숫자만 입력가능하며 반드시 010으로 시작해야됨. 010이후에는 8글자입력가능. 중복검사 필요</a:t>
            </a:r>
            <a:endParaRPr sz="12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200"/>
              <a:t>7. 계좌번호 : 숫자를 이용하여 12자리 입력가능. 중복검사 필요</a:t>
            </a:r>
            <a:endParaRPr sz="12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200"/>
              <a:t>8. 보험가입여부(Y/N) : Y,y,N,n만 입력가능</a:t>
            </a:r>
            <a:endParaRPr sz="12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</a:rPr>
              <a:t>한 페이지에는 최대 10개의 목록이 보인다.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#광고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화면이 갱신 될 때마다 광고 문구 변경 (5~10개내외로 작성)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524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한 페이지에는 최대 10개의 목록이 보인다.</a:t>
            </a:r>
            <a:endParaRPr/>
          </a:p>
        </p:txBody>
      </p:sp>
      <p:sp>
        <p:nvSpPr>
          <p:cNvPr id="316" name="Google Shape;316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3" name="Google Shape;323;p35:notes"/>
          <p:cNvSpPr/>
          <p:nvPr>
            <p:ph idx="2" type="sldImg"/>
          </p:nvPr>
        </p:nvSpPr>
        <p:spPr>
          <a:xfrm>
            <a:off x="38118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/>
          <p:nvPr>
            <p:ph idx="2" type="sldImg"/>
          </p:nvPr>
        </p:nvSpPr>
        <p:spPr>
          <a:xfrm>
            <a:off x="685803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/>
          <p:nvPr>
            <p:ph idx="2" type="sldImg"/>
          </p:nvPr>
        </p:nvSpPr>
        <p:spPr>
          <a:xfrm>
            <a:off x="685803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524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524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/>
          <p:nvPr>
            <p:ph idx="2" type="sldImg"/>
          </p:nvPr>
        </p:nvSpPr>
        <p:spPr>
          <a:xfrm>
            <a:off x="685803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제품명, 카테고리, 지역으로 검색가능하다.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검색어들은 “ “으로 구분하여 입력한다.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7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3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6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7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7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9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9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0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40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4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1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1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41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1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4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4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4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4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5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5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45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4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3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3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3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"/>
          <p:cNvCxnSpPr/>
          <p:nvPr/>
        </p:nvCxnSpPr>
        <p:spPr>
          <a:xfrm>
            <a:off x="0" y="525529"/>
            <a:ext cx="49320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"/>
          <p:cNvSpPr txBox="1"/>
          <p:nvPr/>
        </p:nvSpPr>
        <p:spPr>
          <a:xfrm>
            <a:off x="0" y="84525"/>
            <a:ext cx="67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초기화면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28077" l="0" r="0" t="7813"/>
          <a:stretch/>
        </p:blipFill>
        <p:spPr>
          <a:xfrm>
            <a:off x="221900" y="699725"/>
            <a:ext cx="7867116" cy="15680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409425" y="2336300"/>
            <a:ext cx="5052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이동하고자 하는 항목의 번호를 입력하세요.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아이디 찾기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비밀번호 찾기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프로그램 종료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~광고~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 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/>
        </p:nvSpPr>
        <p:spPr>
          <a:xfrm>
            <a:off x="360899" y="787725"/>
            <a:ext cx="7432931" cy="31392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[게시글 목록보기]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[번호]	[제목]		[상태]     [가격]      [사용기간]     [희망거래지역]	 [닉네임]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10000	[일반]이어폰팝니다	판매중   100,000   1개월	        역삼역		 홍찬찬찬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93400	[일반]카시트팝니다	판매중    78,000    11개월	        전라도		 마루이룩	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92796 	[일반]개껌팔게요	판매중    70,000     15개월          경기도		 큰길겨루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1/10001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P.이전 페이지 N.다음 페이지 W.게시글 작성 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D.게시글 보기  S.페이지 검색   C. 뒤로가기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10"/>
          <p:cNvCxnSpPr/>
          <p:nvPr/>
        </p:nvCxnSpPr>
        <p:spPr>
          <a:xfrm>
            <a:off x="0" y="525529"/>
            <a:ext cx="49320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p10"/>
          <p:cNvSpPr txBox="1"/>
          <p:nvPr/>
        </p:nvSpPr>
        <p:spPr>
          <a:xfrm>
            <a:off x="0" y="84525"/>
            <a:ext cx="67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메인목록 - 3.게시글 목록보기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Google Shape;155;p11"/>
          <p:cNvCxnSpPr/>
          <p:nvPr/>
        </p:nvCxnSpPr>
        <p:spPr>
          <a:xfrm>
            <a:off x="0" y="525529"/>
            <a:ext cx="49320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11"/>
          <p:cNvSpPr txBox="1"/>
          <p:nvPr/>
        </p:nvSpPr>
        <p:spPr>
          <a:xfrm>
            <a:off x="0" y="84525"/>
            <a:ext cx="67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메인목록 - 3.게시글 목록보기 - 상세보기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11"/>
          <p:cNvSpPr txBox="1"/>
          <p:nvPr/>
        </p:nvSpPr>
        <p:spPr>
          <a:xfrm>
            <a:off x="367450" y="785100"/>
            <a:ext cx="61095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96208(판매중) [일반]연필팔게요         (업로드날짜:2020-12-11/조회수:22)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닉네임  : 크나다은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물품명  : 연필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가격 : 10,000원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사용기간 : 31개월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희망거래지역   : 강원도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내용 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[일반]연필팔게요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10000원 입니다.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강원도에서 거래합니다~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	               E.게시글 수정  D.게시글 삭제 R.댓글 작성 P.게시글 신고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	                    B.구매하기 S.장바구니 담기 C.뒤로가기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12"/>
          <p:cNvCxnSpPr/>
          <p:nvPr/>
        </p:nvCxnSpPr>
        <p:spPr>
          <a:xfrm>
            <a:off x="0" y="525529"/>
            <a:ext cx="49320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p12"/>
          <p:cNvSpPr txBox="1"/>
          <p:nvPr/>
        </p:nvSpPr>
        <p:spPr>
          <a:xfrm>
            <a:off x="0" y="84525"/>
            <a:ext cx="67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12"/>
          <p:cNvSpPr txBox="1"/>
          <p:nvPr/>
        </p:nvSpPr>
        <p:spPr>
          <a:xfrm>
            <a:off x="361625" y="767275"/>
            <a:ext cx="5515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결제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으하하하(잔액 : 4,000)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물품명 : 못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가격 : 66,000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판매자닉네임 : 놀금루리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거래지역 : 경기도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1. 충전하기  2.결제하기  3. 취소하기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번호입력: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Google Shape;169;p13"/>
          <p:cNvCxnSpPr/>
          <p:nvPr/>
        </p:nvCxnSpPr>
        <p:spPr>
          <a:xfrm>
            <a:off x="0" y="525529"/>
            <a:ext cx="49320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p13"/>
          <p:cNvSpPr txBox="1"/>
          <p:nvPr/>
        </p:nvSpPr>
        <p:spPr>
          <a:xfrm>
            <a:off x="0" y="84525"/>
            <a:ext cx="67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 - 2. 결제하기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13"/>
          <p:cNvSpPr txBox="1"/>
          <p:nvPr/>
        </p:nvSpPr>
        <p:spPr>
          <a:xfrm>
            <a:off x="361625" y="767275"/>
            <a:ext cx="5515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결제를 진행 하시겠습니까?(O,X):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결제가 완료되었습니다.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엔터를 누르시면 다음으로 진행합니다.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&lt;잔액 부족할 경우&gt;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결제금액이 부족합니다. 충전이 필요합니다.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엔터를 누르시면 다음으로 진행합니다.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p14"/>
          <p:cNvCxnSpPr/>
          <p:nvPr/>
        </p:nvCxnSpPr>
        <p:spPr>
          <a:xfrm>
            <a:off x="0" y="525529"/>
            <a:ext cx="49320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" name="Google Shape;177;p14"/>
          <p:cNvSpPr txBox="1"/>
          <p:nvPr/>
        </p:nvSpPr>
        <p:spPr>
          <a:xfrm>
            <a:off x="0" y="84525"/>
            <a:ext cx="67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메인목록 - 4.마이페이지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53500" y="749050"/>
            <a:ext cx="7441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[닉네임:으하하하] [이름:김하하] [전화번호:01012341234] [성별:남] [보험가입:Y] [잔액:953000]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회원정보수정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장바구니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구매내역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충천/출금하기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충전/출금내역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회원탈퇴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=============================================================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                0. 뒤로가기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=============================================================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입력: 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Google Shape;183;p15"/>
          <p:cNvCxnSpPr/>
          <p:nvPr/>
        </p:nvCxnSpPr>
        <p:spPr>
          <a:xfrm>
            <a:off x="0" y="525529"/>
            <a:ext cx="49320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p15"/>
          <p:cNvSpPr txBox="1"/>
          <p:nvPr/>
        </p:nvSpPr>
        <p:spPr>
          <a:xfrm>
            <a:off x="0" y="84525"/>
            <a:ext cx="67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메인목록 - 4.마이페이지 - 1.회원정보수정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15"/>
          <p:cNvSpPr txBox="1"/>
          <p:nvPr/>
        </p:nvSpPr>
        <p:spPr>
          <a:xfrm>
            <a:off x="364350" y="789400"/>
            <a:ext cx="37827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회원정보수정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1.닉네임	: 으하하하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2.비밀번호	: ****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3.휴대폰번호	: 01012341234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4.계좌번호	: 000011112222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5.보험가입	: 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0.뒤로가기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입력: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16"/>
          <p:cNvCxnSpPr/>
          <p:nvPr/>
        </p:nvCxnSpPr>
        <p:spPr>
          <a:xfrm>
            <a:off x="0" y="525529"/>
            <a:ext cx="49320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p16"/>
          <p:cNvSpPr txBox="1"/>
          <p:nvPr/>
        </p:nvSpPr>
        <p:spPr>
          <a:xfrm>
            <a:off x="0" y="84525"/>
            <a:ext cx="67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메인목록 - 4.마이페이지 - 2.장바구니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16"/>
          <p:cNvSpPr txBox="1"/>
          <p:nvPr/>
        </p:nvSpPr>
        <p:spPr>
          <a:xfrm>
            <a:off x="371399" y="770500"/>
            <a:ext cx="8279682" cy="2769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[장바구니 목록보기]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[번호]	 [제목]		[상태]	 [가격]	[사용기간]	[희망거래지역]     [닉네임]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93628	 RAM팔래요		판매완료  	 28000	21개월	충청도	       정자라와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	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1/1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P.이전 페이지  N.다음 페이지  R.장바구니 삭제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D.게시글 보기  S.페이지 검색  C.뒤로가기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입력: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17"/>
          <p:cNvCxnSpPr/>
          <p:nvPr/>
        </p:nvCxnSpPr>
        <p:spPr>
          <a:xfrm>
            <a:off x="0" y="525529"/>
            <a:ext cx="49320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17"/>
          <p:cNvSpPr txBox="1"/>
          <p:nvPr/>
        </p:nvSpPr>
        <p:spPr>
          <a:xfrm>
            <a:off x="0" y="84525"/>
            <a:ext cx="67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메인목록 - 4.마이페이지 - 3.구매내역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363975" y="757525"/>
            <a:ext cx="6666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[구매내역 보기]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[물품명]	  [가격]	        [구매지역]		[구매날짜]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필통	  61000	         전라도		           2021-05-12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마우스	  68000	         경상도		           2021-05-11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RAM	  28000	         충청도		           2021-04-10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1/10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P.이전 페이지  N.다음 페이지  C.뒤로가기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입력: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Google Shape;204;p18"/>
          <p:cNvCxnSpPr/>
          <p:nvPr/>
        </p:nvCxnSpPr>
        <p:spPr>
          <a:xfrm>
            <a:off x="0" y="525529"/>
            <a:ext cx="49320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p18"/>
          <p:cNvSpPr txBox="1"/>
          <p:nvPr/>
        </p:nvSpPr>
        <p:spPr>
          <a:xfrm>
            <a:off x="0" y="84525"/>
            <a:ext cx="8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메인목록 - 4.마이페이지 - 4.충전/출금하기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18"/>
          <p:cNvSpPr txBox="1"/>
          <p:nvPr/>
        </p:nvSpPr>
        <p:spPr>
          <a:xfrm>
            <a:off x="340725" y="783500"/>
            <a:ext cx="5805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충전/출금하기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충전하기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출금하기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 뒤로가기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번호 입력: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19"/>
          <p:cNvCxnSpPr/>
          <p:nvPr/>
        </p:nvCxnSpPr>
        <p:spPr>
          <a:xfrm>
            <a:off x="0" y="525529"/>
            <a:ext cx="49320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2" name="Google Shape;212;p19"/>
          <p:cNvSpPr txBox="1"/>
          <p:nvPr/>
        </p:nvSpPr>
        <p:spPr>
          <a:xfrm>
            <a:off x="0" y="84525"/>
            <a:ext cx="8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메인목록 - 4.마이페이지 - 4.충전/출금하기 - 1.충전하기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19"/>
          <p:cNvSpPr txBox="1"/>
          <p:nvPr/>
        </p:nvSpPr>
        <p:spPr>
          <a:xfrm>
            <a:off x="352000" y="814250"/>
            <a:ext cx="5805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[충전하기] 쉽게 충전하고 빠르게 사용하자!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1,000원 이상부터 충전이 가능합니다.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충전을 취소하고 싶을 시에 exit를 입력해주세요.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(잔액:4,000원)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비밀번호 입력하세요: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계좌번호를 입력하세요: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충전금액 입력란에 0을 입력시 충전이 취소됩니다.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충전금액(원) 입력하세요(숫자만):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[ xxxx원을 충전할까요?]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S. 충전하기  C.충전취소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289875" y="760750"/>
            <a:ext cx="3621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이동하고자 하는 항목의 번호를 입력하세요.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아이디 찾기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비밀번호 찾기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프로그램 종료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~광고~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 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2"/>
          <p:cNvCxnSpPr/>
          <p:nvPr/>
        </p:nvCxnSpPr>
        <p:spPr>
          <a:xfrm>
            <a:off x="0" y="525529"/>
            <a:ext cx="49320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2"/>
          <p:cNvSpPr txBox="1"/>
          <p:nvPr/>
        </p:nvSpPr>
        <p:spPr>
          <a:xfrm>
            <a:off x="0" y="84525"/>
            <a:ext cx="67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초기화면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Google Shape;218;p20"/>
          <p:cNvCxnSpPr/>
          <p:nvPr/>
        </p:nvCxnSpPr>
        <p:spPr>
          <a:xfrm>
            <a:off x="0" y="525529"/>
            <a:ext cx="49320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" name="Google Shape;219;p20"/>
          <p:cNvSpPr txBox="1"/>
          <p:nvPr/>
        </p:nvSpPr>
        <p:spPr>
          <a:xfrm>
            <a:off x="0" y="84525"/>
            <a:ext cx="76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메인목록 - 4.마이페이지 - 4.충전/출금하기 - 2.출금하기 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20"/>
          <p:cNvSpPr txBox="1"/>
          <p:nvPr/>
        </p:nvSpPr>
        <p:spPr>
          <a:xfrm>
            <a:off x="352000" y="814250"/>
            <a:ext cx="5805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[출금하기] 쉽게 출금하고 빠르게 출금하자!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출금을 취소하고 싶을 시에 exit를 입력해주세요.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(잔액:14,000원)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비밀번호 입력하세요: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계좌번호를 입력하세요: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출금금액 입력란에 0을 입력시 충전이 취소됩니다.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출금금액(원) 입력하세요(숫자만):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[ xxxx원을 출금할까요?]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S. 출금하기  C.출금취소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Google Shape;225;p21"/>
          <p:cNvCxnSpPr/>
          <p:nvPr/>
        </p:nvCxnSpPr>
        <p:spPr>
          <a:xfrm>
            <a:off x="0" y="525529"/>
            <a:ext cx="49320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" name="Google Shape;226;p21"/>
          <p:cNvSpPr txBox="1"/>
          <p:nvPr/>
        </p:nvSpPr>
        <p:spPr>
          <a:xfrm>
            <a:off x="0" y="84525"/>
            <a:ext cx="67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메인목록 - 4.마이페이지 - 5. 충전/출금내역</a:t>
            </a:r>
            <a:endParaRPr b="1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>
            <a:off x="347575" y="805800"/>
            <a:ext cx="5400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충전/출금내역 확인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충전내역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출금내역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 뒤로가기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번호 입력: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" name="Google Shape;232;p22"/>
          <p:cNvCxnSpPr/>
          <p:nvPr/>
        </p:nvCxnSpPr>
        <p:spPr>
          <a:xfrm>
            <a:off x="0" y="525529"/>
            <a:ext cx="49320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" name="Google Shape;233;p22"/>
          <p:cNvSpPr txBox="1"/>
          <p:nvPr/>
        </p:nvSpPr>
        <p:spPr>
          <a:xfrm>
            <a:off x="0" y="84525"/>
            <a:ext cx="67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메인목록 - 4.마이페이지 - 5. 충전/출금내역 - 1.충전내역</a:t>
            </a:r>
            <a:endParaRPr b="1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22"/>
          <p:cNvSpPr txBox="1"/>
          <p:nvPr/>
        </p:nvSpPr>
        <p:spPr>
          <a:xfrm>
            <a:off x="347575" y="805800"/>
            <a:ext cx="5581738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[충전내역 보기]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[충전액]		[잔액]		[충전날짜]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10,000원		14,000원		2021-05-12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1,000,000원		1,014,000원		2021-05-12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1,200원		5,200원		2021-05-11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150,000원		150,000원		2021-05-10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50,000원		200,000원		2021-05-10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1/1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P.이전 페이지  N.다음 페이지  C.뒤로가기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Google Shape;239;p23"/>
          <p:cNvCxnSpPr/>
          <p:nvPr/>
        </p:nvCxnSpPr>
        <p:spPr>
          <a:xfrm>
            <a:off x="0" y="525529"/>
            <a:ext cx="49320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p23"/>
          <p:cNvSpPr txBox="1"/>
          <p:nvPr/>
        </p:nvSpPr>
        <p:spPr>
          <a:xfrm>
            <a:off x="0" y="84525"/>
            <a:ext cx="67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메인목록 - 4.마이페이지 - 5. 충전/출금내역 - 2.출금내역</a:t>
            </a:r>
            <a:endParaRPr b="1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23"/>
          <p:cNvSpPr txBox="1"/>
          <p:nvPr/>
        </p:nvSpPr>
        <p:spPr>
          <a:xfrm>
            <a:off x="347575" y="805800"/>
            <a:ext cx="5924638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[출금내역 보기]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[출금액]		[잔액]		[출금날짜]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10,000원		14,000원		2021-05-12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1,000,000원		1,014,000원		2021-05-12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1/1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P.이전 페이지  N.다음 페이지  C.뒤로가기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Google Shape;246;p24"/>
          <p:cNvCxnSpPr/>
          <p:nvPr/>
        </p:nvCxnSpPr>
        <p:spPr>
          <a:xfrm>
            <a:off x="0" y="525529"/>
            <a:ext cx="49320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Google Shape;247;p24"/>
          <p:cNvSpPr txBox="1"/>
          <p:nvPr/>
        </p:nvSpPr>
        <p:spPr>
          <a:xfrm>
            <a:off x="0" y="84525"/>
            <a:ext cx="67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메인목록 - 4.마이페이지 - 6.회원탈퇴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24"/>
          <p:cNvSpPr txBox="1"/>
          <p:nvPr/>
        </p:nvSpPr>
        <p:spPr>
          <a:xfrm>
            <a:off x="348900" y="804250"/>
            <a:ext cx="5469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비밀번호와 휴대폰인증을 해주세요.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비밀번호: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휴대폰번호: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남은 잔액과 회원님께서 작성하신 게시글은 자동 삭제됩니다.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회원탈퇴를 하시겠습니까?(O,X):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O입력할 경우&gt;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회원이 탈퇴되었습니다.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메인페이지로 이동합니다.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엔터를 누르시면 다음으로 진행합니다.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X입력할 경우&gt;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회원탈퇴를 취소합니다.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엔터를 누르시면 다음으로 진행합니다.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/>
        </p:nvSpPr>
        <p:spPr>
          <a:xfrm>
            <a:off x="0" y="84525"/>
            <a:ext cx="67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메인목록 - 5.고객센터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342474" y="817050"/>
            <a:ext cx="6972725" cy="2954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[문의글 목록보기]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고객센터:010-XXXX-XXXX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[번호]	 [제목]		          [유형]	 [작성자]       [보험]	 [작성일]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	사기당했습니다	사기	으하하하	Y	 2021-05-10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	신고테스트	           	기타	admin  	Y	 2021-05-10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	돈 되찾았습니다	기타	푸른사과	Y	 2021-05-10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1/1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P.이전 페이지  N.다음 페이지  W.게시글 작성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D.게시글 보기  S.페이지 검색  C.뒤로가기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" name="Google Shape;255;p25"/>
          <p:cNvCxnSpPr/>
          <p:nvPr/>
        </p:nvCxnSpPr>
        <p:spPr>
          <a:xfrm>
            <a:off x="0" y="525529"/>
            <a:ext cx="49320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Google Shape;260;p26"/>
          <p:cNvCxnSpPr/>
          <p:nvPr/>
        </p:nvCxnSpPr>
        <p:spPr>
          <a:xfrm>
            <a:off x="0" y="525529"/>
            <a:ext cx="49320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" name="Google Shape;261;p26"/>
          <p:cNvSpPr txBox="1"/>
          <p:nvPr/>
        </p:nvSpPr>
        <p:spPr>
          <a:xfrm>
            <a:off x="0" y="84525"/>
            <a:ext cx="67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메인목록 - 5.고객센터 - 게시글작성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466275" y="852575"/>
            <a:ext cx="4812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게시글 작성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제목: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아래 유형중 한가지를 선택해 주세요.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유형: 비방, 욕설, 사기, 기타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유형: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내용(종료:exit): 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A.작성 완료  C.작성 취소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/>
          <p:nvPr/>
        </p:nvSpPr>
        <p:spPr>
          <a:xfrm>
            <a:off x="6967264" y="4228073"/>
            <a:ext cx="18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8" name="Google Shape;268;p27"/>
          <p:cNvCxnSpPr/>
          <p:nvPr/>
        </p:nvCxnSpPr>
        <p:spPr>
          <a:xfrm>
            <a:off x="0" y="525529"/>
            <a:ext cx="49320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p27"/>
          <p:cNvSpPr txBox="1"/>
          <p:nvPr/>
        </p:nvSpPr>
        <p:spPr>
          <a:xfrm>
            <a:off x="0" y="84525"/>
            <a:ext cx="67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메인목록 - 5.고객센터 - 게시글 상세 보기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345025" y="779000"/>
            <a:ext cx="66222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2(사기) 사기당했습니다                         (업로드날짜:2021-05-10/조회수:1)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닉네임 : 으하하하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내용 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어떻게 해야하나요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관리자님 도와주세요.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E.게시글 수정  D.게시글 삭제  C.뒤로가기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/>
          <p:nvPr/>
        </p:nvSpPr>
        <p:spPr>
          <a:xfrm>
            <a:off x="6967264" y="4228073"/>
            <a:ext cx="18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6" name="Google Shape;276;p28"/>
          <p:cNvCxnSpPr/>
          <p:nvPr/>
        </p:nvCxnSpPr>
        <p:spPr>
          <a:xfrm>
            <a:off x="0" y="525529"/>
            <a:ext cx="49320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7" name="Google Shape;277;p28"/>
          <p:cNvSpPr txBox="1"/>
          <p:nvPr/>
        </p:nvSpPr>
        <p:spPr>
          <a:xfrm>
            <a:off x="0" y="84525"/>
            <a:ext cx="67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메인목록 - 6.공지사항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28"/>
          <p:cNvSpPr txBox="1"/>
          <p:nvPr/>
        </p:nvSpPr>
        <p:spPr>
          <a:xfrm>
            <a:off x="345025" y="779000"/>
            <a:ext cx="66222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[ 공지사항 ]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[번호]	 [작성자]	[제목]			  [게시일]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	 admin	0원 입력시 무료나..		 2019-01-05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	 admin	가지마켓 알람음이 ..		 2019-04-11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	 admin	🎉가지마켓 장바구..          	 2019-08-15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	 admin	오류에 대해 사과드..	 	 2019-12-15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	 admin	[긴급] 폭리 방지..		 2020-02-24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	 admin	[긴급] 마스크 판..		 2020-02-25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	 admin	충전기능을 시작합니..		 2020-08-18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	 admin	접속 오류에 대해 ..		 2021-01-01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	 admin	오류에 대해 사과드..		 2021-05-11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	 admin	시스템 점검 일정을..		 2021-05-11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1/2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P.이전 페이지  N.다음 페이지  I.공지사항 보기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A.추가하기  D.삭제하기  C.뒤로가기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29"/>
          <p:cNvCxnSpPr/>
          <p:nvPr/>
        </p:nvCxnSpPr>
        <p:spPr>
          <a:xfrm>
            <a:off x="0" y="525529"/>
            <a:ext cx="49320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4" name="Google Shape;284;p29"/>
          <p:cNvSpPr txBox="1"/>
          <p:nvPr/>
        </p:nvSpPr>
        <p:spPr>
          <a:xfrm>
            <a:off x="0" y="84525"/>
            <a:ext cx="67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메인목록(관리자)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29"/>
          <p:cNvSpPr txBox="1"/>
          <p:nvPr/>
        </p:nvSpPr>
        <p:spPr>
          <a:xfrm>
            <a:off x="282800" y="760750"/>
            <a:ext cx="4475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이동하고자 하는 항목의 번호를 입력하세요.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물품검색    	6. 이벤트관리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게시글 작성	7. 광고관리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게시글 목록보기	8. 회원정보관리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마이페이지  	9. 공지사항관리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고객센터    	0. 뒤로가기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프로그램 종료를 원하시면 close를 입력해 주세요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~광고~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378050" y="760750"/>
            <a:ext cx="67323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회원가입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(아래의 항목을 순서대로 입력하시오)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이름 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아이디 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비밀번호 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닉네임 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성별(F. 여성/ M.남성) 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휴대폰번호(숫자만) 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계좌번호(12자리/숫자만) 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보험가입여부(Y/N) 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[이름] [아이디] [패스워드] [닉네임] [성별] [휴대폰번호] [계좌번호] [보험가입]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입력정보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S. 가입진행     C.가입취소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 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3"/>
          <p:cNvCxnSpPr/>
          <p:nvPr/>
        </p:nvCxnSpPr>
        <p:spPr>
          <a:xfrm>
            <a:off x="0" y="525529"/>
            <a:ext cx="49320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3"/>
          <p:cNvSpPr txBox="1"/>
          <p:nvPr/>
        </p:nvSpPr>
        <p:spPr>
          <a:xfrm>
            <a:off x="0" y="84525"/>
            <a:ext cx="67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초기화면 - 1.회원가입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Google Shape;290;p30"/>
          <p:cNvCxnSpPr/>
          <p:nvPr/>
        </p:nvCxnSpPr>
        <p:spPr>
          <a:xfrm>
            <a:off x="0" y="525529"/>
            <a:ext cx="49320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1" name="Google Shape;291;p30"/>
          <p:cNvSpPr txBox="1"/>
          <p:nvPr/>
        </p:nvSpPr>
        <p:spPr>
          <a:xfrm>
            <a:off x="0" y="84525"/>
            <a:ext cx="67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메인목록(관리자) - 6.이벤트관리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p30"/>
          <p:cNvSpPr txBox="1"/>
          <p:nvPr/>
        </p:nvSpPr>
        <p:spPr>
          <a:xfrm>
            <a:off x="364775" y="828875"/>
            <a:ext cx="61857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[이벤트리스트]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★ 한달에 한번씩 도전 가능!!! ★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[번호]	  [제목]			[작성일]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	  동전 앞뒤 맞추기 게임 		 2021-05-11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	  가위바위보 게임  		 2021-05-11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	  행운의 로또 		 2021-05-11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1/1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P.이전 페이지  N.다음 페이지  S.이벤트도전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A.추가하기  D.삭제하기  C.뒤로가기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Google Shape;297;p31"/>
          <p:cNvCxnSpPr/>
          <p:nvPr/>
        </p:nvCxnSpPr>
        <p:spPr>
          <a:xfrm>
            <a:off x="0" y="525529"/>
            <a:ext cx="49320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8" name="Google Shape;298;p31"/>
          <p:cNvSpPr txBox="1"/>
          <p:nvPr/>
        </p:nvSpPr>
        <p:spPr>
          <a:xfrm>
            <a:off x="0" y="84525"/>
            <a:ext cx="55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메인목록(관리자) - 6.이벤트관리 - A.추가하기</a:t>
            </a:r>
            <a:endParaRPr b="1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31"/>
          <p:cNvSpPr txBox="1"/>
          <p:nvPr/>
        </p:nvSpPr>
        <p:spPr>
          <a:xfrm>
            <a:off x="389700" y="913725"/>
            <a:ext cx="4760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[이벤트추가]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제목: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내용(종료:exit):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S.작성완료    C.작성취소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Google Shape;304;p32"/>
          <p:cNvCxnSpPr/>
          <p:nvPr/>
        </p:nvCxnSpPr>
        <p:spPr>
          <a:xfrm>
            <a:off x="0" y="525529"/>
            <a:ext cx="49320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5" name="Google Shape;305;p32"/>
          <p:cNvSpPr txBox="1"/>
          <p:nvPr/>
        </p:nvSpPr>
        <p:spPr>
          <a:xfrm>
            <a:off x="0" y="84525"/>
            <a:ext cx="67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메인목록(관리자) - 7.광고관리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32"/>
          <p:cNvSpPr txBox="1"/>
          <p:nvPr/>
        </p:nvSpPr>
        <p:spPr>
          <a:xfrm>
            <a:off x="353000" y="751325"/>
            <a:ext cx="5446200" cy="25852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[광고리스트]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[번호]	[내용]		          [상표]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11	가지마켓 당근보다 싸다….          가지마켓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1/2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P.이전 페이지 N.다음 페이지 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A.추가하기  D.삭제하기 C. 뒤로가기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1" name="Google Shape;311;p33"/>
          <p:cNvCxnSpPr/>
          <p:nvPr/>
        </p:nvCxnSpPr>
        <p:spPr>
          <a:xfrm>
            <a:off x="0" y="525529"/>
            <a:ext cx="49320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2" name="Google Shape;312;p33"/>
          <p:cNvSpPr txBox="1"/>
          <p:nvPr/>
        </p:nvSpPr>
        <p:spPr>
          <a:xfrm>
            <a:off x="0" y="84525"/>
            <a:ext cx="67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메인목록(관리자) - 7.광고관리 - A.추가하기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p33"/>
          <p:cNvSpPr txBox="1"/>
          <p:nvPr/>
        </p:nvSpPr>
        <p:spPr>
          <a:xfrm>
            <a:off x="353000" y="751325"/>
            <a:ext cx="54462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[광고추가]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내용(종료:exit):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🍆🍆 파는 마켓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가지마켓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S.작성완료    C.작성취소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8" name="Google Shape;318;p34"/>
          <p:cNvCxnSpPr/>
          <p:nvPr/>
        </p:nvCxnSpPr>
        <p:spPr>
          <a:xfrm>
            <a:off x="0" y="525529"/>
            <a:ext cx="49320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9" name="Google Shape;319;p34"/>
          <p:cNvSpPr txBox="1"/>
          <p:nvPr/>
        </p:nvSpPr>
        <p:spPr>
          <a:xfrm>
            <a:off x="0" y="84525"/>
            <a:ext cx="67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메인목록(관리자) - 8.회원정보관리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p34"/>
          <p:cNvSpPr txBox="1"/>
          <p:nvPr/>
        </p:nvSpPr>
        <p:spPr>
          <a:xfrm>
            <a:off x="372400" y="796125"/>
            <a:ext cx="8150094" cy="3508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[회원 정보 관리]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[이름]	[아이디]	[닉네임]	[전화번호]		[계좌번호]		[보험가입여부]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제구고	grewdiptw	빛다물맑	01004895023	802938751976	N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어훈심	tgzdofwdh	눈꽃나래	01033125392	375032364266	Y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주연담	fekrcbfso	글길고섶	01052923204	826217255680	N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김가지	gajiKim7	가지가지	01077777777	777777777777	Y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1/101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P.이전 페이지  N.다음 페이지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S.회원검색  D.회원삭제  0.뒤로가기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/>
          <p:nvPr/>
        </p:nvSpPr>
        <p:spPr>
          <a:xfrm>
            <a:off x="3690619" y="5067595"/>
            <a:ext cx="84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제목 : 	 		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6" name="Google Shape;326;p35"/>
          <p:cNvCxnSpPr/>
          <p:nvPr/>
        </p:nvCxnSpPr>
        <p:spPr>
          <a:xfrm>
            <a:off x="0" y="525529"/>
            <a:ext cx="49320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7" name="Google Shape;327;p35"/>
          <p:cNvSpPr txBox="1"/>
          <p:nvPr/>
        </p:nvSpPr>
        <p:spPr>
          <a:xfrm>
            <a:off x="0" y="84525"/>
            <a:ext cx="67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메인목록(관리자) - 9.공지사항관리 - A.추가하기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35"/>
          <p:cNvSpPr txBox="1"/>
          <p:nvPr/>
        </p:nvSpPr>
        <p:spPr>
          <a:xfrm>
            <a:off x="340700" y="765125"/>
            <a:ext cx="4152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[공지추가]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제목: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내용(종료:exit):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S.작성완료  C.작성취소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361101" y="787725"/>
            <a:ext cx="45153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         로그인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아이디 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비밀번호 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&lt;아이디와 비번이 모두 일치할 경우&gt;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닉네임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님, 로그인 되었습니다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(엔터 입력 시, 메인목록으로 갑니다.)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엔터를 누르시면 다음으로 진행합니다.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&lt;아이디와 비번  중 하나라도 불일치할 경우&gt;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아이디와 비밀번호가 일치하지 않습니다.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I.아이디 찾기  P.비밀번호 찾기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R.다시하기  C.취소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4"/>
          <p:cNvCxnSpPr/>
          <p:nvPr/>
        </p:nvCxnSpPr>
        <p:spPr>
          <a:xfrm>
            <a:off x="0" y="525529"/>
            <a:ext cx="49320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4"/>
          <p:cNvSpPr txBox="1"/>
          <p:nvPr/>
        </p:nvSpPr>
        <p:spPr>
          <a:xfrm>
            <a:off x="0" y="84525"/>
            <a:ext cx="67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초기화면 - 2.로그인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/>
        </p:nvSpPr>
        <p:spPr>
          <a:xfrm>
            <a:off x="367475" y="760750"/>
            <a:ext cx="44955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아이디 찾기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(아래의 항목을 순서대로 입력하시오)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이름: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휴대폰번호(숫자만):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&lt;모든 정보 일치한 경우&gt;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회원님의 아이디는 </a:t>
            </a:r>
            <a:r>
              <a:rPr b="0" i="0" lang="ko-KR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아이디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입니다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엔터를 누르시면 다음으로 진행합니다.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&lt;하나의 정보라도 불일치한 경우&gt;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아이디는 존재하지 않습니다.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I.아이디 찾기 C.취소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5"/>
          <p:cNvCxnSpPr/>
          <p:nvPr/>
        </p:nvCxnSpPr>
        <p:spPr>
          <a:xfrm>
            <a:off x="0" y="525529"/>
            <a:ext cx="49320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5"/>
          <p:cNvSpPr txBox="1"/>
          <p:nvPr/>
        </p:nvSpPr>
        <p:spPr>
          <a:xfrm>
            <a:off x="0" y="84525"/>
            <a:ext cx="67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초기화면 - 3.아이디 찾기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/>
        </p:nvSpPr>
        <p:spPr>
          <a:xfrm>
            <a:off x="367475" y="815800"/>
            <a:ext cx="45054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비밀번호 찾기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(아래의 항목을 순서대로 입력하시오)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이름: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아이디: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휴대폰번호(숫자만):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&lt;모든 정보 일치한 경우&gt;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회원님의 비밀번호는 </a:t>
            </a:r>
            <a:r>
              <a:rPr b="0" i="0" lang="ko-KR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비밀번호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입니다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엔터를 누르시면 다음으로 진행합니다.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&lt;하나의 정보라도 불일치한 경우&gt;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올바른 정보를 입력해주세요.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P.비밀번호 찾기 C.취소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6"/>
          <p:cNvCxnSpPr/>
          <p:nvPr/>
        </p:nvCxnSpPr>
        <p:spPr>
          <a:xfrm>
            <a:off x="0" y="525529"/>
            <a:ext cx="49320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6"/>
          <p:cNvSpPr txBox="1"/>
          <p:nvPr/>
        </p:nvSpPr>
        <p:spPr>
          <a:xfrm>
            <a:off x="0" y="84525"/>
            <a:ext cx="67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초기화면 - 4.비밀번호 찾기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/>
        </p:nvSpPr>
        <p:spPr>
          <a:xfrm>
            <a:off x="367475" y="787725"/>
            <a:ext cx="44757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이동하고자 하는 항목의 번호를 입력하세요.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물품검색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게시글 작성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게시글 목록보기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마이페이지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고객센터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공지사항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 로그아웃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프로그램 종료를 원하시면 close를 입력해 주세요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~광고~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7"/>
          <p:cNvCxnSpPr/>
          <p:nvPr/>
        </p:nvCxnSpPr>
        <p:spPr>
          <a:xfrm>
            <a:off x="0" y="525529"/>
            <a:ext cx="49320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7"/>
          <p:cNvSpPr txBox="1"/>
          <p:nvPr/>
        </p:nvSpPr>
        <p:spPr>
          <a:xfrm>
            <a:off x="0" y="84525"/>
            <a:ext cx="67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메인목록 </a:t>
            </a:r>
            <a:r>
              <a:rPr b="0" i="0" lang="ko-KR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(=홈화면)</a:t>
            </a:r>
            <a:endParaRPr b="0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/>
        </p:nvSpPr>
        <p:spPr>
          <a:xfrm>
            <a:off x="367450" y="787725"/>
            <a:ext cx="6522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물품검색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■카테고리 목록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*의류  *도서  *잡화  *디지털  *유아용품  *생활용품  *애견용품  *기타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■지역목록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*서울시  *경기도  *강원도  *충청도  *경상도  *전라도  *제주도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================================================================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8"/>
          <p:cNvCxnSpPr/>
          <p:nvPr/>
        </p:nvCxnSpPr>
        <p:spPr>
          <a:xfrm>
            <a:off x="0" y="525529"/>
            <a:ext cx="49320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8"/>
          <p:cNvSpPr txBox="1"/>
          <p:nvPr/>
        </p:nvSpPr>
        <p:spPr>
          <a:xfrm>
            <a:off x="0" y="84525"/>
            <a:ext cx="67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메인목록 - 1.물품검색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9"/>
          <p:cNvCxnSpPr/>
          <p:nvPr/>
        </p:nvCxnSpPr>
        <p:spPr>
          <a:xfrm>
            <a:off x="0" y="525529"/>
            <a:ext cx="49320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9"/>
          <p:cNvSpPr txBox="1"/>
          <p:nvPr/>
        </p:nvSpPr>
        <p:spPr>
          <a:xfrm>
            <a:off x="0" y="84525"/>
            <a:ext cx="67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메인목록 - 2.게시글 작성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9"/>
          <p:cNvSpPr txBox="1"/>
          <p:nvPr/>
        </p:nvSpPr>
        <p:spPr>
          <a:xfrm>
            <a:off x="360175" y="781750"/>
            <a:ext cx="5166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게시글 작성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제목: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제품명: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가격: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사용기간(개월):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*서울시  *경기도  *강원도  *충청도  *경상도  *전라도  *제주도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거래지역: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거래방법(1.직거래/2.택배):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*의류  *도서  *잡화  *디지털  *유아용품  *생활용품  *애견용품  *기타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카테고리: 도서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내용(종료:exit):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A.작성 완료  C.작성 취소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 입력: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