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6/15/2021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AND </a:t>
            </a:r>
            <a:r>
              <a:rPr lang="en-US" dirty="0" err="1" smtClean="0"/>
              <a:t>DeBUGGING</a:t>
            </a:r>
            <a:endParaRPr lang="en-PH" dirty="0"/>
          </a:p>
        </p:txBody>
      </p:sp>
      <p:sp>
        <p:nvSpPr>
          <p:cNvPr id="3" name="Subtitle 2"/>
          <p:cNvSpPr>
            <a:spLocks noGrp="1"/>
          </p:cNvSpPr>
          <p:nvPr>
            <p:ph type="subTitle" idx="1"/>
          </p:nvPr>
        </p:nvSpPr>
        <p:spPr/>
        <p:txBody>
          <a:bodyPr>
            <a:normAutofit/>
          </a:bodyPr>
          <a:lstStyle/>
          <a:p>
            <a:r>
              <a:rPr lang="en-US" sz="3200" dirty="0" smtClean="0"/>
              <a:t>In java</a:t>
            </a:r>
            <a:endParaRPr lang="en-PH" sz="3200" dirty="0"/>
          </a:p>
        </p:txBody>
      </p:sp>
    </p:spTree>
    <p:extLst>
      <p:ext uri="{BB962C8B-B14F-4D97-AF65-F5344CB8AC3E}">
        <p14:creationId xmlns:p14="http://schemas.microsoft.com/office/powerpoint/2010/main" val="88826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a:t>
            </a:r>
            <a:r>
              <a:rPr lang="en-US" dirty="0" smtClean="0"/>
              <a:t> </a:t>
            </a:r>
            <a:r>
              <a:rPr lang="en-US" sz="2000" dirty="0" smtClean="0"/>
              <a:t>in java</a:t>
            </a:r>
            <a:endParaRPr lang="en-PH" sz="2000" dirty="0"/>
          </a:p>
        </p:txBody>
      </p:sp>
      <p:sp>
        <p:nvSpPr>
          <p:cNvPr id="3" name="Content Placeholder 2"/>
          <p:cNvSpPr>
            <a:spLocks noGrp="1"/>
          </p:cNvSpPr>
          <p:nvPr>
            <p:ph idx="1"/>
          </p:nvPr>
        </p:nvSpPr>
        <p:spPr/>
        <p:txBody>
          <a:bodyPr/>
          <a:lstStyle/>
          <a:p>
            <a:r>
              <a:rPr lang="en-US" dirty="0" smtClean="0"/>
              <a:t>Is the process of verifying and validating that a software or an application is bug free, meets the technical requirements as guided by its design and development and meets the user requirements effectively and efficiently with handling all the exceptional and boundary cases.</a:t>
            </a:r>
            <a:endParaRPr lang="en-PH" dirty="0"/>
          </a:p>
        </p:txBody>
      </p:sp>
    </p:spTree>
    <p:extLst>
      <p:ext uri="{BB962C8B-B14F-4D97-AF65-F5344CB8AC3E}">
        <p14:creationId xmlns:p14="http://schemas.microsoft.com/office/powerpoint/2010/main" val="125320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sz="3200" b="1" dirty="0"/>
              <a:t>Debugging</a:t>
            </a:r>
            <a:r>
              <a:rPr lang="en-US" b="1" dirty="0"/>
              <a:t> </a:t>
            </a:r>
            <a:r>
              <a:rPr lang="en-US" sz="2000" dirty="0"/>
              <a:t>in </a:t>
            </a:r>
            <a:r>
              <a:rPr lang="en-US" sz="2000" dirty="0" smtClean="0"/>
              <a:t>java</a:t>
            </a:r>
            <a:endParaRPr lang="en-PH" sz="2000" dirty="0"/>
          </a:p>
        </p:txBody>
      </p:sp>
      <p:sp>
        <p:nvSpPr>
          <p:cNvPr id="3" name="Content Placeholder 2"/>
          <p:cNvSpPr>
            <a:spLocks noGrp="1"/>
          </p:cNvSpPr>
          <p:nvPr>
            <p:ph idx="1"/>
          </p:nvPr>
        </p:nvSpPr>
        <p:spPr/>
        <p:txBody>
          <a:bodyPr/>
          <a:lstStyle/>
          <a:p>
            <a:r>
              <a:rPr lang="en-US" dirty="0" smtClean="0"/>
              <a:t>Is a process of fixing a bug in the software. </a:t>
            </a:r>
          </a:p>
          <a:p>
            <a:r>
              <a:rPr lang="en-US" dirty="0" smtClean="0"/>
              <a:t>As the identifying, analyzing and removing errors. </a:t>
            </a:r>
          </a:p>
          <a:p>
            <a:r>
              <a:rPr lang="en-US" dirty="0" smtClean="0"/>
              <a:t>Begins after the software fails to execute properly and concludes by solving the problem and successfully testing the software. </a:t>
            </a:r>
          </a:p>
          <a:p>
            <a:r>
              <a:rPr lang="en-US" dirty="0" smtClean="0"/>
              <a:t>Extremely complex and tedious task because all errors needed to be resolved at all stages of debugging. </a:t>
            </a:r>
            <a:endParaRPr lang="en-US" dirty="0"/>
          </a:p>
        </p:txBody>
      </p:sp>
    </p:spTree>
    <p:extLst>
      <p:ext uri="{BB962C8B-B14F-4D97-AF65-F5344CB8AC3E}">
        <p14:creationId xmlns:p14="http://schemas.microsoft.com/office/powerpoint/2010/main" val="111542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40509"/>
          </a:xfrm>
        </p:spPr>
        <p:txBody>
          <a:bodyPr/>
          <a:lstStyle/>
          <a:p>
            <a:r>
              <a:rPr lang="en-US" b="1" dirty="0" smtClean="0"/>
              <a:t> testing vs. debugging</a:t>
            </a:r>
            <a:endParaRPr lang="en-PH" b="1" dirty="0"/>
          </a:p>
        </p:txBody>
      </p:sp>
      <p:sp>
        <p:nvSpPr>
          <p:cNvPr id="4" name="Text Placeholder 3"/>
          <p:cNvSpPr>
            <a:spLocks noGrp="1"/>
          </p:cNvSpPr>
          <p:nvPr>
            <p:ph type="body" idx="1"/>
          </p:nvPr>
        </p:nvSpPr>
        <p:spPr>
          <a:xfrm>
            <a:off x="1141412" y="1450109"/>
            <a:ext cx="4588931" cy="576262"/>
          </a:xfrm>
        </p:spPr>
        <p:txBody>
          <a:bodyPr/>
          <a:lstStyle/>
          <a:p>
            <a:r>
              <a:rPr lang="en-US" sz="3600" b="1" dirty="0" smtClean="0"/>
              <a:t>testing</a:t>
            </a:r>
            <a:endParaRPr lang="en-PH" b="1" dirty="0"/>
          </a:p>
        </p:txBody>
      </p:sp>
      <p:sp>
        <p:nvSpPr>
          <p:cNvPr id="5" name="Content Placeholder 4"/>
          <p:cNvSpPr>
            <a:spLocks noGrp="1"/>
          </p:cNvSpPr>
          <p:nvPr>
            <p:ph sz="half" idx="2"/>
          </p:nvPr>
        </p:nvSpPr>
        <p:spPr>
          <a:xfrm>
            <a:off x="424874" y="2107190"/>
            <a:ext cx="5375562" cy="4579937"/>
          </a:xfrm>
        </p:spPr>
        <p:txBody>
          <a:bodyPr>
            <a:normAutofit/>
          </a:bodyPr>
          <a:lstStyle/>
          <a:p>
            <a:r>
              <a:rPr lang="en-US" sz="2000" dirty="0" smtClean="0"/>
              <a:t>Process to find bugs and errors</a:t>
            </a:r>
          </a:p>
          <a:p>
            <a:r>
              <a:rPr lang="en-US" sz="2000" dirty="0" smtClean="0"/>
              <a:t>Identify the failure in the implemented code</a:t>
            </a:r>
          </a:p>
          <a:p>
            <a:r>
              <a:rPr lang="en-US" sz="2000" dirty="0" smtClean="0"/>
              <a:t>Display of errors</a:t>
            </a:r>
          </a:p>
          <a:p>
            <a:r>
              <a:rPr lang="en-US" sz="2000" dirty="0" smtClean="0"/>
              <a:t>Done by the tester</a:t>
            </a:r>
          </a:p>
          <a:p>
            <a:r>
              <a:rPr lang="en-US" sz="2000" dirty="0" smtClean="0"/>
              <a:t>Can be manual or automated</a:t>
            </a:r>
          </a:p>
          <a:p>
            <a:r>
              <a:rPr lang="en-US" sz="2000" dirty="0" smtClean="0"/>
              <a:t>Initiated after the code is written</a:t>
            </a:r>
            <a:endParaRPr lang="en-PH" sz="2000" dirty="0"/>
          </a:p>
        </p:txBody>
      </p:sp>
      <p:sp>
        <p:nvSpPr>
          <p:cNvPr id="6" name="Text Placeholder 5"/>
          <p:cNvSpPr>
            <a:spLocks noGrp="1"/>
          </p:cNvSpPr>
          <p:nvPr>
            <p:ph type="body" sz="quarter" idx="3"/>
          </p:nvPr>
        </p:nvSpPr>
        <p:spPr>
          <a:xfrm>
            <a:off x="6170612" y="1450109"/>
            <a:ext cx="4604280" cy="576262"/>
          </a:xfrm>
        </p:spPr>
        <p:txBody>
          <a:bodyPr/>
          <a:lstStyle/>
          <a:p>
            <a:r>
              <a:rPr lang="en-US" sz="3600" b="1" dirty="0" smtClean="0"/>
              <a:t>debugging</a:t>
            </a:r>
            <a:endParaRPr lang="en-PH" b="1" dirty="0"/>
          </a:p>
        </p:txBody>
      </p:sp>
      <p:sp>
        <p:nvSpPr>
          <p:cNvPr id="7" name="Content Placeholder 6"/>
          <p:cNvSpPr>
            <a:spLocks noGrp="1"/>
          </p:cNvSpPr>
          <p:nvPr>
            <p:ph sz="quarter" idx="4"/>
          </p:nvPr>
        </p:nvSpPr>
        <p:spPr>
          <a:xfrm>
            <a:off x="5730344" y="2107190"/>
            <a:ext cx="6369292" cy="4579937"/>
          </a:xfrm>
        </p:spPr>
        <p:txBody>
          <a:bodyPr>
            <a:normAutofit/>
          </a:bodyPr>
          <a:lstStyle/>
          <a:p>
            <a:r>
              <a:rPr lang="en-US" sz="2000" dirty="0" smtClean="0"/>
              <a:t>Process to correct the bugs found during testing</a:t>
            </a:r>
          </a:p>
          <a:p>
            <a:r>
              <a:rPr lang="en-US" sz="2000" dirty="0" smtClean="0"/>
              <a:t>Give the absolution to code failure</a:t>
            </a:r>
          </a:p>
          <a:p>
            <a:r>
              <a:rPr lang="en-US" sz="2000" dirty="0" smtClean="0"/>
              <a:t>Deductive process</a:t>
            </a:r>
          </a:p>
          <a:p>
            <a:r>
              <a:rPr lang="en-US" sz="2000" dirty="0" smtClean="0"/>
              <a:t>Done by either developer or programmer</a:t>
            </a:r>
          </a:p>
          <a:p>
            <a:r>
              <a:rPr lang="en-US" sz="2000" dirty="0" smtClean="0"/>
              <a:t>Always manual. Cannot be automated</a:t>
            </a:r>
          </a:p>
          <a:p>
            <a:r>
              <a:rPr lang="en-US" sz="2000" dirty="0" smtClean="0"/>
              <a:t>Commences with the execution of a test case</a:t>
            </a:r>
            <a:endParaRPr lang="en-PH" sz="2000" dirty="0"/>
          </a:p>
        </p:txBody>
      </p:sp>
    </p:spTree>
    <p:extLst>
      <p:ext uri="{BB962C8B-B14F-4D97-AF65-F5344CB8AC3E}">
        <p14:creationId xmlns:p14="http://schemas.microsoft.com/office/powerpoint/2010/main" val="229536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3" y="609600"/>
            <a:ext cx="9905998" cy="5477164"/>
          </a:xfrm>
        </p:spPr>
        <p:txBody>
          <a:bodyPr/>
          <a:lstStyle/>
          <a:p>
            <a:r>
              <a:rPr lang="en-US" sz="4000" b="1" dirty="0" smtClean="0"/>
              <a:t>Remember: </a:t>
            </a:r>
            <a:r>
              <a:rPr lang="en-US" dirty="0" smtClean="0"/>
              <a:t>all products and services has to undergone tria</a:t>
            </a:r>
            <a:r>
              <a:rPr lang="en-US" dirty="0"/>
              <a:t>l</a:t>
            </a:r>
            <a:r>
              <a:rPr lang="en-US" dirty="0" smtClean="0"/>
              <a:t> and error.</a:t>
            </a:r>
            <a:endParaRPr lang="en-PH" dirty="0"/>
          </a:p>
        </p:txBody>
      </p:sp>
    </p:spTree>
    <p:extLst>
      <p:ext uri="{BB962C8B-B14F-4D97-AF65-F5344CB8AC3E}">
        <p14:creationId xmlns:p14="http://schemas.microsoft.com/office/powerpoint/2010/main" val="3645016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36</TotalTime>
  <Words>201</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Mesh</vt:lpstr>
      <vt:lpstr>TESTING AND DeBUGGING</vt:lpstr>
      <vt:lpstr>Testing in java</vt:lpstr>
      <vt:lpstr>Debugging in java</vt:lpstr>
      <vt:lpstr> testing vs. debugging</vt:lpstr>
      <vt:lpstr>Remember: all products and services has to undergone trial and error.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AND DeBUGGING</dc:title>
  <dc:creator>manel</dc:creator>
  <cp:lastModifiedBy>manel</cp:lastModifiedBy>
  <cp:revision>5</cp:revision>
  <dcterms:created xsi:type="dcterms:W3CDTF">2021-06-15T09:53:42Z</dcterms:created>
  <dcterms:modified xsi:type="dcterms:W3CDTF">2021-06-15T10:29:53Z</dcterms:modified>
</cp:coreProperties>
</file>