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6"/>
  </p:handoutMasterIdLst>
  <p:sldIdLst>
    <p:sldId id="270" r:id="rId2"/>
    <p:sldId id="272" r:id="rId3"/>
    <p:sldId id="273" r:id="rId4"/>
    <p:sldId id="274" r:id="rId5"/>
    <p:sldId id="275" r:id="rId6"/>
    <p:sldId id="276" r:id="rId7"/>
    <p:sldId id="277" r:id="rId8"/>
    <p:sldId id="293" r:id="rId9"/>
    <p:sldId id="294" r:id="rId10"/>
    <p:sldId id="295" r:id="rId11"/>
    <p:sldId id="296" r:id="rId12"/>
    <p:sldId id="292" r:id="rId13"/>
    <p:sldId id="282" r:id="rId14"/>
    <p:sldId id="283" r:id="rId15"/>
    <p:sldId id="279" r:id="rId16"/>
    <p:sldId id="297" r:id="rId17"/>
    <p:sldId id="290" r:id="rId18"/>
    <p:sldId id="284" r:id="rId19"/>
    <p:sldId id="285" r:id="rId20"/>
    <p:sldId id="288" r:id="rId21"/>
    <p:sldId id="289" r:id="rId22"/>
    <p:sldId id="298" r:id="rId23"/>
    <p:sldId id="291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08E2F"/>
    <a:srgbClr val="E09135"/>
    <a:srgbClr val="FFFFFF"/>
    <a:srgbClr val="DC8623"/>
    <a:srgbClr val="DB8522"/>
    <a:srgbClr val="4D4D4D"/>
    <a:srgbClr val="EB6500"/>
    <a:srgbClr val="53565A"/>
    <a:srgbClr val="FF9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35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zzat El Hajj" userId="f5853c79-3120-4ba7-8c01-fd988dc792a4" providerId="ADAL" clId="{A37EBEDD-6FCF-42DD-A4EC-5CB38A44AABB}"/>
    <pc:docChg chg="undo redo custSel addSld delSld modSld">
      <pc:chgData name="Izzat El Hajj" userId="f5853c79-3120-4ba7-8c01-fd988dc792a4" providerId="ADAL" clId="{A37EBEDD-6FCF-42DD-A4EC-5CB38A44AABB}" dt="2024-05-25T12:14:34.037" v="2141"/>
      <pc:docMkLst>
        <pc:docMk/>
      </pc:docMkLst>
      <pc:sldChg chg="delSp modSp">
        <pc:chgData name="Izzat El Hajj" userId="f5853c79-3120-4ba7-8c01-fd988dc792a4" providerId="ADAL" clId="{A37EBEDD-6FCF-42DD-A4EC-5CB38A44AABB}" dt="2024-05-25T10:45:32.857" v="143" actId="478"/>
        <pc:sldMkLst>
          <pc:docMk/>
          <pc:sldMk cId="3831425952" sldId="270"/>
        </pc:sldMkLst>
        <pc:spChg chg="del mod">
          <ac:chgData name="Izzat El Hajj" userId="f5853c79-3120-4ba7-8c01-fd988dc792a4" providerId="ADAL" clId="{A37EBEDD-6FCF-42DD-A4EC-5CB38A44AABB}" dt="2024-05-25T10:45:32.857" v="143" actId="478"/>
          <ac:spMkLst>
            <pc:docMk/>
            <pc:sldMk cId="3831425952" sldId="270"/>
            <ac:spMk id="6" creationId="{915C40F5-57A1-4675-9CCC-A88CC3ED0DC9}"/>
          </ac:spMkLst>
        </pc:spChg>
      </pc:sldChg>
      <pc:sldChg chg="addSp delSp modSp addAnim delAnim modAnim">
        <pc:chgData name="Izzat El Hajj" userId="f5853c79-3120-4ba7-8c01-fd988dc792a4" providerId="ADAL" clId="{A37EBEDD-6FCF-42DD-A4EC-5CB38A44AABB}" dt="2024-05-25T10:49:07.481" v="160" actId="20577"/>
        <pc:sldMkLst>
          <pc:docMk/>
          <pc:sldMk cId="3832938606" sldId="274"/>
        </pc:sldMkLst>
        <pc:spChg chg="mod">
          <ac:chgData name="Izzat El Hajj" userId="f5853c79-3120-4ba7-8c01-fd988dc792a4" providerId="ADAL" clId="{A37EBEDD-6FCF-42DD-A4EC-5CB38A44AABB}" dt="2024-05-25T10:46:32.619" v="153" actId="20577"/>
          <ac:spMkLst>
            <pc:docMk/>
            <pc:sldMk cId="3832938606" sldId="274"/>
            <ac:spMk id="3" creationId="{00000000-0000-0000-0000-000000000000}"/>
          </ac:spMkLst>
        </pc:spChg>
        <pc:spChg chg="mod">
          <ac:chgData name="Izzat El Hajj" userId="f5853c79-3120-4ba7-8c01-fd988dc792a4" providerId="ADAL" clId="{A37EBEDD-6FCF-42DD-A4EC-5CB38A44AABB}" dt="2024-05-25T10:49:06.003" v="158" actId="6549"/>
          <ac:spMkLst>
            <pc:docMk/>
            <pc:sldMk cId="3832938606" sldId="274"/>
            <ac:spMk id="5" creationId="{00000000-0000-0000-0000-000000000000}"/>
          </ac:spMkLst>
        </pc:spChg>
        <pc:spChg chg="add del">
          <ac:chgData name="Izzat El Hajj" userId="f5853c79-3120-4ba7-8c01-fd988dc792a4" providerId="ADAL" clId="{A37EBEDD-6FCF-42DD-A4EC-5CB38A44AABB}" dt="2024-05-25T10:49:06.463" v="159" actId="478"/>
          <ac:spMkLst>
            <pc:docMk/>
            <pc:sldMk cId="3832938606" sldId="274"/>
            <ac:spMk id="7" creationId="{00000000-0000-0000-0000-000000000000}"/>
          </ac:spMkLst>
        </pc:spChg>
        <pc:spChg chg="mod">
          <ac:chgData name="Izzat El Hajj" userId="f5853c79-3120-4ba7-8c01-fd988dc792a4" providerId="ADAL" clId="{A37EBEDD-6FCF-42DD-A4EC-5CB38A44AABB}" dt="2024-05-25T10:49:05.544" v="157" actId="6549"/>
          <ac:spMkLst>
            <pc:docMk/>
            <pc:sldMk cId="3832938606" sldId="274"/>
            <ac:spMk id="11" creationId="{00000000-0000-0000-0000-000000000000}"/>
          </ac:spMkLst>
        </pc:spChg>
        <pc:spChg chg="add del">
          <ac:chgData name="Izzat El Hajj" userId="f5853c79-3120-4ba7-8c01-fd988dc792a4" providerId="ADAL" clId="{A37EBEDD-6FCF-42DD-A4EC-5CB38A44AABB}" dt="2024-05-25T10:49:06.463" v="159" actId="478"/>
          <ac:spMkLst>
            <pc:docMk/>
            <pc:sldMk cId="3832938606" sldId="274"/>
            <ac:spMk id="12" creationId="{00000000-0000-0000-0000-000000000000}"/>
          </ac:spMkLst>
        </pc:spChg>
      </pc:sldChg>
      <pc:sldChg chg="modSp modAnim">
        <pc:chgData name="Izzat El Hajj" userId="f5853c79-3120-4ba7-8c01-fd988dc792a4" providerId="ADAL" clId="{A37EBEDD-6FCF-42DD-A4EC-5CB38A44AABB}" dt="2024-05-25T08:31:44.563" v="87" actId="20577"/>
        <pc:sldMkLst>
          <pc:docMk/>
          <pc:sldMk cId="1565205308" sldId="275"/>
        </pc:sldMkLst>
        <pc:spChg chg="mod">
          <ac:chgData name="Izzat El Hajj" userId="f5853c79-3120-4ba7-8c01-fd988dc792a4" providerId="ADAL" clId="{A37EBEDD-6FCF-42DD-A4EC-5CB38A44AABB}" dt="2024-05-25T08:31:44.563" v="87" actId="20577"/>
          <ac:spMkLst>
            <pc:docMk/>
            <pc:sldMk cId="1565205308" sldId="275"/>
            <ac:spMk id="3" creationId="{00000000-0000-0000-0000-000000000000}"/>
          </ac:spMkLst>
        </pc:spChg>
      </pc:sldChg>
      <pc:sldChg chg="modSp">
        <pc:chgData name="Izzat El Hajj" userId="f5853c79-3120-4ba7-8c01-fd988dc792a4" providerId="ADAL" clId="{A37EBEDD-6FCF-42DD-A4EC-5CB38A44AABB}" dt="2024-05-25T12:11:28.021" v="2010" actId="20577"/>
        <pc:sldMkLst>
          <pc:docMk/>
          <pc:sldMk cId="2254961425" sldId="276"/>
        </pc:sldMkLst>
        <pc:spChg chg="mod">
          <ac:chgData name="Izzat El Hajj" userId="f5853c79-3120-4ba7-8c01-fd988dc792a4" providerId="ADAL" clId="{A37EBEDD-6FCF-42DD-A4EC-5CB38A44AABB}" dt="2024-05-25T12:11:28.021" v="2010" actId="20577"/>
          <ac:spMkLst>
            <pc:docMk/>
            <pc:sldMk cId="2254961425" sldId="276"/>
            <ac:spMk id="40" creationId="{00000000-0000-0000-0000-000000000000}"/>
          </ac:spMkLst>
        </pc:spChg>
      </pc:sldChg>
      <pc:sldChg chg="delSp modSp delAnim">
        <pc:chgData name="Izzat El Hajj" userId="f5853c79-3120-4ba7-8c01-fd988dc792a4" providerId="ADAL" clId="{A37EBEDD-6FCF-42DD-A4EC-5CB38A44AABB}" dt="2024-05-25T12:13:32.687" v="2096" actId="478"/>
        <pc:sldMkLst>
          <pc:docMk/>
          <pc:sldMk cId="3659697307" sldId="277"/>
        </pc:sldMkLst>
        <pc:spChg chg="mod">
          <ac:chgData name="Izzat El Hajj" userId="f5853c79-3120-4ba7-8c01-fd988dc792a4" providerId="ADAL" clId="{A37EBEDD-6FCF-42DD-A4EC-5CB38A44AABB}" dt="2024-05-25T12:12:25.288" v="2077" actId="20577"/>
          <ac:spMkLst>
            <pc:docMk/>
            <pc:sldMk cId="3659697307" sldId="277"/>
            <ac:spMk id="54" creationId="{79D70827-39B5-421E-B180-D934B5B65558}"/>
          </ac:spMkLst>
        </pc:spChg>
        <pc:grpChg chg="del">
          <ac:chgData name="Izzat El Hajj" userId="f5853c79-3120-4ba7-8c01-fd988dc792a4" providerId="ADAL" clId="{A37EBEDD-6FCF-42DD-A4EC-5CB38A44AABB}" dt="2024-05-25T12:13:32.687" v="2096" actId="478"/>
          <ac:grpSpMkLst>
            <pc:docMk/>
            <pc:sldMk cId="3659697307" sldId="277"/>
            <ac:grpSpMk id="76" creationId="{00000000-0000-0000-0000-000000000000}"/>
          </ac:grpSpMkLst>
        </pc:grpChg>
      </pc:sldChg>
      <pc:sldChg chg="del">
        <pc:chgData name="Izzat El Hajj" userId="f5853c79-3120-4ba7-8c01-fd988dc792a4" providerId="ADAL" clId="{A37EBEDD-6FCF-42DD-A4EC-5CB38A44AABB}" dt="2024-05-25T10:51:34.174" v="229" actId="2696"/>
        <pc:sldMkLst>
          <pc:docMk/>
          <pc:sldMk cId="2242904418" sldId="278"/>
        </pc:sldMkLst>
      </pc:sldChg>
      <pc:sldChg chg="delSp del">
        <pc:chgData name="Izzat El Hajj" userId="f5853c79-3120-4ba7-8c01-fd988dc792a4" providerId="ADAL" clId="{A37EBEDD-6FCF-42DD-A4EC-5CB38A44AABB}" dt="2024-05-25T10:43:38.268" v="136" actId="2696"/>
        <pc:sldMkLst>
          <pc:docMk/>
          <pc:sldMk cId="735781527" sldId="280"/>
        </pc:sldMkLst>
        <pc:spChg chg="del">
          <ac:chgData name="Izzat El Hajj" userId="f5853c79-3120-4ba7-8c01-fd988dc792a4" providerId="ADAL" clId="{A37EBEDD-6FCF-42DD-A4EC-5CB38A44AABB}" dt="2024-05-25T10:42:58.407" v="121"/>
          <ac:spMkLst>
            <pc:docMk/>
            <pc:sldMk cId="735781527" sldId="280"/>
            <ac:spMk id="4" creationId="{00000000-0000-0000-0000-000000000000}"/>
          </ac:spMkLst>
        </pc:spChg>
      </pc:sldChg>
      <pc:sldChg chg="del">
        <pc:chgData name="Izzat El Hajj" userId="f5853c79-3120-4ba7-8c01-fd988dc792a4" providerId="ADAL" clId="{A37EBEDD-6FCF-42DD-A4EC-5CB38A44AABB}" dt="2024-05-25T10:42:28.683" v="119" actId="2696"/>
        <pc:sldMkLst>
          <pc:docMk/>
          <pc:sldMk cId="2966801288" sldId="281"/>
        </pc:sldMkLst>
      </pc:sldChg>
      <pc:sldChg chg="addSp delSp modSp add">
        <pc:chgData name="Izzat El Hajj" userId="f5853c79-3120-4ba7-8c01-fd988dc792a4" providerId="ADAL" clId="{A37EBEDD-6FCF-42DD-A4EC-5CB38A44AABB}" dt="2024-05-25T12:14:34.037" v="2141"/>
        <pc:sldMkLst>
          <pc:docMk/>
          <pc:sldMk cId="905071203" sldId="282"/>
        </pc:sldMkLst>
        <pc:spChg chg="add">
          <ac:chgData name="Izzat El Hajj" userId="f5853c79-3120-4ba7-8c01-fd988dc792a4" providerId="ADAL" clId="{A37EBEDD-6FCF-42DD-A4EC-5CB38A44AABB}" dt="2024-05-25T12:14:34.037" v="2141"/>
          <ac:spMkLst>
            <pc:docMk/>
            <pc:sldMk cId="905071203" sldId="282"/>
            <ac:spMk id="85" creationId="{9EE0EDBA-62FB-4863-82EC-BC3966C86AEA}"/>
          </ac:spMkLst>
        </pc:spChg>
        <pc:graphicFrameChg chg="add del modGraphic">
          <ac:chgData name="Izzat El Hajj" userId="f5853c79-3120-4ba7-8c01-fd988dc792a4" providerId="ADAL" clId="{A37EBEDD-6FCF-42DD-A4EC-5CB38A44AABB}" dt="2024-05-25T11:30:31.626" v="1879" actId="27309"/>
          <ac:graphicFrameMkLst>
            <pc:docMk/>
            <pc:sldMk cId="905071203" sldId="282"/>
            <ac:graphicFrameMk id="10" creationId="{6D19EBF9-D5BF-4D4B-B6CC-DFC55DCC2711}"/>
          </ac:graphicFrameMkLst>
        </pc:graphicFrameChg>
      </pc:sldChg>
      <pc:sldChg chg="del">
        <pc:chgData name="Izzat El Hajj" userId="f5853c79-3120-4ba7-8c01-fd988dc792a4" providerId="ADAL" clId="{A37EBEDD-6FCF-42DD-A4EC-5CB38A44AABB}" dt="2024-05-25T10:41:26.965" v="115" actId="2696"/>
        <pc:sldMkLst>
          <pc:docMk/>
          <pc:sldMk cId="4206381920" sldId="282"/>
        </pc:sldMkLst>
      </pc:sldChg>
      <pc:sldChg chg="addSp modSp add">
        <pc:chgData name="Izzat El Hajj" userId="f5853c79-3120-4ba7-8c01-fd988dc792a4" providerId="ADAL" clId="{A37EBEDD-6FCF-42DD-A4EC-5CB38A44AABB}" dt="2024-05-25T10:52:38.822" v="264" actId="14100"/>
        <pc:sldMkLst>
          <pc:docMk/>
          <pc:sldMk cId="137124298" sldId="283"/>
        </pc:sldMkLst>
        <pc:spChg chg="mod">
          <ac:chgData name="Izzat El Hajj" userId="f5853c79-3120-4ba7-8c01-fd988dc792a4" providerId="ADAL" clId="{A37EBEDD-6FCF-42DD-A4EC-5CB38A44AABB}" dt="2024-05-25T10:50:15.204" v="161"/>
          <ac:spMkLst>
            <pc:docMk/>
            <pc:sldMk cId="137124298" sldId="283"/>
            <ac:spMk id="3" creationId="{00000000-0000-0000-0000-000000000000}"/>
          </ac:spMkLst>
        </pc:spChg>
        <pc:spChg chg="mod">
          <ac:chgData name="Izzat El Hajj" userId="f5853c79-3120-4ba7-8c01-fd988dc792a4" providerId="ADAL" clId="{A37EBEDD-6FCF-42DD-A4EC-5CB38A44AABB}" dt="2024-05-25T10:51:00.941" v="190"/>
          <ac:spMkLst>
            <pc:docMk/>
            <pc:sldMk cId="137124298" sldId="283"/>
            <ac:spMk id="4" creationId="{00000000-0000-0000-0000-000000000000}"/>
          </ac:spMkLst>
        </pc:spChg>
        <pc:spChg chg="add mod">
          <ac:chgData name="Izzat El Hajj" userId="f5853c79-3120-4ba7-8c01-fd988dc792a4" providerId="ADAL" clId="{A37EBEDD-6FCF-42DD-A4EC-5CB38A44AABB}" dt="2024-05-25T10:52:38.822" v="264" actId="14100"/>
          <ac:spMkLst>
            <pc:docMk/>
            <pc:sldMk cId="137124298" sldId="283"/>
            <ac:spMk id="5" creationId="{0BD8F168-F438-4809-A672-DC623D11F2C8}"/>
          </ac:spMkLst>
        </pc:spChg>
      </pc:sldChg>
      <pc:sldChg chg="del">
        <pc:chgData name="Izzat El Hajj" userId="f5853c79-3120-4ba7-8c01-fd988dc792a4" providerId="ADAL" clId="{A37EBEDD-6FCF-42DD-A4EC-5CB38A44AABB}" dt="2024-05-25T10:41:26.989" v="116" actId="2696"/>
        <pc:sldMkLst>
          <pc:docMk/>
          <pc:sldMk cId="2827432606" sldId="283"/>
        </pc:sldMkLst>
      </pc:sldChg>
      <pc:sldChg chg="modSp">
        <pc:chgData name="Izzat El Hajj" userId="f5853c79-3120-4ba7-8c01-fd988dc792a4" providerId="ADAL" clId="{A37EBEDD-6FCF-42DD-A4EC-5CB38A44AABB}" dt="2024-05-25T11:02:01.593" v="325" actId="20577"/>
        <pc:sldMkLst>
          <pc:docMk/>
          <pc:sldMk cId="992526346" sldId="285"/>
        </pc:sldMkLst>
        <pc:spChg chg="mod">
          <ac:chgData name="Izzat El Hajj" userId="f5853c79-3120-4ba7-8c01-fd988dc792a4" providerId="ADAL" clId="{A37EBEDD-6FCF-42DD-A4EC-5CB38A44AABB}" dt="2024-05-25T11:02:01.593" v="325" actId="20577"/>
          <ac:spMkLst>
            <pc:docMk/>
            <pc:sldMk cId="992526346" sldId="285"/>
            <ac:spMk id="4" creationId="{00000000-0000-0000-0000-000000000000}"/>
          </ac:spMkLst>
        </pc:spChg>
      </pc:sldChg>
      <pc:sldChg chg="del">
        <pc:chgData name="Izzat El Hajj" userId="f5853c79-3120-4ba7-8c01-fd988dc792a4" providerId="ADAL" clId="{A37EBEDD-6FCF-42DD-A4EC-5CB38A44AABB}" dt="2024-05-25T10:44:47.917" v="138" actId="2696"/>
        <pc:sldMkLst>
          <pc:docMk/>
          <pc:sldMk cId="2612372299" sldId="286"/>
        </pc:sldMkLst>
      </pc:sldChg>
      <pc:sldChg chg="del">
        <pc:chgData name="Izzat El Hajj" userId="f5853c79-3120-4ba7-8c01-fd988dc792a4" providerId="ADAL" clId="{A37EBEDD-6FCF-42DD-A4EC-5CB38A44AABB}" dt="2024-05-25T10:44:47.932" v="139" actId="2696"/>
        <pc:sldMkLst>
          <pc:docMk/>
          <pc:sldMk cId="2976882895" sldId="287"/>
        </pc:sldMkLst>
      </pc:sldChg>
      <pc:sldChg chg="addSp delSp modSp add delAnim modAnim">
        <pc:chgData name="Izzat El Hajj" userId="f5853c79-3120-4ba7-8c01-fd988dc792a4" providerId="ADAL" clId="{A37EBEDD-6FCF-42DD-A4EC-5CB38A44AABB}" dt="2024-05-25T11:06:54.645" v="477" actId="478"/>
        <pc:sldMkLst>
          <pc:docMk/>
          <pc:sldMk cId="3390303146" sldId="289"/>
        </pc:sldMkLst>
        <pc:spChg chg="del">
          <ac:chgData name="Izzat El Hajj" userId="f5853c79-3120-4ba7-8c01-fd988dc792a4" providerId="ADAL" clId="{A37EBEDD-6FCF-42DD-A4EC-5CB38A44AABB}" dt="2024-05-25T11:06:54.645" v="477" actId="478"/>
          <ac:spMkLst>
            <pc:docMk/>
            <pc:sldMk cId="3390303146" sldId="289"/>
            <ac:spMk id="43" creationId="{00000000-0000-0000-0000-000000000000}"/>
          </ac:spMkLst>
        </pc:spChg>
        <pc:spChg chg="add del mod">
          <ac:chgData name="Izzat El Hajj" userId="f5853c79-3120-4ba7-8c01-fd988dc792a4" providerId="ADAL" clId="{A37EBEDD-6FCF-42DD-A4EC-5CB38A44AABB}" dt="2024-05-25T11:06:47.688" v="476"/>
          <ac:spMkLst>
            <pc:docMk/>
            <pc:sldMk cId="3390303146" sldId="289"/>
            <ac:spMk id="46" creationId="{79B187C7-48B5-413B-BAD7-15999187E15C}"/>
          </ac:spMkLst>
        </pc:spChg>
        <pc:grpChg chg="add del mod">
          <ac:chgData name="Izzat El Hajj" userId="f5853c79-3120-4ba7-8c01-fd988dc792a4" providerId="ADAL" clId="{A37EBEDD-6FCF-42DD-A4EC-5CB38A44AABB}" dt="2024-05-25T11:06:47.688" v="476"/>
          <ac:grpSpMkLst>
            <pc:docMk/>
            <pc:sldMk cId="3390303146" sldId="289"/>
            <ac:grpSpMk id="48" creationId="{3227AB15-4DE3-4596-B910-BD4B951F565D}"/>
          </ac:grpSpMkLst>
        </pc:grpChg>
      </pc:sldChg>
      <pc:sldChg chg="del">
        <pc:chgData name="Izzat El Hajj" userId="f5853c79-3120-4ba7-8c01-fd988dc792a4" providerId="ADAL" clId="{A37EBEDD-6FCF-42DD-A4EC-5CB38A44AABB}" dt="2024-05-25T10:42:21.072" v="118" actId="2696"/>
        <pc:sldMkLst>
          <pc:docMk/>
          <pc:sldMk cId="2739514370" sldId="291"/>
        </pc:sldMkLst>
      </pc:sldChg>
      <pc:sldChg chg="modSp add modAnim">
        <pc:chgData name="Izzat El Hajj" userId="f5853c79-3120-4ba7-8c01-fd988dc792a4" providerId="ADAL" clId="{A37EBEDD-6FCF-42DD-A4EC-5CB38A44AABB}" dt="2024-05-25T10:57:18.068" v="319" actId="14"/>
        <pc:sldMkLst>
          <pc:docMk/>
          <pc:sldMk cId="2962928720" sldId="291"/>
        </pc:sldMkLst>
        <pc:spChg chg="mod">
          <ac:chgData name="Izzat El Hajj" userId="f5853c79-3120-4ba7-8c01-fd988dc792a4" providerId="ADAL" clId="{A37EBEDD-6FCF-42DD-A4EC-5CB38A44AABB}" dt="2024-05-25T10:57:18.068" v="319" actId="14"/>
          <ac:spMkLst>
            <pc:docMk/>
            <pc:sldMk cId="2962928720" sldId="291"/>
            <ac:spMk id="4" creationId="{00000000-0000-0000-0000-000000000000}"/>
          </ac:spMkLst>
        </pc:spChg>
      </pc:sldChg>
      <pc:sldChg chg="addSp modSp modAnim">
        <pc:chgData name="Izzat El Hajj" userId="f5853c79-3120-4ba7-8c01-fd988dc792a4" providerId="ADAL" clId="{A37EBEDD-6FCF-42DD-A4EC-5CB38A44AABB}" dt="2024-05-25T12:14:30.548" v="2140"/>
        <pc:sldMkLst>
          <pc:docMk/>
          <pc:sldMk cId="543790187" sldId="292"/>
        </pc:sldMkLst>
        <pc:spChg chg="add mod">
          <ac:chgData name="Izzat El Hajj" userId="f5853c79-3120-4ba7-8c01-fd988dc792a4" providerId="ADAL" clId="{A37EBEDD-6FCF-42DD-A4EC-5CB38A44AABB}" dt="2024-05-25T12:14:08.706" v="2139" actId="14100"/>
          <ac:spMkLst>
            <pc:docMk/>
            <pc:sldMk cId="543790187" sldId="292"/>
            <ac:spMk id="53" creationId="{54ADF87B-5048-4CDB-8563-515F3752A048}"/>
          </ac:spMkLst>
        </pc:spChg>
      </pc:sldChg>
      <pc:sldChg chg="delSp modSp">
        <pc:chgData name="Izzat El Hajj" userId="f5853c79-3120-4ba7-8c01-fd988dc792a4" providerId="ADAL" clId="{A37EBEDD-6FCF-42DD-A4EC-5CB38A44AABB}" dt="2024-05-25T12:13:34.424" v="2097" actId="478"/>
        <pc:sldMkLst>
          <pc:docMk/>
          <pc:sldMk cId="3427136994" sldId="293"/>
        </pc:sldMkLst>
        <pc:spChg chg="mod">
          <ac:chgData name="Izzat El Hajj" userId="f5853c79-3120-4ba7-8c01-fd988dc792a4" providerId="ADAL" clId="{A37EBEDD-6FCF-42DD-A4EC-5CB38A44AABB}" dt="2024-05-25T12:12:50.200" v="2095" actId="20577"/>
          <ac:spMkLst>
            <pc:docMk/>
            <pc:sldMk cId="3427136994" sldId="293"/>
            <ac:spMk id="53" creationId="{E04AD47D-B5A1-423A-8F58-2584A9E6FCE1}"/>
          </ac:spMkLst>
        </pc:spChg>
        <pc:grpChg chg="del">
          <ac:chgData name="Izzat El Hajj" userId="f5853c79-3120-4ba7-8c01-fd988dc792a4" providerId="ADAL" clId="{A37EBEDD-6FCF-42DD-A4EC-5CB38A44AABB}" dt="2024-05-25T12:13:34.424" v="2097" actId="478"/>
          <ac:grpSpMkLst>
            <pc:docMk/>
            <pc:sldMk cId="3427136994" sldId="293"/>
            <ac:grpSpMk id="76" creationId="{00000000-0000-0000-0000-000000000000}"/>
          </ac:grpSpMkLst>
        </pc:grpChg>
      </pc:sldChg>
      <pc:sldChg chg="delSp">
        <pc:chgData name="Izzat El Hajj" userId="f5853c79-3120-4ba7-8c01-fd988dc792a4" providerId="ADAL" clId="{A37EBEDD-6FCF-42DD-A4EC-5CB38A44AABB}" dt="2024-05-25T12:13:36.124" v="2098" actId="478"/>
        <pc:sldMkLst>
          <pc:docMk/>
          <pc:sldMk cId="3375500837" sldId="294"/>
        </pc:sldMkLst>
        <pc:grpChg chg="del">
          <ac:chgData name="Izzat El Hajj" userId="f5853c79-3120-4ba7-8c01-fd988dc792a4" providerId="ADAL" clId="{A37EBEDD-6FCF-42DD-A4EC-5CB38A44AABB}" dt="2024-05-25T12:13:36.124" v="2098" actId="478"/>
          <ac:grpSpMkLst>
            <pc:docMk/>
            <pc:sldMk cId="3375500837" sldId="294"/>
            <ac:grpSpMk id="76" creationId="{00000000-0000-0000-0000-000000000000}"/>
          </ac:grpSpMkLst>
        </pc:grpChg>
      </pc:sldChg>
      <pc:sldChg chg="delSp">
        <pc:chgData name="Izzat El Hajj" userId="f5853c79-3120-4ba7-8c01-fd988dc792a4" providerId="ADAL" clId="{A37EBEDD-6FCF-42DD-A4EC-5CB38A44AABB}" dt="2024-05-25T12:13:37.543" v="2099" actId="478"/>
        <pc:sldMkLst>
          <pc:docMk/>
          <pc:sldMk cId="254508849" sldId="295"/>
        </pc:sldMkLst>
        <pc:grpChg chg="del">
          <ac:chgData name="Izzat El Hajj" userId="f5853c79-3120-4ba7-8c01-fd988dc792a4" providerId="ADAL" clId="{A37EBEDD-6FCF-42DD-A4EC-5CB38A44AABB}" dt="2024-05-25T12:13:37.543" v="2099" actId="478"/>
          <ac:grpSpMkLst>
            <pc:docMk/>
            <pc:sldMk cId="254508849" sldId="295"/>
            <ac:grpSpMk id="76" creationId="{00000000-0000-0000-0000-000000000000}"/>
          </ac:grpSpMkLst>
        </pc:grpChg>
      </pc:sldChg>
      <pc:sldChg chg="delSp">
        <pc:chgData name="Izzat El Hajj" userId="f5853c79-3120-4ba7-8c01-fd988dc792a4" providerId="ADAL" clId="{A37EBEDD-6FCF-42DD-A4EC-5CB38A44AABB}" dt="2024-05-25T12:13:45.091" v="2100" actId="478"/>
        <pc:sldMkLst>
          <pc:docMk/>
          <pc:sldMk cId="3255473888" sldId="296"/>
        </pc:sldMkLst>
        <pc:grpChg chg="del">
          <ac:chgData name="Izzat El Hajj" userId="f5853c79-3120-4ba7-8c01-fd988dc792a4" providerId="ADAL" clId="{A37EBEDD-6FCF-42DD-A4EC-5CB38A44AABB}" dt="2024-05-25T12:13:45.091" v="2100" actId="478"/>
          <ac:grpSpMkLst>
            <pc:docMk/>
            <pc:sldMk cId="3255473888" sldId="296"/>
            <ac:grpSpMk id="76" creationId="{00000000-0000-0000-0000-000000000000}"/>
          </ac:grpSpMkLst>
        </pc:grpChg>
      </pc:sldChg>
      <pc:sldChg chg="addSp modSp add">
        <pc:chgData name="Izzat El Hajj" userId="f5853c79-3120-4ba7-8c01-fd988dc792a4" providerId="ADAL" clId="{A37EBEDD-6FCF-42DD-A4EC-5CB38A44AABB}" dt="2024-05-25T10:43:45.744" v="137" actId="207"/>
        <pc:sldMkLst>
          <pc:docMk/>
          <pc:sldMk cId="4291388915" sldId="297"/>
        </pc:sldMkLst>
        <pc:spChg chg="mod">
          <ac:chgData name="Izzat El Hajj" userId="f5853c79-3120-4ba7-8c01-fd988dc792a4" providerId="ADAL" clId="{A37EBEDD-6FCF-42DD-A4EC-5CB38A44AABB}" dt="2024-05-25T10:43:20.327" v="135"/>
          <ac:spMkLst>
            <pc:docMk/>
            <pc:sldMk cId="4291388915" sldId="297"/>
            <ac:spMk id="3" creationId="{00000000-0000-0000-0000-000000000000}"/>
          </ac:spMkLst>
        </pc:spChg>
        <pc:spChg chg="add mod">
          <ac:chgData name="Izzat El Hajj" userId="f5853c79-3120-4ba7-8c01-fd988dc792a4" providerId="ADAL" clId="{A37EBEDD-6FCF-42DD-A4EC-5CB38A44AABB}" dt="2024-05-25T10:43:45.744" v="137" actId="207"/>
          <ac:spMkLst>
            <pc:docMk/>
            <pc:sldMk cId="4291388915" sldId="297"/>
            <ac:spMk id="5" creationId="{E71514E5-A9E5-44E1-9257-2B1762C0F2A1}"/>
          </ac:spMkLst>
        </pc:spChg>
      </pc:sldChg>
      <pc:sldChg chg="add">
        <pc:chgData name="Izzat El Hajj" userId="f5853c79-3120-4ba7-8c01-fd988dc792a4" providerId="ADAL" clId="{A37EBEDD-6FCF-42DD-A4EC-5CB38A44AABB}" dt="2024-05-25T10:45:08.728" v="140"/>
        <pc:sldMkLst>
          <pc:docMk/>
          <pc:sldMk cId="2533097819" sldId="298"/>
        </pc:sldMkLst>
      </pc:sldChg>
      <pc:sldChg chg="modSp add del modAnim">
        <pc:chgData name="Izzat El Hajj" userId="f5853c79-3120-4ba7-8c01-fd988dc792a4" providerId="ADAL" clId="{A37EBEDD-6FCF-42DD-A4EC-5CB38A44AABB}" dt="2024-05-25T11:05:25.706" v="332" actId="2696"/>
        <pc:sldMkLst>
          <pc:docMk/>
          <pc:sldMk cId="129691594" sldId="299"/>
        </pc:sldMkLst>
        <pc:spChg chg="mod">
          <ac:chgData name="Izzat El Hajj" userId="f5853c79-3120-4ba7-8c01-fd988dc792a4" providerId="ADAL" clId="{A37EBEDD-6FCF-42DD-A4EC-5CB38A44AABB}" dt="2024-05-25T11:04:48.054" v="328" actId="6549"/>
          <ac:spMkLst>
            <pc:docMk/>
            <pc:sldMk cId="129691594" sldId="299"/>
            <ac:spMk id="3" creationId="{00000000-0000-0000-0000-000000000000}"/>
          </ac:spMkLst>
        </pc:spChg>
      </pc:sldChg>
      <pc:sldChg chg="modSp add del">
        <pc:chgData name="Izzat El Hajj" userId="f5853c79-3120-4ba7-8c01-fd988dc792a4" providerId="ADAL" clId="{A37EBEDD-6FCF-42DD-A4EC-5CB38A44AABB}" dt="2024-05-25T10:56:46.065" v="285" actId="2696"/>
        <pc:sldMkLst>
          <pc:docMk/>
          <pc:sldMk cId="70099594" sldId="300"/>
        </pc:sldMkLst>
        <pc:spChg chg="mod">
          <ac:chgData name="Izzat El Hajj" userId="f5853c79-3120-4ba7-8c01-fd988dc792a4" providerId="ADAL" clId="{A37EBEDD-6FCF-42DD-A4EC-5CB38A44AABB}" dt="2024-05-25T10:56:12.592" v="284" actId="20577"/>
          <ac:spMkLst>
            <pc:docMk/>
            <pc:sldMk cId="70099594" sldId="300"/>
            <ac:spMk id="3" creationId="{00000000-0000-0000-0000-000000000000}"/>
          </ac:spMkLst>
        </pc:spChg>
      </pc:sldChg>
      <pc:sldChg chg="add del">
        <pc:chgData name="Izzat El Hajj" userId="f5853c79-3120-4ba7-8c01-fd988dc792a4" providerId="ADAL" clId="{A37EBEDD-6FCF-42DD-A4EC-5CB38A44AABB}" dt="2024-05-25T10:56:46.157" v="286" actId="2696"/>
        <pc:sldMkLst>
          <pc:docMk/>
          <pc:sldMk cId="2765914884" sldId="301"/>
        </pc:sldMkLst>
      </pc:sldChg>
      <pc:sldChg chg="add del">
        <pc:chgData name="Izzat El Hajj" userId="f5853c79-3120-4ba7-8c01-fd988dc792a4" providerId="ADAL" clId="{A37EBEDD-6FCF-42DD-A4EC-5CB38A44AABB}" dt="2024-05-25T10:56:46.268" v="287" actId="2696"/>
        <pc:sldMkLst>
          <pc:docMk/>
          <pc:sldMk cId="1104303991" sldId="302"/>
        </pc:sldMkLst>
      </pc:sldChg>
      <pc:sldChg chg="add del">
        <pc:chgData name="Izzat El Hajj" userId="f5853c79-3120-4ba7-8c01-fd988dc792a4" providerId="ADAL" clId="{A37EBEDD-6FCF-42DD-A4EC-5CB38A44AABB}" dt="2024-05-25T10:56:46.357" v="288" actId="2696"/>
        <pc:sldMkLst>
          <pc:docMk/>
          <pc:sldMk cId="3489413693" sldId="303"/>
        </pc:sldMkLst>
      </pc:sldChg>
      <pc:sldChg chg="add del">
        <pc:chgData name="Izzat El Hajj" userId="f5853c79-3120-4ba7-8c01-fd988dc792a4" providerId="ADAL" clId="{A37EBEDD-6FCF-42DD-A4EC-5CB38A44AABB}" dt="2024-05-25T10:56:46.434" v="289" actId="2696"/>
        <pc:sldMkLst>
          <pc:docMk/>
          <pc:sldMk cId="2027874414" sldId="304"/>
        </pc:sldMkLst>
      </pc:sldChg>
      <pc:sldChg chg="add del">
        <pc:chgData name="Izzat El Hajj" userId="f5853c79-3120-4ba7-8c01-fd988dc792a4" providerId="ADAL" clId="{A37EBEDD-6FCF-42DD-A4EC-5CB38A44AABB}" dt="2024-05-25T10:56:46.532" v="290" actId="2696"/>
        <pc:sldMkLst>
          <pc:docMk/>
          <pc:sldMk cId="1336247126" sldId="305"/>
        </pc:sldMkLst>
      </pc:sldChg>
      <pc:sldChg chg="add del">
        <pc:chgData name="Izzat El Hajj" userId="f5853c79-3120-4ba7-8c01-fd988dc792a4" providerId="ADAL" clId="{A37EBEDD-6FCF-42DD-A4EC-5CB38A44AABB}" dt="2024-05-25T10:56:46.584" v="291" actId="2696"/>
        <pc:sldMkLst>
          <pc:docMk/>
          <pc:sldMk cId="1275749331" sldId="306"/>
        </pc:sldMkLst>
      </pc:sldChg>
      <pc:sldChg chg="addSp delSp modSp add">
        <pc:chgData name="Izzat El Hajj" userId="f5853c79-3120-4ba7-8c01-fd988dc792a4" providerId="ADAL" clId="{A37EBEDD-6FCF-42DD-A4EC-5CB38A44AABB}" dt="2024-05-25T12:04:50.904" v="1998" actId="478"/>
        <pc:sldMkLst>
          <pc:docMk/>
          <pc:sldMk cId="2588896309" sldId="307"/>
        </pc:sldMkLst>
        <pc:spChg chg="mod">
          <ac:chgData name="Izzat El Hajj" userId="f5853c79-3120-4ba7-8c01-fd988dc792a4" providerId="ADAL" clId="{A37EBEDD-6FCF-42DD-A4EC-5CB38A44AABB}" dt="2024-05-25T12:04:48.966" v="1997" actId="554"/>
          <ac:spMkLst>
            <pc:docMk/>
            <pc:sldMk cId="2588896309" sldId="307"/>
            <ac:spMk id="3" creationId="{00000000-0000-0000-0000-000000000000}"/>
          </ac:spMkLst>
        </pc:spChg>
        <pc:spChg chg="mod">
          <ac:chgData name="Izzat El Hajj" userId="f5853c79-3120-4ba7-8c01-fd988dc792a4" providerId="ADAL" clId="{A37EBEDD-6FCF-42DD-A4EC-5CB38A44AABB}" dt="2024-05-25T11:36:41.712" v="1953" actId="20577"/>
          <ac:spMkLst>
            <pc:docMk/>
            <pc:sldMk cId="2588896309" sldId="307"/>
            <ac:spMk id="4" creationId="{00000000-0000-0000-0000-000000000000}"/>
          </ac:spMkLst>
        </pc:spChg>
        <pc:spChg chg="add del mod">
          <ac:chgData name="Izzat El Hajj" userId="f5853c79-3120-4ba7-8c01-fd988dc792a4" providerId="ADAL" clId="{A37EBEDD-6FCF-42DD-A4EC-5CB38A44AABB}" dt="2024-05-25T12:04:38.852" v="1979"/>
          <ac:spMkLst>
            <pc:docMk/>
            <pc:sldMk cId="2588896309" sldId="307"/>
            <ac:spMk id="5" creationId="{B3DEF7E2-6B90-4B52-9C96-A76B3A80E2A4}"/>
          </ac:spMkLst>
        </pc:spChg>
        <pc:spChg chg="add del mod">
          <ac:chgData name="Izzat El Hajj" userId="f5853c79-3120-4ba7-8c01-fd988dc792a4" providerId="ADAL" clId="{A37EBEDD-6FCF-42DD-A4EC-5CB38A44AABB}" dt="2024-05-25T12:04:50.904" v="1998" actId="478"/>
          <ac:spMkLst>
            <pc:docMk/>
            <pc:sldMk cId="2588896309" sldId="307"/>
            <ac:spMk id="6" creationId="{F1EE614D-C2BB-4BC6-B5BC-4E69C7EF0CCF}"/>
          </ac:spMkLst>
        </pc:spChg>
      </pc:sldChg>
      <pc:sldChg chg="modSp add modAnim">
        <pc:chgData name="Izzat El Hajj" userId="f5853c79-3120-4ba7-8c01-fd988dc792a4" providerId="ADAL" clId="{A37EBEDD-6FCF-42DD-A4EC-5CB38A44AABB}" dt="2024-05-25T11:27:33.590" v="1873" actId="20577"/>
        <pc:sldMkLst>
          <pc:docMk/>
          <pc:sldMk cId="2788573239" sldId="308"/>
        </pc:sldMkLst>
        <pc:spChg chg="mod">
          <ac:chgData name="Izzat El Hajj" userId="f5853c79-3120-4ba7-8c01-fd988dc792a4" providerId="ADAL" clId="{A37EBEDD-6FCF-42DD-A4EC-5CB38A44AABB}" dt="2024-05-25T11:27:33.590" v="1873" actId="20577"/>
          <ac:spMkLst>
            <pc:docMk/>
            <pc:sldMk cId="2788573239" sldId="308"/>
            <ac:spMk id="3" creationId="{00000000-0000-0000-0000-000000000000}"/>
          </ac:spMkLst>
        </pc:spChg>
      </pc:sldChg>
      <pc:sldChg chg="add del">
        <pc:chgData name="Izzat El Hajj" userId="f5853c79-3120-4ba7-8c01-fd988dc792a4" providerId="ADAL" clId="{A37EBEDD-6FCF-42DD-A4EC-5CB38A44AABB}" dt="2024-05-25T11:28:01.615" v="1874" actId="2696"/>
        <pc:sldMkLst>
          <pc:docMk/>
          <pc:sldMk cId="1365513413" sldId="309"/>
        </pc:sldMkLst>
      </pc:sldChg>
      <pc:sldChg chg="add del">
        <pc:chgData name="Izzat El Hajj" userId="f5853c79-3120-4ba7-8c01-fd988dc792a4" providerId="ADAL" clId="{A37EBEDD-6FCF-42DD-A4EC-5CB38A44AABB}" dt="2024-05-25T11:28:01.675" v="1875" actId="2696"/>
        <pc:sldMkLst>
          <pc:docMk/>
          <pc:sldMk cId="856236165" sldId="310"/>
        </pc:sldMkLst>
      </pc:sldChg>
      <pc:sldChg chg="add del">
        <pc:chgData name="Izzat El Hajj" userId="f5853c79-3120-4ba7-8c01-fd988dc792a4" providerId="ADAL" clId="{A37EBEDD-6FCF-42DD-A4EC-5CB38A44AABB}" dt="2024-05-25T11:28:01.704" v="1876" actId="2696"/>
        <pc:sldMkLst>
          <pc:docMk/>
          <pc:sldMk cId="1469691609" sldId="311"/>
        </pc:sldMkLst>
      </pc:sldChg>
      <pc:sldChg chg="add">
        <pc:chgData name="Izzat El Hajj" userId="f5853c79-3120-4ba7-8c01-fd988dc792a4" providerId="ADAL" clId="{A37EBEDD-6FCF-42DD-A4EC-5CB38A44AABB}" dt="2024-05-25T10:45:08.728" v="140"/>
        <pc:sldMkLst>
          <pc:docMk/>
          <pc:sldMk cId="4056755801" sldId="312"/>
        </pc:sldMkLst>
      </pc:sldChg>
      <pc:sldChg chg="add">
        <pc:chgData name="Izzat El Hajj" userId="f5853c79-3120-4ba7-8c01-fd988dc792a4" providerId="ADAL" clId="{A37EBEDD-6FCF-42DD-A4EC-5CB38A44AABB}" dt="2024-05-25T10:45:08.728" v="140"/>
        <pc:sldMkLst>
          <pc:docMk/>
          <pc:sldMk cId="747559762" sldId="313"/>
        </pc:sldMkLst>
      </pc:sldChg>
      <pc:sldChg chg="add">
        <pc:chgData name="Izzat El Hajj" userId="f5853c79-3120-4ba7-8c01-fd988dc792a4" providerId="ADAL" clId="{A37EBEDD-6FCF-42DD-A4EC-5CB38A44AABB}" dt="2024-05-25T10:45:08.728" v="140"/>
        <pc:sldMkLst>
          <pc:docMk/>
          <pc:sldMk cId="2995644214" sldId="314"/>
        </pc:sldMkLst>
      </pc:sldChg>
      <pc:sldChg chg="add">
        <pc:chgData name="Izzat El Hajj" userId="f5853c79-3120-4ba7-8c01-fd988dc792a4" providerId="ADAL" clId="{A37EBEDD-6FCF-42DD-A4EC-5CB38A44AABB}" dt="2024-05-25T10:45:08.728" v="140"/>
        <pc:sldMkLst>
          <pc:docMk/>
          <pc:sldMk cId="3880164876" sldId="315"/>
        </pc:sldMkLst>
      </pc:sldChg>
      <pc:sldChg chg="add">
        <pc:chgData name="Izzat El Hajj" userId="f5853c79-3120-4ba7-8c01-fd988dc792a4" providerId="ADAL" clId="{A37EBEDD-6FCF-42DD-A4EC-5CB38A44AABB}" dt="2024-05-25T10:45:08.728" v="140"/>
        <pc:sldMkLst>
          <pc:docMk/>
          <pc:sldMk cId="3195014579" sldId="316"/>
        </pc:sldMkLst>
      </pc:sldChg>
      <pc:sldChg chg="add">
        <pc:chgData name="Izzat El Hajj" userId="f5853c79-3120-4ba7-8c01-fd988dc792a4" providerId="ADAL" clId="{A37EBEDD-6FCF-42DD-A4EC-5CB38A44AABB}" dt="2024-05-25T10:45:08.728" v="140"/>
        <pc:sldMkLst>
          <pc:docMk/>
          <pc:sldMk cId="2758934441" sldId="317"/>
        </pc:sldMkLst>
      </pc:sldChg>
      <pc:sldChg chg="add">
        <pc:chgData name="Izzat El Hajj" userId="f5853c79-3120-4ba7-8c01-fd988dc792a4" providerId="ADAL" clId="{A37EBEDD-6FCF-42DD-A4EC-5CB38A44AABB}" dt="2024-05-25T10:45:08.728" v="140"/>
        <pc:sldMkLst>
          <pc:docMk/>
          <pc:sldMk cId="4273314506" sldId="318"/>
        </pc:sldMkLst>
      </pc:sldChg>
      <pc:sldChg chg="add">
        <pc:chgData name="Izzat El Hajj" userId="f5853c79-3120-4ba7-8c01-fd988dc792a4" providerId="ADAL" clId="{A37EBEDD-6FCF-42DD-A4EC-5CB38A44AABB}" dt="2024-05-25T10:45:08.728" v="140"/>
        <pc:sldMkLst>
          <pc:docMk/>
          <pc:sldMk cId="988409454" sldId="319"/>
        </pc:sldMkLst>
      </pc:sldChg>
      <pc:sldChg chg="add">
        <pc:chgData name="Izzat El Hajj" userId="f5853c79-3120-4ba7-8c01-fd988dc792a4" providerId="ADAL" clId="{A37EBEDD-6FCF-42DD-A4EC-5CB38A44AABB}" dt="2024-05-25T10:45:08.728" v="140"/>
        <pc:sldMkLst>
          <pc:docMk/>
          <pc:sldMk cId="3365410523" sldId="320"/>
        </pc:sldMkLst>
      </pc:sldChg>
      <pc:sldChg chg="addSp delSp modSp add modAnim">
        <pc:chgData name="Izzat El Hajj" userId="f5853c79-3120-4ba7-8c01-fd988dc792a4" providerId="ADAL" clId="{A37EBEDD-6FCF-42DD-A4EC-5CB38A44AABB}" dt="2024-05-25T11:32:15.080" v="1888" actId="478"/>
        <pc:sldMkLst>
          <pc:docMk/>
          <pc:sldMk cId="1735438260" sldId="321"/>
        </pc:sldMkLst>
        <pc:spChg chg="mod">
          <ac:chgData name="Izzat El Hajj" userId="f5853c79-3120-4ba7-8c01-fd988dc792a4" providerId="ADAL" clId="{A37EBEDD-6FCF-42DD-A4EC-5CB38A44AABB}" dt="2024-05-25T11:09:01.640" v="600" actId="20577"/>
          <ac:spMkLst>
            <pc:docMk/>
            <pc:sldMk cId="1735438260" sldId="321"/>
            <ac:spMk id="43" creationId="{00000000-0000-0000-0000-000000000000}"/>
          </ac:spMkLst>
        </pc:spChg>
        <pc:spChg chg="mod">
          <ac:chgData name="Izzat El Hajj" userId="f5853c79-3120-4ba7-8c01-fd988dc792a4" providerId="ADAL" clId="{A37EBEDD-6FCF-42DD-A4EC-5CB38A44AABB}" dt="2024-05-25T11:08:36.450" v="562" actId="1035"/>
          <ac:spMkLst>
            <pc:docMk/>
            <pc:sldMk cId="1735438260" sldId="321"/>
            <ac:spMk id="44" creationId="{00000000-0000-0000-0000-000000000000}"/>
          </ac:spMkLst>
        </pc:spChg>
        <pc:spChg chg="mod">
          <ac:chgData name="Izzat El Hajj" userId="f5853c79-3120-4ba7-8c01-fd988dc792a4" providerId="ADAL" clId="{A37EBEDD-6FCF-42DD-A4EC-5CB38A44AABB}" dt="2024-05-25T11:08:36.450" v="562" actId="1035"/>
          <ac:spMkLst>
            <pc:docMk/>
            <pc:sldMk cId="1735438260" sldId="321"/>
            <ac:spMk id="45" creationId="{00000000-0000-0000-0000-000000000000}"/>
          </ac:spMkLst>
        </pc:spChg>
        <pc:spChg chg="add del mod">
          <ac:chgData name="Izzat El Hajj" userId="f5853c79-3120-4ba7-8c01-fd988dc792a4" providerId="ADAL" clId="{A37EBEDD-6FCF-42DD-A4EC-5CB38A44AABB}" dt="2024-05-25T11:32:15.080" v="1888" actId="478"/>
          <ac:spMkLst>
            <pc:docMk/>
            <pc:sldMk cId="1735438260" sldId="321"/>
            <ac:spMk id="46" creationId="{F672DA0C-0A84-4865-8E08-F37E07CC455E}"/>
          </ac:spMkLst>
        </pc:spChg>
        <pc:spChg chg="mod">
          <ac:chgData name="Izzat El Hajj" userId="f5853c79-3120-4ba7-8c01-fd988dc792a4" providerId="ADAL" clId="{A37EBEDD-6FCF-42DD-A4EC-5CB38A44AABB}" dt="2024-05-25T11:08:36.450" v="562" actId="1035"/>
          <ac:spMkLst>
            <pc:docMk/>
            <pc:sldMk cId="1735438260" sldId="321"/>
            <ac:spMk id="47" creationId="{00000000-0000-0000-0000-000000000000}"/>
          </ac:spMkLst>
        </pc:spChg>
        <pc:spChg chg="mod">
          <ac:chgData name="Izzat El Hajj" userId="f5853c79-3120-4ba7-8c01-fd988dc792a4" providerId="ADAL" clId="{A37EBEDD-6FCF-42DD-A4EC-5CB38A44AABB}" dt="2024-05-25T11:08:36.450" v="562" actId="1035"/>
          <ac:spMkLst>
            <pc:docMk/>
            <pc:sldMk cId="1735438260" sldId="321"/>
            <ac:spMk id="49" creationId="{00000000-0000-0000-0000-000000000000}"/>
          </ac:spMkLst>
        </pc:spChg>
        <pc:spChg chg="del">
          <ac:chgData name="Izzat El Hajj" userId="f5853c79-3120-4ba7-8c01-fd988dc792a4" providerId="ADAL" clId="{A37EBEDD-6FCF-42DD-A4EC-5CB38A44AABB}" dt="2024-05-25T11:08:06.753" v="510" actId="478"/>
          <ac:spMkLst>
            <pc:docMk/>
            <pc:sldMk cId="1735438260" sldId="321"/>
            <ac:spMk id="50" creationId="{22441842-D29A-4C29-B387-CF4D8521E177}"/>
          </ac:spMkLst>
        </pc:spChg>
        <pc:spChg chg="del">
          <ac:chgData name="Izzat El Hajj" userId="f5853c79-3120-4ba7-8c01-fd988dc792a4" providerId="ADAL" clId="{A37EBEDD-6FCF-42DD-A4EC-5CB38A44AABB}" dt="2024-05-25T11:08:06.753" v="510" actId="478"/>
          <ac:spMkLst>
            <pc:docMk/>
            <pc:sldMk cId="1735438260" sldId="321"/>
            <ac:spMk id="52" creationId="{BC8F21BD-125D-48F9-B61D-6F2023B6F38D}"/>
          </ac:spMkLst>
        </pc:spChg>
        <pc:spChg chg="del">
          <ac:chgData name="Izzat El Hajj" userId="f5853c79-3120-4ba7-8c01-fd988dc792a4" providerId="ADAL" clId="{A37EBEDD-6FCF-42DD-A4EC-5CB38A44AABB}" dt="2024-05-25T11:08:06.753" v="510" actId="478"/>
          <ac:spMkLst>
            <pc:docMk/>
            <pc:sldMk cId="1735438260" sldId="321"/>
            <ac:spMk id="54" creationId="{9045575F-ACA0-450E-96E4-6B6DAD8C6612}"/>
          </ac:spMkLst>
        </pc:spChg>
        <pc:spChg chg="del">
          <ac:chgData name="Izzat El Hajj" userId="f5853c79-3120-4ba7-8c01-fd988dc792a4" providerId="ADAL" clId="{A37EBEDD-6FCF-42DD-A4EC-5CB38A44AABB}" dt="2024-05-25T11:08:06.753" v="510" actId="478"/>
          <ac:spMkLst>
            <pc:docMk/>
            <pc:sldMk cId="1735438260" sldId="321"/>
            <ac:spMk id="56" creationId="{FD36A869-C63D-496B-944E-AF234B2E012D}"/>
          </ac:spMkLst>
        </pc:spChg>
        <pc:grpChg chg="mod">
          <ac:chgData name="Izzat El Hajj" userId="f5853c79-3120-4ba7-8c01-fd988dc792a4" providerId="ADAL" clId="{A37EBEDD-6FCF-42DD-A4EC-5CB38A44AABB}" dt="2024-05-25T11:08:36.450" v="562" actId="1035"/>
          <ac:grpSpMkLst>
            <pc:docMk/>
            <pc:sldMk cId="1735438260" sldId="321"/>
            <ac:grpSpMk id="26" creationId="{00000000-0000-0000-0000-000000000000}"/>
          </ac:grpSpMkLst>
        </pc:grpChg>
        <pc:grpChg chg="mod">
          <ac:chgData name="Izzat El Hajj" userId="f5853c79-3120-4ba7-8c01-fd988dc792a4" providerId="ADAL" clId="{A37EBEDD-6FCF-42DD-A4EC-5CB38A44AABB}" dt="2024-05-25T11:08:36.450" v="562" actId="1035"/>
          <ac:grpSpMkLst>
            <pc:docMk/>
            <pc:sldMk cId="1735438260" sldId="321"/>
            <ac:grpSpMk id="31" creationId="{00000000-0000-0000-0000-000000000000}"/>
          </ac:grpSpMkLst>
        </pc:grpChg>
        <pc:grpChg chg="mod">
          <ac:chgData name="Izzat El Hajj" userId="f5853c79-3120-4ba7-8c01-fd988dc792a4" providerId="ADAL" clId="{A37EBEDD-6FCF-42DD-A4EC-5CB38A44AABB}" dt="2024-05-25T11:08:36.450" v="562" actId="1035"/>
          <ac:grpSpMkLst>
            <pc:docMk/>
            <pc:sldMk cId="1735438260" sldId="321"/>
            <ac:grpSpMk id="34" creationId="{00000000-0000-0000-0000-000000000000}"/>
          </ac:grpSpMkLst>
        </pc:grpChg>
        <pc:grpChg chg="add mod">
          <ac:chgData name="Izzat El Hajj" userId="f5853c79-3120-4ba7-8c01-fd988dc792a4" providerId="ADAL" clId="{A37EBEDD-6FCF-42DD-A4EC-5CB38A44AABB}" dt="2024-05-25T11:08:36.450" v="562" actId="1035"/>
          <ac:grpSpMkLst>
            <pc:docMk/>
            <pc:sldMk cId="1735438260" sldId="321"/>
            <ac:grpSpMk id="48" creationId="{809B3FC2-0272-4F10-9493-A435DAB1D91B}"/>
          </ac:grpSpMkLst>
        </pc:grpChg>
        <pc:grpChg chg="mod">
          <ac:chgData name="Izzat El Hajj" userId="f5853c79-3120-4ba7-8c01-fd988dc792a4" providerId="ADAL" clId="{A37EBEDD-6FCF-42DD-A4EC-5CB38A44AABB}" dt="2024-05-25T11:08:36.450" v="562" actId="1035"/>
          <ac:grpSpMkLst>
            <pc:docMk/>
            <pc:sldMk cId="1735438260" sldId="321"/>
            <ac:grpSpMk id="74" creationId="{00000000-0000-0000-0000-000000000000}"/>
          </ac:grpSpMkLst>
        </pc:grpChg>
        <pc:grpChg chg="mod">
          <ac:chgData name="Izzat El Hajj" userId="f5853c79-3120-4ba7-8c01-fd988dc792a4" providerId="ADAL" clId="{A37EBEDD-6FCF-42DD-A4EC-5CB38A44AABB}" dt="2024-05-25T11:08:36.450" v="562" actId="1035"/>
          <ac:grpSpMkLst>
            <pc:docMk/>
            <pc:sldMk cId="1735438260" sldId="321"/>
            <ac:grpSpMk id="85" creationId="{00000000-0000-0000-0000-000000000000}"/>
          </ac:grpSpMkLst>
        </pc:grpChg>
        <pc:graphicFrameChg chg="mod">
          <ac:chgData name="Izzat El Hajj" userId="f5853c79-3120-4ba7-8c01-fd988dc792a4" providerId="ADAL" clId="{A37EBEDD-6FCF-42DD-A4EC-5CB38A44AABB}" dt="2024-05-25T11:31:31.307" v="1885"/>
          <ac:graphicFrameMkLst>
            <pc:docMk/>
            <pc:sldMk cId="1735438260" sldId="321"/>
            <ac:graphicFrameMk id="5" creationId="{00000000-0000-0000-0000-000000000000}"/>
          </ac:graphicFrameMkLst>
        </pc:graphicFrameChg>
        <pc:graphicFrameChg chg="mod">
          <ac:chgData name="Izzat El Hajj" userId="f5853c79-3120-4ba7-8c01-fd988dc792a4" providerId="ADAL" clId="{A37EBEDD-6FCF-42DD-A4EC-5CB38A44AABB}" dt="2024-05-25T11:31:34.988" v="1886"/>
          <ac:graphicFrameMkLst>
            <pc:docMk/>
            <pc:sldMk cId="1735438260" sldId="321"/>
            <ac:graphicFrameMk id="6" creationId="{00000000-0000-0000-0000-000000000000}"/>
          </ac:graphicFrameMkLst>
        </pc:graphicFrameChg>
        <pc:graphicFrameChg chg="mod">
          <ac:chgData name="Izzat El Hajj" userId="f5853c79-3120-4ba7-8c01-fd988dc792a4" providerId="ADAL" clId="{A37EBEDD-6FCF-42DD-A4EC-5CB38A44AABB}" dt="2024-05-25T11:08:36.450" v="562" actId="1035"/>
          <ac:graphicFrameMkLst>
            <pc:docMk/>
            <pc:sldMk cId="1735438260" sldId="321"/>
            <ac:graphicFrameMk id="7" creationId="{00000000-0000-0000-0000-000000000000}"/>
          </ac:graphicFrameMkLst>
        </pc:graphicFrameChg>
        <pc:graphicFrameChg chg="mod">
          <ac:chgData name="Izzat El Hajj" userId="f5853c79-3120-4ba7-8c01-fd988dc792a4" providerId="ADAL" clId="{A37EBEDD-6FCF-42DD-A4EC-5CB38A44AABB}" dt="2024-05-25T11:31:21.302" v="1882" actId="572"/>
          <ac:graphicFrameMkLst>
            <pc:docMk/>
            <pc:sldMk cId="1735438260" sldId="321"/>
            <ac:graphicFrameMk id="22" creationId="{00000000-0000-0000-0000-000000000000}"/>
          </ac:graphicFrameMkLst>
        </pc:graphicFrameChg>
        <pc:graphicFrameChg chg="mod">
          <ac:chgData name="Izzat El Hajj" userId="f5853c79-3120-4ba7-8c01-fd988dc792a4" providerId="ADAL" clId="{A37EBEDD-6FCF-42DD-A4EC-5CB38A44AABB}" dt="2024-05-25T11:31:24.444" v="1883"/>
          <ac:graphicFrameMkLst>
            <pc:docMk/>
            <pc:sldMk cId="1735438260" sldId="321"/>
            <ac:graphicFrameMk id="23" creationId="{00000000-0000-0000-0000-000000000000}"/>
          </ac:graphicFrameMkLst>
        </pc:graphicFrameChg>
        <pc:graphicFrameChg chg="mod">
          <ac:chgData name="Izzat El Hajj" userId="f5853c79-3120-4ba7-8c01-fd988dc792a4" providerId="ADAL" clId="{A37EBEDD-6FCF-42DD-A4EC-5CB38A44AABB}" dt="2024-05-25T11:31:27.789" v="1884"/>
          <ac:graphicFrameMkLst>
            <pc:docMk/>
            <pc:sldMk cId="1735438260" sldId="321"/>
            <ac:graphicFrameMk id="24" creationId="{00000000-0000-0000-0000-000000000000}"/>
          </ac:graphicFrameMkLst>
        </pc:graphicFrameChg>
      </pc:sldChg>
      <pc:sldChg chg="add del modAnim">
        <pc:chgData name="Izzat El Hajj" userId="f5853c79-3120-4ba7-8c01-fd988dc792a4" providerId="ADAL" clId="{A37EBEDD-6FCF-42DD-A4EC-5CB38A44AABB}" dt="2024-05-25T11:24:19.266" v="1701" actId="2696"/>
        <pc:sldMkLst>
          <pc:docMk/>
          <pc:sldMk cId="2834920875" sldId="322"/>
        </pc:sldMkLst>
      </pc:sldChg>
      <pc:sldChg chg="addSp delSp modSp add">
        <pc:chgData name="Izzat El Hajj" userId="f5853c79-3120-4ba7-8c01-fd988dc792a4" providerId="ADAL" clId="{A37EBEDD-6FCF-42DD-A4EC-5CB38A44AABB}" dt="2024-05-25T12:04:17.032" v="1976" actId="1035"/>
        <pc:sldMkLst>
          <pc:docMk/>
          <pc:sldMk cId="855978190" sldId="323"/>
        </pc:sldMkLst>
        <pc:spChg chg="add mod">
          <ac:chgData name="Izzat El Hajj" userId="f5853c79-3120-4ba7-8c01-fd988dc792a4" providerId="ADAL" clId="{A37EBEDD-6FCF-42DD-A4EC-5CB38A44AABB}" dt="2024-05-25T12:04:17.032" v="1976" actId="1035"/>
          <ac:spMkLst>
            <pc:docMk/>
            <pc:sldMk cId="855978190" sldId="323"/>
            <ac:spMk id="2" creationId="{6E134388-9F93-4814-BD78-12898046F1E4}"/>
          </ac:spMkLst>
        </pc:spChg>
        <pc:spChg chg="del">
          <ac:chgData name="Izzat El Hajj" userId="f5853c79-3120-4ba7-8c01-fd988dc792a4" providerId="ADAL" clId="{A37EBEDD-6FCF-42DD-A4EC-5CB38A44AABB}" dt="2024-05-25T11:10:20.592" v="601" actId="478"/>
          <ac:spMkLst>
            <pc:docMk/>
            <pc:sldMk cId="855978190" sldId="323"/>
            <ac:spMk id="3" creationId="{00000000-0000-0000-0000-000000000000}"/>
          </ac:spMkLst>
        </pc:spChg>
        <pc:spChg chg="mod">
          <ac:chgData name="Izzat El Hajj" userId="f5853c79-3120-4ba7-8c01-fd988dc792a4" providerId="ADAL" clId="{A37EBEDD-6FCF-42DD-A4EC-5CB38A44AABB}" dt="2024-05-25T11:36:07.436" v="1907" actId="20577"/>
          <ac:spMkLst>
            <pc:docMk/>
            <pc:sldMk cId="855978190" sldId="323"/>
            <ac:spMk id="4" creationId="{00000000-0000-0000-0000-000000000000}"/>
          </ac:spMkLst>
        </pc:spChg>
      </pc:sldChg>
      <pc:sldChg chg="addSp delSp modSp add delAnim modAnim">
        <pc:chgData name="Izzat El Hajj" userId="f5853c79-3120-4ba7-8c01-fd988dc792a4" providerId="ADAL" clId="{A37EBEDD-6FCF-42DD-A4EC-5CB38A44AABB}" dt="2024-05-25T11:23:43.427" v="1700" actId="404"/>
        <pc:sldMkLst>
          <pc:docMk/>
          <pc:sldMk cId="2595074550" sldId="324"/>
        </pc:sldMkLst>
        <pc:spChg chg="mod">
          <ac:chgData name="Izzat El Hajj" userId="f5853c79-3120-4ba7-8c01-fd988dc792a4" providerId="ADAL" clId="{A37EBEDD-6FCF-42DD-A4EC-5CB38A44AABB}" dt="2024-05-25T11:12:10.582" v="664" actId="20577"/>
          <ac:spMkLst>
            <pc:docMk/>
            <pc:sldMk cId="2595074550" sldId="324"/>
            <ac:spMk id="2" creationId="{00000000-0000-0000-0000-000000000000}"/>
          </ac:spMkLst>
        </pc:spChg>
        <pc:spChg chg="add mod">
          <ac:chgData name="Izzat El Hajj" userId="f5853c79-3120-4ba7-8c01-fd988dc792a4" providerId="ADAL" clId="{A37EBEDD-6FCF-42DD-A4EC-5CB38A44AABB}" dt="2024-05-25T11:22:32.937" v="1583" actId="554"/>
          <ac:spMkLst>
            <pc:docMk/>
            <pc:sldMk cId="2595074550" sldId="324"/>
            <ac:spMk id="3" creationId="{C485CEF1-4D84-40E6-BE7F-54538CF52513}"/>
          </ac:spMkLst>
        </pc:spChg>
        <pc:spChg chg="del">
          <ac:chgData name="Izzat El Hajj" userId="f5853c79-3120-4ba7-8c01-fd988dc792a4" providerId="ADAL" clId="{A37EBEDD-6FCF-42DD-A4EC-5CB38A44AABB}" dt="2024-05-25T11:12:14.743" v="665" actId="478"/>
          <ac:spMkLst>
            <pc:docMk/>
            <pc:sldMk cId="2595074550" sldId="324"/>
            <ac:spMk id="43" creationId="{00000000-0000-0000-0000-000000000000}"/>
          </ac:spMkLst>
        </pc:spChg>
        <pc:spChg chg="del">
          <ac:chgData name="Izzat El Hajj" userId="f5853c79-3120-4ba7-8c01-fd988dc792a4" providerId="ADAL" clId="{A37EBEDD-6FCF-42DD-A4EC-5CB38A44AABB}" dt="2024-05-25T11:12:32.296" v="739" actId="478"/>
          <ac:spMkLst>
            <pc:docMk/>
            <pc:sldMk cId="2595074550" sldId="324"/>
            <ac:spMk id="44" creationId="{00000000-0000-0000-0000-000000000000}"/>
          </ac:spMkLst>
        </pc:spChg>
        <pc:spChg chg="del">
          <ac:chgData name="Izzat El Hajj" userId="f5853c79-3120-4ba7-8c01-fd988dc792a4" providerId="ADAL" clId="{A37EBEDD-6FCF-42DD-A4EC-5CB38A44AABB}" dt="2024-05-25T11:12:32.296" v="739" actId="478"/>
          <ac:spMkLst>
            <pc:docMk/>
            <pc:sldMk cId="2595074550" sldId="324"/>
            <ac:spMk id="45" creationId="{00000000-0000-0000-0000-000000000000}"/>
          </ac:spMkLst>
        </pc:spChg>
        <pc:spChg chg="del">
          <ac:chgData name="Izzat El Hajj" userId="f5853c79-3120-4ba7-8c01-fd988dc792a4" providerId="ADAL" clId="{A37EBEDD-6FCF-42DD-A4EC-5CB38A44AABB}" dt="2024-05-25T11:12:14.743" v="665" actId="478"/>
          <ac:spMkLst>
            <pc:docMk/>
            <pc:sldMk cId="2595074550" sldId="324"/>
            <ac:spMk id="46" creationId="{F672DA0C-0A84-4865-8E08-F37E07CC455E}"/>
          </ac:spMkLst>
        </pc:spChg>
        <pc:spChg chg="del">
          <ac:chgData name="Izzat El Hajj" userId="f5853c79-3120-4ba7-8c01-fd988dc792a4" providerId="ADAL" clId="{A37EBEDD-6FCF-42DD-A4EC-5CB38A44AABB}" dt="2024-05-25T11:12:32.296" v="739" actId="478"/>
          <ac:spMkLst>
            <pc:docMk/>
            <pc:sldMk cId="2595074550" sldId="324"/>
            <ac:spMk id="47" creationId="{00000000-0000-0000-0000-000000000000}"/>
          </ac:spMkLst>
        </pc:spChg>
        <pc:spChg chg="del">
          <ac:chgData name="Izzat El Hajj" userId="f5853c79-3120-4ba7-8c01-fd988dc792a4" providerId="ADAL" clId="{A37EBEDD-6FCF-42DD-A4EC-5CB38A44AABB}" dt="2024-05-25T11:12:32.296" v="739" actId="478"/>
          <ac:spMkLst>
            <pc:docMk/>
            <pc:sldMk cId="2595074550" sldId="324"/>
            <ac:spMk id="49" creationId="{00000000-0000-0000-0000-000000000000}"/>
          </ac:spMkLst>
        </pc:spChg>
        <pc:spChg chg="mod">
          <ac:chgData name="Izzat El Hajj" userId="f5853c79-3120-4ba7-8c01-fd988dc792a4" providerId="ADAL" clId="{A37EBEDD-6FCF-42DD-A4EC-5CB38A44AABB}" dt="2024-05-25T11:16:26.502" v="887" actId="1035"/>
          <ac:spMkLst>
            <pc:docMk/>
            <pc:sldMk cId="2595074550" sldId="324"/>
            <ac:spMk id="51" creationId="{757BCD13-5A79-4F05-98E2-36CC405DB2E5}"/>
          </ac:spMkLst>
        </pc:spChg>
        <pc:spChg chg="del">
          <ac:chgData name="Izzat El Hajj" userId="f5853c79-3120-4ba7-8c01-fd988dc792a4" providerId="ADAL" clId="{A37EBEDD-6FCF-42DD-A4EC-5CB38A44AABB}" dt="2024-05-25T11:15:57.720" v="868" actId="478"/>
          <ac:spMkLst>
            <pc:docMk/>
            <pc:sldMk cId="2595074550" sldId="324"/>
            <ac:spMk id="52" creationId="{A0DC7A3C-166C-46D0-B462-4C5AE37D4149}"/>
          </ac:spMkLst>
        </pc:spChg>
        <pc:spChg chg="mod">
          <ac:chgData name="Izzat El Hajj" userId="f5853c79-3120-4ba7-8c01-fd988dc792a4" providerId="ADAL" clId="{A37EBEDD-6FCF-42DD-A4EC-5CB38A44AABB}" dt="2024-05-25T11:16:26.502" v="887" actId="1035"/>
          <ac:spMkLst>
            <pc:docMk/>
            <pc:sldMk cId="2595074550" sldId="324"/>
            <ac:spMk id="53" creationId="{2E8F0C21-ED88-43ED-99C8-493B5B02777F}"/>
          </ac:spMkLst>
        </pc:spChg>
        <pc:spChg chg="mod">
          <ac:chgData name="Izzat El Hajj" userId="f5853c79-3120-4ba7-8c01-fd988dc792a4" providerId="ADAL" clId="{A37EBEDD-6FCF-42DD-A4EC-5CB38A44AABB}" dt="2024-05-25T11:16:26.502" v="887" actId="1035"/>
          <ac:spMkLst>
            <pc:docMk/>
            <pc:sldMk cId="2595074550" sldId="324"/>
            <ac:spMk id="55" creationId="{A1C4D088-50D3-421B-B2AD-C8D66E753492}"/>
          </ac:spMkLst>
        </pc:spChg>
        <pc:spChg chg="mod">
          <ac:chgData name="Izzat El Hajj" userId="f5853c79-3120-4ba7-8c01-fd988dc792a4" providerId="ADAL" clId="{A37EBEDD-6FCF-42DD-A4EC-5CB38A44AABB}" dt="2024-05-25T11:16:26.502" v="887" actId="1035"/>
          <ac:spMkLst>
            <pc:docMk/>
            <pc:sldMk cId="2595074550" sldId="324"/>
            <ac:spMk id="59" creationId="{319C4318-47D6-42DF-B136-BB5009F2DA2E}"/>
          </ac:spMkLst>
        </pc:spChg>
        <pc:spChg chg="mod">
          <ac:chgData name="Izzat El Hajj" userId="f5853c79-3120-4ba7-8c01-fd988dc792a4" providerId="ADAL" clId="{A37EBEDD-6FCF-42DD-A4EC-5CB38A44AABB}" dt="2024-05-25T11:16:59.174" v="894" actId="208"/>
          <ac:spMkLst>
            <pc:docMk/>
            <pc:sldMk cId="2595074550" sldId="324"/>
            <ac:spMk id="62" creationId="{CE697664-7B2A-4639-9C1F-2BD68722CACF}"/>
          </ac:spMkLst>
        </pc:spChg>
        <pc:spChg chg="mod">
          <ac:chgData name="Izzat El Hajj" userId="f5853c79-3120-4ba7-8c01-fd988dc792a4" providerId="ADAL" clId="{A37EBEDD-6FCF-42DD-A4EC-5CB38A44AABB}" dt="2024-05-25T11:16:59.174" v="894" actId="208"/>
          <ac:spMkLst>
            <pc:docMk/>
            <pc:sldMk cId="2595074550" sldId="324"/>
            <ac:spMk id="64" creationId="{E9F7725F-AC3A-4A96-A25C-FF3C76C97F3B}"/>
          </ac:spMkLst>
        </pc:spChg>
        <pc:spChg chg="mod">
          <ac:chgData name="Izzat El Hajj" userId="f5853c79-3120-4ba7-8c01-fd988dc792a4" providerId="ADAL" clId="{A37EBEDD-6FCF-42DD-A4EC-5CB38A44AABB}" dt="2024-05-25T11:17:28.651" v="932" actId="208"/>
          <ac:spMkLst>
            <pc:docMk/>
            <pc:sldMk cId="2595074550" sldId="324"/>
            <ac:spMk id="68" creationId="{6111A717-78E1-4235-A137-802CE55B7243}"/>
          </ac:spMkLst>
        </pc:spChg>
        <pc:spChg chg="mod">
          <ac:chgData name="Izzat El Hajj" userId="f5853c79-3120-4ba7-8c01-fd988dc792a4" providerId="ADAL" clId="{A37EBEDD-6FCF-42DD-A4EC-5CB38A44AABB}" dt="2024-05-25T11:17:52.868" v="999" actId="208"/>
          <ac:spMkLst>
            <pc:docMk/>
            <pc:sldMk cId="2595074550" sldId="324"/>
            <ac:spMk id="76" creationId="{78EEA7E7-BAD6-4E42-805C-5F9FB407A0D7}"/>
          </ac:spMkLst>
        </pc:spChg>
        <pc:spChg chg="mod">
          <ac:chgData name="Izzat El Hajj" userId="f5853c79-3120-4ba7-8c01-fd988dc792a4" providerId="ADAL" clId="{A37EBEDD-6FCF-42DD-A4EC-5CB38A44AABB}" dt="2024-05-25T11:18:18.009" v="1081" actId="208"/>
          <ac:spMkLst>
            <pc:docMk/>
            <pc:sldMk cId="2595074550" sldId="324"/>
            <ac:spMk id="81" creationId="{9495ED92-1918-4B36-A007-27D87E198459}"/>
          </ac:spMkLst>
        </pc:spChg>
        <pc:spChg chg="mod">
          <ac:chgData name="Izzat El Hajj" userId="f5853c79-3120-4ba7-8c01-fd988dc792a4" providerId="ADAL" clId="{A37EBEDD-6FCF-42DD-A4EC-5CB38A44AABB}" dt="2024-05-25T11:19:30.577" v="1313" actId="1038"/>
          <ac:spMkLst>
            <pc:docMk/>
            <pc:sldMk cId="2595074550" sldId="324"/>
            <ac:spMk id="122" creationId="{C7674744-3AEA-4ACA-BA76-187CD4A45040}"/>
          </ac:spMkLst>
        </pc:spChg>
        <pc:spChg chg="mod">
          <ac:chgData name="Izzat El Hajj" userId="f5853c79-3120-4ba7-8c01-fd988dc792a4" providerId="ADAL" clId="{A37EBEDD-6FCF-42DD-A4EC-5CB38A44AABB}" dt="2024-05-25T11:19:30.577" v="1313" actId="1038"/>
          <ac:spMkLst>
            <pc:docMk/>
            <pc:sldMk cId="2595074550" sldId="324"/>
            <ac:spMk id="124" creationId="{8F64B745-EC06-47B9-8090-29C0D9B152DC}"/>
          </ac:spMkLst>
        </pc:spChg>
        <pc:spChg chg="mod">
          <ac:chgData name="Izzat El Hajj" userId="f5853c79-3120-4ba7-8c01-fd988dc792a4" providerId="ADAL" clId="{A37EBEDD-6FCF-42DD-A4EC-5CB38A44AABB}" dt="2024-05-25T11:19:56.377" v="1397" actId="1037"/>
          <ac:spMkLst>
            <pc:docMk/>
            <pc:sldMk cId="2595074550" sldId="324"/>
            <ac:spMk id="127" creationId="{2C534861-65A3-4A80-BA51-E9E14CB76DB4}"/>
          </ac:spMkLst>
        </pc:spChg>
        <pc:spChg chg="mod">
          <ac:chgData name="Izzat El Hajj" userId="f5853c79-3120-4ba7-8c01-fd988dc792a4" providerId="ADAL" clId="{A37EBEDD-6FCF-42DD-A4EC-5CB38A44AABB}" dt="2024-05-25T11:21:19.098" v="1536" actId="1037"/>
          <ac:spMkLst>
            <pc:docMk/>
            <pc:sldMk cId="2595074550" sldId="324"/>
            <ac:spMk id="128" creationId="{382CEB98-2E95-4A27-B731-873CE8951597}"/>
          </ac:spMkLst>
        </pc:spChg>
        <pc:spChg chg="mod">
          <ac:chgData name="Izzat El Hajj" userId="f5853c79-3120-4ba7-8c01-fd988dc792a4" providerId="ADAL" clId="{A37EBEDD-6FCF-42DD-A4EC-5CB38A44AABB}" dt="2024-05-25T11:20:09.652" v="1430" actId="1038"/>
          <ac:spMkLst>
            <pc:docMk/>
            <pc:sldMk cId="2595074550" sldId="324"/>
            <ac:spMk id="129" creationId="{70A38C40-1CD7-440C-8A27-0DBB80A40BAE}"/>
          </ac:spMkLst>
        </pc:spChg>
        <pc:spChg chg="mod">
          <ac:chgData name="Izzat El Hajj" userId="f5853c79-3120-4ba7-8c01-fd988dc792a4" providerId="ADAL" clId="{A37EBEDD-6FCF-42DD-A4EC-5CB38A44AABB}" dt="2024-05-25T11:20:48.124" v="1517" actId="1037"/>
          <ac:spMkLst>
            <pc:docMk/>
            <pc:sldMk cId="2595074550" sldId="324"/>
            <ac:spMk id="132" creationId="{EA5BD9EE-034A-4D8F-A953-0D2E0FA59A44}"/>
          </ac:spMkLst>
        </pc:spChg>
        <pc:spChg chg="mod">
          <ac:chgData name="Izzat El Hajj" userId="f5853c79-3120-4ba7-8c01-fd988dc792a4" providerId="ADAL" clId="{A37EBEDD-6FCF-42DD-A4EC-5CB38A44AABB}" dt="2024-05-25T11:20:56.331" v="1534" actId="1038"/>
          <ac:spMkLst>
            <pc:docMk/>
            <pc:sldMk cId="2595074550" sldId="324"/>
            <ac:spMk id="134" creationId="{E9543224-9F46-4127-8C6C-3A9A97FE5CD8}"/>
          </ac:spMkLst>
        </pc:spChg>
        <pc:spChg chg="add mod">
          <ac:chgData name="Izzat El Hajj" userId="f5853c79-3120-4ba7-8c01-fd988dc792a4" providerId="ADAL" clId="{A37EBEDD-6FCF-42DD-A4EC-5CB38A44AABB}" dt="2024-05-25T11:23:43.427" v="1700" actId="404"/>
          <ac:spMkLst>
            <pc:docMk/>
            <pc:sldMk cId="2595074550" sldId="324"/>
            <ac:spMk id="141" creationId="{28956511-2B6E-4689-B5D4-A7A8A84AD2FE}"/>
          </ac:spMkLst>
        </pc:spChg>
        <pc:grpChg chg="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26" creationId="{00000000-0000-0000-0000-000000000000}"/>
          </ac:grpSpMkLst>
        </pc:grpChg>
        <pc:grpChg chg="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31" creationId="{00000000-0000-0000-0000-000000000000}"/>
          </ac:grpSpMkLst>
        </pc:grpChg>
        <pc:grpChg chg="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34" creationId="{00000000-0000-0000-0000-000000000000}"/>
          </ac:grpSpMkLst>
        </pc:grpChg>
        <pc:grpChg chg="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48" creationId="{809B3FC2-0272-4F10-9493-A435DAB1D91B}"/>
          </ac:grpSpMkLst>
        </pc:grpChg>
        <pc:grpChg chg="add del mod">
          <ac:chgData name="Izzat El Hajj" userId="f5853c79-3120-4ba7-8c01-fd988dc792a4" providerId="ADAL" clId="{A37EBEDD-6FCF-42DD-A4EC-5CB38A44AABB}" dt="2024-05-25T11:16:08.571" v="870" actId="478"/>
          <ac:grpSpMkLst>
            <pc:docMk/>
            <pc:sldMk cId="2595074550" sldId="324"/>
            <ac:grpSpMk id="50" creationId="{192F8D3A-4678-421D-B0B5-7923C4AD90C3}"/>
          </ac:grpSpMkLst>
        </pc:grpChg>
        <pc:grpChg chg="add 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61" creationId="{BBD9EEEB-C55F-4C2D-A5C8-BB06F3BA3DB9}"/>
          </ac:grpSpMkLst>
        </pc:grpChg>
        <pc:grpChg chg="add 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66" creationId="{490BFF04-34AB-466D-B1AC-CE84F8C15C61}"/>
          </ac:grpSpMkLst>
        </pc:grpChg>
        <pc:grpChg chg="add 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71" creationId="{DC25A830-474F-4613-B910-9AA73D22176F}"/>
          </ac:grpSpMkLst>
        </pc:grpChg>
        <pc:grpChg chg="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74" creationId="{00000000-0000-0000-0000-000000000000}"/>
          </ac:grpSpMkLst>
        </pc:grpChg>
        <pc:grpChg chg="add 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77" creationId="{81AE1A03-EC3D-4443-A292-9E6FB802D68C}"/>
          </ac:grpSpMkLst>
        </pc:grpChg>
        <pc:grpChg chg="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85" creationId="{00000000-0000-0000-0000-000000000000}"/>
          </ac:grpSpMkLst>
        </pc:grpChg>
        <pc:grpChg chg="add 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86" creationId="{194DA4F0-3696-4BF2-9AF4-9463EDECC1AD}"/>
          </ac:grpSpMkLst>
        </pc:grpChg>
        <pc:grpChg chg="add 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89" creationId="{70DD8910-A87B-4EEA-82F7-5DA6180F623B}"/>
          </ac:grpSpMkLst>
        </pc:grpChg>
        <pc:grpChg chg="add 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99" creationId="{9752E22B-087B-44C0-A7E8-431628924FFB}"/>
          </ac:grpSpMkLst>
        </pc:grpChg>
        <pc:grpChg chg="add 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104" creationId="{5C42CCF6-BB0C-42C2-8218-4EEF4427C049}"/>
          </ac:grpSpMkLst>
        </pc:grpChg>
        <pc:grpChg chg="add 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107" creationId="{9BE94855-8300-492C-8CEC-71FFBE647E1D}"/>
          </ac:grpSpMkLst>
        </pc:grpChg>
        <pc:grpChg chg="add 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116" creationId="{AF35E1B8-F136-470F-A2DF-333AEAE80D1B}"/>
          </ac:grpSpMkLst>
        </pc:grpChg>
        <pc:grpChg chg="add 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121" creationId="{DA534BB9-BFCC-40E3-9607-D67C1C95E4FB}"/>
          </ac:grpSpMkLst>
        </pc:grpChg>
        <pc:grpChg chg="add 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126" creationId="{18F692A3-DA31-4E8C-BF34-54F7A4F47162}"/>
          </ac:grpSpMkLst>
        </pc:grpChg>
        <pc:grpChg chg="add mod">
          <ac:chgData name="Izzat El Hajj" userId="f5853c79-3120-4ba7-8c01-fd988dc792a4" providerId="ADAL" clId="{A37EBEDD-6FCF-42DD-A4EC-5CB38A44AABB}" dt="2024-05-25T11:20:51.665" v="1519" actId="1076"/>
          <ac:grpSpMkLst>
            <pc:docMk/>
            <pc:sldMk cId="2595074550" sldId="324"/>
            <ac:grpSpMk id="131" creationId="{77FCDAC0-ECDF-43B8-98B8-B55712B0DA5D}"/>
          </ac:grpSpMkLst>
        </pc:grpChg>
        <pc:grpChg chg="add mod">
          <ac:chgData name="Izzat El Hajj" userId="f5853c79-3120-4ba7-8c01-fd988dc792a4" providerId="ADAL" clId="{A37EBEDD-6FCF-42DD-A4EC-5CB38A44AABB}" dt="2024-05-25T11:20:16.282" v="1444" actId="1037"/>
          <ac:grpSpMkLst>
            <pc:docMk/>
            <pc:sldMk cId="2595074550" sldId="324"/>
            <ac:grpSpMk id="136" creationId="{33AC43AD-7993-4044-9E33-DC12E5179564}"/>
          </ac:grpSpMkLst>
        </pc:grpChg>
        <pc:graphicFrameChg chg="mod">
          <ac:chgData name="Izzat El Hajj" userId="f5853c79-3120-4ba7-8c01-fd988dc792a4" providerId="ADAL" clId="{A37EBEDD-6FCF-42DD-A4EC-5CB38A44AABB}" dt="2024-05-25T11:20:16.282" v="1444" actId="1037"/>
          <ac:graphicFrameMkLst>
            <pc:docMk/>
            <pc:sldMk cId="2595074550" sldId="324"/>
            <ac:graphicFrameMk id="5" creationId="{00000000-0000-0000-0000-000000000000}"/>
          </ac:graphicFrameMkLst>
        </pc:graphicFrameChg>
        <pc:graphicFrameChg chg="mod">
          <ac:chgData name="Izzat El Hajj" userId="f5853c79-3120-4ba7-8c01-fd988dc792a4" providerId="ADAL" clId="{A37EBEDD-6FCF-42DD-A4EC-5CB38A44AABB}" dt="2024-05-25T11:20:16.282" v="1444" actId="1037"/>
          <ac:graphicFrameMkLst>
            <pc:docMk/>
            <pc:sldMk cId="2595074550" sldId="324"/>
            <ac:graphicFrameMk id="6" creationId="{00000000-0000-0000-0000-000000000000}"/>
          </ac:graphicFrameMkLst>
        </pc:graphicFrameChg>
        <pc:graphicFrameChg chg="mod">
          <ac:chgData name="Izzat El Hajj" userId="f5853c79-3120-4ba7-8c01-fd988dc792a4" providerId="ADAL" clId="{A37EBEDD-6FCF-42DD-A4EC-5CB38A44AABB}" dt="2024-05-25T11:20:16.282" v="1444" actId="1037"/>
          <ac:graphicFrameMkLst>
            <pc:docMk/>
            <pc:sldMk cId="2595074550" sldId="324"/>
            <ac:graphicFrameMk id="7" creationId="{00000000-0000-0000-0000-000000000000}"/>
          </ac:graphicFrameMkLst>
        </pc:graphicFrameChg>
        <pc:graphicFrameChg chg="mod">
          <ac:chgData name="Izzat El Hajj" userId="f5853c79-3120-4ba7-8c01-fd988dc792a4" providerId="ADAL" clId="{A37EBEDD-6FCF-42DD-A4EC-5CB38A44AABB}" dt="2024-05-25T11:20:16.282" v="1444" actId="1037"/>
          <ac:graphicFrameMkLst>
            <pc:docMk/>
            <pc:sldMk cId="2595074550" sldId="324"/>
            <ac:graphicFrameMk id="22" creationId="{00000000-0000-0000-0000-000000000000}"/>
          </ac:graphicFrameMkLst>
        </pc:graphicFrameChg>
        <pc:graphicFrameChg chg="mod">
          <ac:chgData name="Izzat El Hajj" userId="f5853c79-3120-4ba7-8c01-fd988dc792a4" providerId="ADAL" clId="{A37EBEDD-6FCF-42DD-A4EC-5CB38A44AABB}" dt="2024-05-25T11:20:16.282" v="1444" actId="1037"/>
          <ac:graphicFrameMkLst>
            <pc:docMk/>
            <pc:sldMk cId="2595074550" sldId="324"/>
            <ac:graphicFrameMk id="23" creationId="{00000000-0000-0000-0000-000000000000}"/>
          </ac:graphicFrameMkLst>
        </pc:graphicFrameChg>
        <pc:graphicFrameChg chg="mod">
          <ac:chgData name="Izzat El Hajj" userId="f5853c79-3120-4ba7-8c01-fd988dc792a4" providerId="ADAL" clId="{A37EBEDD-6FCF-42DD-A4EC-5CB38A44AABB}" dt="2024-05-25T11:20:16.282" v="1444" actId="1037"/>
          <ac:graphicFrameMkLst>
            <pc:docMk/>
            <pc:sldMk cId="2595074550" sldId="324"/>
            <ac:graphicFrameMk id="24" creationId="{00000000-0000-0000-0000-000000000000}"/>
          </ac:graphicFrameMkLst>
        </pc:graphicFrameChg>
        <pc:graphicFrameChg chg="add mod">
          <ac:chgData name="Izzat El Hajj" userId="f5853c79-3120-4ba7-8c01-fd988dc792a4" providerId="ADAL" clId="{A37EBEDD-6FCF-42DD-A4EC-5CB38A44AABB}" dt="2024-05-25T11:20:16.282" v="1444" actId="1037"/>
          <ac:graphicFrameMkLst>
            <pc:docMk/>
            <pc:sldMk cId="2595074550" sldId="324"/>
            <ac:graphicFrameMk id="82" creationId="{8067FADA-B877-4D26-8962-ADEE4865B228}"/>
          </ac:graphicFrameMkLst>
        </pc:graphicFrameChg>
        <pc:graphicFrameChg chg="add mod">
          <ac:chgData name="Izzat El Hajj" userId="f5853c79-3120-4ba7-8c01-fd988dc792a4" providerId="ADAL" clId="{A37EBEDD-6FCF-42DD-A4EC-5CB38A44AABB}" dt="2024-05-25T11:20:16.282" v="1444" actId="1037"/>
          <ac:graphicFrameMkLst>
            <pc:docMk/>
            <pc:sldMk cId="2595074550" sldId="324"/>
            <ac:graphicFrameMk id="83" creationId="{A84B7DF5-BADE-4711-84B1-FBFE9F1D0753}"/>
          </ac:graphicFrameMkLst>
        </pc:graphicFrameChg>
        <pc:graphicFrameChg chg="add mod">
          <ac:chgData name="Izzat El Hajj" userId="f5853c79-3120-4ba7-8c01-fd988dc792a4" providerId="ADAL" clId="{A37EBEDD-6FCF-42DD-A4EC-5CB38A44AABB}" dt="2024-05-25T11:20:16.282" v="1444" actId="1037"/>
          <ac:graphicFrameMkLst>
            <pc:docMk/>
            <pc:sldMk cId="2595074550" sldId="324"/>
            <ac:graphicFrameMk id="84" creationId="{B850978F-2CDF-4CBF-B413-077511E98889}"/>
          </ac:graphicFrameMkLst>
        </pc:graphicFrameChg>
        <pc:graphicFrameChg chg="add mod">
          <ac:chgData name="Izzat El Hajj" userId="f5853c79-3120-4ba7-8c01-fd988dc792a4" providerId="ADAL" clId="{A37EBEDD-6FCF-42DD-A4EC-5CB38A44AABB}" dt="2024-05-25T11:20:16.282" v="1444" actId="1037"/>
          <ac:graphicFrameMkLst>
            <pc:docMk/>
            <pc:sldMk cId="2595074550" sldId="324"/>
            <ac:graphicFrameMk id="96" creationId="{3DA456E5-0AD0-458B-B8FB-2A1799D0E307}"/>
          </ac:graphicFrameMkLst>
        </pc:graphicFrameChg>
        <pc:graphicFrameChg chg="add mod">
          <ac:chgData name="Izzat El Hajj" userId="f5853c79-3120-4ba7-8c01-fd988dc792a4" providerId="ADAL" clId="{A37EBEDD-6FCF-42DD-A4EC-5CB38A44AABB}" dt="2024-05-25T11:20:16.282" v="1444" actId="1037"/>
          <ac:graphicFrameMkLst>
            <pc:docMk/>
            <pc:sldMk cId="2595074550" sldId="324"/>
            <ac:graphicFrameMk id="97" creationId="{3D8E2667-1F31-410D-BB9F-1177E722DDA6}"/>
          </ac:graphicFrameMkLst>
        </pc:graphicFrameChg>
        <pc:graphicFrameChg chg="add mod">
          <ac:chgData name="Izzat El Hajj" userId="f5853c79-3120-4ba7-8c01-fd988dc792a4" providerId="ADAL" clId="{A37EBEDD-6FCF-42DD-A4EC-5CB38A44AABB}" dt="2024-05-25T11:20:16.282" v="1444" actId="1037"/>
          <ac:graphicFrameMkLst>
            <pc:docMk/>
            <pc:sldMk cId="2595074550" sldId="324"/>
            <ac:graphicFrameMk id="98" creationId="{0DBCCD16-6FA2-4E36-9953-1D8E1F9078D2}"/>
          </ac:graphicFrameMkLst>
        </pc:graphicFrameChg>
      </pc:sldChg>
      <pc:sldChg chg="add del">
        <pc:chgData name="Izzat El Hajj" userId="f5853c79-3120-4ba7-8c01-fd988dc792a4" providerId="ADAL" clId="{A37EBEDD-6FCF-42DD-A4EC-5CB38A44AABB}" dt="2024-05-25T11:05:04.543" v="331"/>
        <pc:sldMkLst>
          <pc:docMk/>
          <pc:sldMk cId="3755421097" sldId="324"/>
        </pc:sldMkLst>
      </pc:sldChg>
      <pc:sldChg chg="modSp add modAnim">
        <pc:chgData name="Izzat El Hajj" userId="f5853c79-3120-4ba7-8c01-fd988dc792a4" providerId="ADAL" clId="{A37EBEDD-6FCF-42DD-A4EC-5CB38A44AABB}" dt="2024-05-25T11:32:50.350" v="1895"/>
        <pc:sldMkLst>
          <pc:docMk/>
          <pc:sldMk cId="3237206020" sldId="325"/>
        </pc:sldMkLst>
        <pc:graphicFrameChg chg="mod">
          <ac:chgData name="Izzat El Hajj" userId="f5853c79-3120-4ba7-8c01-fd988dc792a4" providerId="ADAL" clId="{A37EBEDD-6FCF-42DD-A4EC-5CB38A44AABB}" dt="2024-05-25T11:32:44.451" v="1893"/>
          <ac:graphicFrameMkLst>
            <pc:docMk/>
            <pc:sldMk cId="3237206020" sldId="325"/>
            <ac:graphicFrameMk id="5" creationId="{00000000-0000-0000-0000-000000000000}"/>
          </ac:graphicFrameMkLst>
        </pc:graphicFrameChg>
        <pc:graphicFrameChg chg="mod">
          <ac:chgData name="Izzat El Hajj" userId="f5853c79-3120-4ba7-8c01-fd988dc792a4" providerId="ADAL" clId="{A37EBEDD-6FCF-42DD-A4EC-5CB38A44AABB}" dt="2024-05-25T11:32:46.652" v="1894"/>
          <ac:graphicFrameMkLst>
            <pc:docMk/>
            <pc:sldMk cId="3237206020" sldId="325"/>
            <ac:graphicFrameMk id="6" creationId="{00000000-0000-0000-0000-000000000000}"/>
          </ac:graphicFrameMkLst>
        </pc:graphicFrameChg>
        <pc:graphicFrameChg chg="mod">
          <ac:chgData name="Izzat El Hajj" userId="f5853c79-3120-4ba7-8c01-fd988dc792a4" providerId="ADAL" clId="{A37EBEDD-6FCF-42DD-A4EC-5CB38A44AABB}" dt="2024-05-25T11:32:50.350" v="1895"/>
          <ac:graphicFrameMkLst>
            <pc:docMk/>
            <pc:sldMk cId="3237206020" sldId="325"/>
            <ac:graphicFrameMk id="7" creationId="{00000000-0000-0000-0000-000000000000}"/>
          </ac:graphicFrameMkLst>
        </pc:graphicFrameChg>
        <pc:graphicFrameChg chg="mod">
          <ac:chgData name="Izzat El Hajj" userId="f5853c79-3120-4ba7-8c01-fd988dc792a4" providerId="ADAL" clId="{A37EBEDD-6FCF-42DD-A4EC-5CB38A44AABB}" dt="2024-05-25T11:32:36.181" v="1890"/>
          <ac:graphicFrameMkLst>
            <pc:docMk/>
            <pc:sldMk cId="3237206020" sldId="325"/>
            <ac:graphicFrameMk id="22" creationId="{00000000-0000-0000-0000-000000000000}"/>
          </ac:graphicFrameMkLst>
        </pc:graphicFrameChg>
        <pc:graphicFrameChg chg="mod">
          <ac:chgData name="Izzat El Hajj" userId="f5853c79-3120-4ba7-8c01-fd988dc792a4" providerId="ADAL" clId="{A37EBEDD-6FCF-42DD-A4EC-5CB38A44AABB}" dt="2024-05-25T11:32:38.619" v="1891"/>
          <ac:graphicFrameMkLst>
            <pc:docMk/>
            <pc:sldMk cId="3237206020" sldId="325"/>
            <ac:graphicFrameMk id="23" creationId="{00000000-0000-0000-0000-000000000000}"/>
          </ac:graphicFrameMkLst>
        </pc:graphicFrameChg>
        <pc:graphicFrameChg chg="mod">
          <ac:chgData name="Izzat El Hajj" userId="f5853c79-3120-4ba7-8c01-fd988dc792a4" providerId="ADAL" clId="{A37EBEDD-6FCF-42DD-A4EC-5CB38A44AABB}" dt="2024-05-25T11:32:41.147" v="1892"/>
          <ac:graphicFrameMkLst>
            <pc:docMk/>
            <pc:sldMk cId="3237206020" sldId="325"/>
            <ac:graphicFrameMk id="24" creationId="{00000000-0000-0000-0000-000000000000}"/>
          </ac:graphicFrameMkLst>
        </pc:graphicFrameChg>
      </pc:sldChg>
    </pc:docChg>
  </pc:docChgLst>
  <pc:docChgLst>
    <pc:chgData name="Izzat El Hajj" userId="f5853c79-3120-4ba7-8c01-fd988dc792a4" providerId="ADAL" clId="{13C1676B-379C-4680-8E2F-B0C6CA976C0B}"/>
    <pc:docChg chg="delSld">
      <pc:chgData name="Izzat El Hajj" userId="f5853c79-3120-4ba7-8c01-fd988dc792a4" providerId="ADAL" clId="{13C1676B-379C-4680-8E2F-B0C6CA976C0B}" dt="2024-05-25T20:42:27.376" v="14" actId="2696"/>
      <pc:docMkLst>
        <pc:docMk/>
      </pc:docMkLst>
      <pc:sldChg chg="del">
        <pc:chgData name="Izzat El Hajj" userId="f5853c79-3120-4ba7-8c01-fd988dc792a4" providerId="ADAL" clId="{13C1676B-379C-4680-8E2F-B0C6CA976C0B}" dt="2024-05-25T20:42:27.227" v="4" actId="2696"/>
        <pc:sldMkLst>
          <pc:docMk/>
          <pc:sldMk cId="2588896309" sldId="307"/>
        </pc:sldMkLst>
      </pc:sldChg>
      <pc:sldChg chg="del">
        <pc:chgData name="Izzat El Hajj" userId="f5853c79-3120-4ba7-8c01-fd988dc792a4" providerId="ADAL" clId="{13C1676B-379C-4680-8E2F-B0C6CA976C0B}" dt="2024-05-25T20:42:27.241" v="5" actId="2696"/>
        <pc:sldMkLst>
          <pc:docMk/>
          <pc:sldMk cId="2788573239" sldId="308"/>
        </pc:sldMkLst>
      </pc:sldChg>
      <pc:sldChg chg="del">
        <pc:chgData name="Izzat El Hajj" userId="f5853c79-3120-4ba7-8c01-fd988dc792a4" providerId="ADAL" clId="{13C1676B-379C-4680-8E2F-B0C6CA976C0B}" dt="2024-05-25T20:42:27.253" v="6" actId="2696"/>
        <pc:sldMkLst>
          <pc:docMk/>
          <pc:sldMk cId="4056755801" sldId="312"/>
        </pc:sldMkLst>
      </pc:sldChg>
      <pc:sldChg chg="del">
        <pc:chgData name="Izzat El Hajj" userId="f5853c79-3120-4ba7-8c01-fd988dc792a4" providerId="ADAL" clId="{13C1676B-379C-4680-8E2F-B0C6CA976C0B}" dt="2024-05-25T20:42:27.266" v="7" actId="2696"/>
        <pc:sldMkLst>
          <pc:docMk/>
          <pc:sldMk cId="747559762" sldId="313"/>
        </pc:sldMkLst>
      </pc:sldChg>
      <pc:sldChg chg="del">
        <pc:chgData name="Izzat El Hajj" userId="f5853c79-3120-4ba7-8c01-fd988dc792a4" providerId="ADAL" clId="{13C1676B-379C-4680-8E2F-B0C6CA976C0B}" dt="2024-05-25T20:42:27.294" v="8" actId="2696"/>
        <pc:sldMkLst>
          <pc:docMk/>
          <pc:sldMk cId="2995644214" sldId="314"/>
        </pc:sldMkLst>
      </pc:sldChg>
      <pc:sldChg chg="del">
        <pc:chgData name="Izzat El Hajj" userId="f5853c79-3120-4ba7-8c01-fd988dc792a4" providerId="ADAL" clId="{13C1676B-379C-4680-8E2F-B0C6CA976C0B}" dt="2024-05-25T20:42:27.311" v="9" actId="2696"/>
        <pc:sldMkLst>
          <pc:docMk/>
          <pc:sldMk cId="3880164876" sldId="315"/>
        </pc:sldMkLst>
      </pc:sldChg>
      <pc:sldChg chg="del">
        <pc:chgData name="Izzat El Hajj" userId="f5853c79-3120-4ba7-8c01-fd988dc792a4" providerId="ADAL" clId="{13C1676B-379C-4680-8E2F-B0C6CA976C0B}" dt="2024-05-25T20:42:27.325" v="10" actId="2696"/>
        <pc:sldMkLst>
          <pc:docMk/>
          <pc:sldMk cId="3195014579" sldId="316"/>
        </pc:sldMkLst>
      </pc:sldChg>
      <pc:sldChg chg="del">
        <pc:chgData name="Izzat El Hajj" userId="f5853c79-3120-4ba7-8c01-fd988dc792a4" providerId="ADAL" clId="{13C1676B-379C-4680-8E2F-B0C6CA976C0B}" dt="2024-05-25T20:42:27.340" v="11" actId="2696"/>
        <pc:sldMkLst>
          <pc:docMk/>
          <pc:sldMk cId="2758934441" sldId="317"/>
        </pc:sldMkLst>
      </pc:sldChg>
      <pc:sldChg chg="del">
        <pc:chgData name="Izzat El Hajj" userId="f5853c79-3120-4ba7-8c01-fd988dc792a4" providerId="ADAL" clId="{13C1676B-379C-4680-8E2F-B0C6CA976C0B}" dt="2024-05-25T20:42:27.357" v="12" actId="2696"/>
        <pc:sldMkLst>
          <pc:docMk/>
          <pc:sldMk cId="4273314506" sldId="318"/>
        </pc:sldMkLst>
      </pc:sldChg>
      <pc:sldChg chg="del">
        <pc:chgData name="Izzat El Hajj" userId="f5853c79-3120-4ba7-8c01-fd988dc792a4" providerId="ADAL" clId="{13C1676B-379C-4680-8E2F-B0C6CA976C0B}" dt="2024-05-25T20:42:27.369" v="13" actId="2696"/>
        <pc:sldMkLst>
          <pc:docMk/>
          <pc:sldMk cId="988409454" sldId="319"/>
        </pc:sldMkLst>
      </pc:sldChg>
      <pc:sldChg chg="del">
        <pc:chgData name="Izzat El Hajj" userId="f5853c79-3120-4ba7-8c01-fd988dc792a4" providerId="ADAL" clId="{13C1676B-379C-4680-8E2F-B0C6CA976C0B}" dt="2024-05-25T20:42:27.376" v="14" actId="2696"/>
        <pc:sldMkLst>
          <pc:docMk/>
          <pc:sldMk cId="3365410523" sldId="320"/>
        </pc:sldMkLst>
      </pc:sldChg>
      <pc:sldChg chg="del">
        <pc:chgData name="Izzat El Hajj" userId="f5853c79-3120-4ba7-8c01-fd988dc792a4" providerId="ADAL" clId="{13C1676B-379C-4680-8E2F-B0C6CA976C0B}" dt="2024-05-25T20:42:27.070" v="0" actId="2696"/>
        <pc:sldMkLst>
          <pc:docMk/>
          <pc:sldMk cId="1735438260" sldId="321"/>
        </pc:sldMkLst>
      </pc:sldChg>
      <pc:sldChg chg="del">
        <pc:chgData name="Izzat El Hajj" userId="f5853c79-3120-4ba7-8c01-fd988dc792a4" providerId="ADAL" clId="{13C1676B-379C-4680-8E2F-B0C6CA976C0B}" dt="2024-05-25T20:42:27.172" v="2" actId="2696"/>
        <pc:sldMkLst>
          <pc:docMk/>
          <pc:sldMk cId="855978190" sldId="323"/>
        </pc:sldMkLst>
      </pc:sldChg>
      <pc:sldChg chg="del">
        <pc:chgData name="Izzat El Hajj" userId="f5853c79-3120-4ba7-8c01-fd988dc792a4" providerId="ADAL" clId="{13C1676B-379C-4680-8E2F-B0C6CA976C0B}" dt="2024-05-25T20:42:27.217" v="3" actId="2696"/>
        <pc:sldMkLst>
          <pc:docMk/>
          <pc:sldMk cId="2595074550" sldId="324"/>
        </pc:sldMkLst>
      </pc:sldChg>
      <pc:sldChg chg="del">
        <pc:chgData name="Izzat El Hajj" userId="f5853c79-3120-4ba7-8c01-fd988dc792a4" providerId="ADAL" clId="{13C1676B-379C-4680-8E2F-B0C6CA976C0B}" dt="2024-05-25T20:42:27.104" v="1" actId="2696"/>
        <pc:sldMkLst>
          <pc:docMk/>
          <pc:sldMk cId="3237206020" sldId="3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C9F2AD-ACD9-4F52-8557-48C099C603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5BD4B-9B5A-4159-B729-CBA6AE207B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7D2E7-9FC7-4207-9062-A3303B783802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4C69D-016E-496D-B1AA-E9EE96139D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A0A3E-29D3-4009-A482-439DDE028B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528DA-F324-4659-A143-8781AC34D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57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614FD1-D902-4A59-BCAB-4AA8AF3D9081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BA4AD1CF-AA6C-4924-8675-811F23CE0D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"/>
            <a:ext cx="9144000" cy="6850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E2EB6C-4AC4-41A2-8F72-A329B2E1580B}"/>
              </a:ext>
            </a:extLst>
          </p:cNvPr>
          <p:cNvSpPr/>
          <p:nvPr userDrawn="1"/>
        </p:nvSpPr>
        <p:spPr>
          <a:xfrm>
            <a:off x="-2300" y="6812281"/>
            <a:ext cx="9144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B9DDB9-4BD9-4BCF-86A4-772414CF0629}"/>
              </a:ext>
            </a:extLst>
          </p:cNvPr>
          <p:cNvGrpSpPr/>
          <p:nvPr userDrawn="1"/>
        </p:nvGrpSpPr>
        <p:grpSpPr>
          <a:xfrm>
            <a:off x="-72699" y="-3125"/>
            <a:ext cx="1374756" cy="1441923"/>
            <a:chOff x="-113156" y="25300"/>
            <a:chExt cx="1332205" cy="1441923"/>
          </a:xfrm>
        </p:grpSpPr>
        <p:sp>
          <p:nvSpPr>
            <p:cNvPr id="7" name="Rectangle: Rounded Corners 35">
              <a:extLst>
                <a:ext uri="{FF2B5EF4-FFF2-40B4-BE49-F238E27FC236}">
                  <a16:creationId xmlns:a16="http://schemas.microsoft.com/office/drawing/2014/main" id="{7957AE27-1DC8-4907-8AB1-2560A90A543A}"/>
                </a:ext>
              </a:extLst>
            </p:cNvPr>
            <p:cNvSpPr/>
            <p:nvPr/>
          </p:nvSpPr>
          <p:spPr>
            <a:xfrm>
              <a:off x="-43557" y="25300"/>
              <a:ext cx="1262606" cy="1441923"/>
            </a:xfrm>
            <a:prstGeom prst="roundRect">
              <a:avLst>
                <a:gd name="adj" fmla="val 0"/>
              </a:avLst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2" descr="Data Mining. Concepts and Techniques, 3rd Edition (The Morgan Kaufmann  Series in Data Management Systems)">
              <a:extLst>
                <a:ext uri="{FF2B5EF4-FFF2-40B4-BE49-F238E27FC236}">
                  <a16:creationId xmlns:a16="http://schemas.microsoft.com/office/drawing/2014/main" id="{9E395FDB-906D-4C55-85C3-0A95428EBD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187" r="-1"/>
            <a:stretch/>
          </p:blipFill>
          <p:spPr bwMode="auto">
            <a:xfrm>
              <a:off x="-113156" y="357913"/>
              <a:ext cx="1317458" cy="770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C3EE6A-8657-4A6B-87F7-02627342A2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6487" y="1788690"/>
            <a:ext cx="3731741" cy="261610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100" i="1" dirty="0">
                <a:solidFill>
                  <a:srgbClr val="53565A"/>
                </a:solidFill>
                <a:latin typeface="+mj-lt"/>
              </a:rPr>
              <a:t>Wen-</a:t>
            </a:r>
            <a:r>
              <a:rPr lang="en-GB" sz="1100" i="1" dirty="0" err="1">
                <a:solidFill>
                  <a:srgbClr val="53565A"/>
                </a:solidFill>
                <a:latin typeface="+mj-lt"/>
              </a:rPr>
              <a:t>mei</a:t>
            </a:r>
            <a:r>
              <a:rPr lang="en-GB" sz="1100" i="1" dirty="0">
                <a:solidFill>
                  <a:srgbClr val="53565A"/>
                </a:solidFill>
                <a:latin typeface="+mj-lt"/>
              </a:rPr>
              <a:t> </a:t>
            </a:r>
            <a:r>
              <a:rPr lang="en-GB" sz="1100" i="1" dirty="0" err="1">
                <a:solidFill>
                  <a:srgbClr val="53565A"/>
                </a:solidFill>
                <a:latin typeface="+mj-lt"/>
              </a:rPr>
              <a:t>Hwu</a:t>
            </a:r>
            <a:r>
              <a:rPr lang="en-GB" sz="1100" i="1" dirty="0">
                <a:solidFill>
                  <a:srgbClr val="53565A"/>
                </a:solidFill>
                <a:latin typeface="+mj-lt"/>
              </a:rPr>
              <a:t>, David Kirk, Izzat El Hajj</a:t>
            </a:r>
            <a:endParaRPr lang="en-US" sz="1100" i="1" dirty="0">
              <a:solidFill>
                <a:srgbClr val="53565A"/>
              </a:solidFill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3523CE-3289-4AA1-A7D0-4D0378C02A45}"/>
              </a:ext>
            </a:extLst>
          </p:cNvPr>
          <p:cNvCxnSpPr/>
          <p:nvPr userDrawn="1"/>
        </p:nvCxnSpPr>
        <p:spPr>
          <a:xfrm>
            <a:off x="2360588" y="1928406"/>
            <a:ext cx="275899" cy="0"/>
          </a:xfrm>
          <a:prstGeom prst="line">
            <a:avLst/>
          </a:prstGeom>
          <a:ln w="19050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2B1CFD73-162D-4195-B0FC-38DEE1069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3"/>
          <a:stretch/>
        </p:blipFill>
        <p:spPr>
          <a:xfrm>
            <a:off x="1299246" y="1441973"/>
            <a:ext cx="7844400" cy="1577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F7728A-41A1-445F-A9FF-56DF9F9BB7F1}"/>
              </a:ext>
            </a:extLst>
          </p:cNvPr>
          <p:cNvSpPr txBox="1"/>
          <p:nvPr userDrawn="1"/>
        </p:nvSpPr>
        <p:spPr bwMode="auto">
          <a:xfrm>
            <a:off x="1567422" y="1743145"/>
            <a:ext cx="567969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bg1"/>
                </a:solidFill>
              </a:rPr>
              <a:t>Programming Massively Parallel Processors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15409-9B9B-4DB6-906D-C53B1CDED403}"/>
              </a:ext>
            </a:extLst>
          </p:cNvPr>
          <p:cNvSpPr txBox="1"/>
          <p:nvPr userDrawn="1"/>
        </p:nvSpPr>
        <p:spPr>
          <a:xfrm>
            <a:off x="1567421" y="2143201"/>
            <a:ext cx="220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+mj-lt"/>
              </a:rPr>
              <a:t>A Hands-on Approach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64E5FD-D2A2-4A68-8897-43FA77D6453D}"/>
              </a:ext>
            </a:extLst>
          </p:cNvPr>
          <p:cNvSpPr/>
          <p:nvPr userDrawn="1"/>
        </p:nvSpPr>
        <p:spPr>
          <a:xfrm>
            <a:off x="1299245" y="3024958"/>
            <a:ext cx="7836105" cy="600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z</a:t>
            </a:r>
          </a:p>
        </p:txBody>
      </p:sp>
      <p:pic>
        <p:nvPicPr>
          <p:cNvPr id="17" name="Picture 1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B3A55CF-D158-4A58-A4DE-DEEA1CF1071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73" y="4445883"/>
            <a:ext cx="4410075" cy="1952625"/>
          </a:xfrm>
          <a:prstGeom prst="rect">
            <a:avLst/>
          </a:prstGeom>
        </p:spPr>
      </p:pic>
      <p:sp>
        <p:nvSpPr>
          <p:cNvPr id="18" name="L-Shape 17">
            <a:extLst>
              <a:ext uri="{FF2B5EF4-FFF2-40B4-BE49-F238E27FC236}">
                <a16:creationId xmlns:a16="http://schemas.microsoft.com/office/drawing/2014/main" id="{715CF1CF-E105-4089-BA77-56B70A742ECB}"/>
              </a:ext>
            </a:extLst>
          </p:cNvPr>
          <p:cNvSpPr/>
          <p:nvPr userDrawn="1"/>
        </p:nvSpPr>
        <p:spPr>
          <a:xfrm rot="13500000">
            <a:off x="2939485" y="3242288"/>
            <a:ext cx="140020" cy="140020"/>
          </a:xfrm>
          <a:prstGeom prst="corner">
            <a:avLst>
              <a:gd name="adj1" fmla="val 27650"/>
              <a:gd name="adj2" fmla="val 25788"/>
            </a:avLst>
          </a:prstGeom>
          <a:solidFill>
            <a:srgbClr val="DB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928E1F-54E8-4389-82DD-5CF4C77F4AB0}"/>
              </a:ext>
            </a:extLst>
          </p:cNvPr>
          <p:cNvSpPr/>
          <p:nvPr userDrawn="1"/>
        </p:nvSpPr>
        <p:spPr>
          <a:xfrm>
            <a:off x="7884826" y="6812281"/>
            <a:ext cx="1259174" cy="45719"/>
          </a:xfrm>
          <a:prstGeom prst="rect">
            <a:avLst/>
          </a:prstGeom>
          <a:solidFill>
            <a:srgbClr val="DC8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083DB60B-7D3C-470B-9BE6-C4062D6A1D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72" y="3636069"/>
            <a:ext cx="2232972" cy="2762439"/>
          </a:xfrm>
          <a:prstGeom prst="rect">
            <a:avLst/>
          </a:prstGeom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21B15398-A182-4C0B-854E-654EA8B5B28D}"/>
              </a:ext>
            </a:extLst>
          </p:cNvPr>
          <p:cNvSpPr>
            <a:spLocks/>
          </p:cNvSpPr>
          <p:nvPr userDrawn="1"/>
        </p:nvSpPr>
        <p:spPr bwMode="auto">
          <a:xfrm>
            <a:off x="59677" y="6603329"/>
            <a:ext cx="1579154" cy="185454"/>
          </a:xfrm>
          <a:prstGeom prst="rect">
            <a:avLst/>
          </a:prstGeom>
          <a:noFill/>
          <a:ln>
            <a:noFill/>
          </a:ln>
        </p:spPr>
        <p:txBody>
          <a:bodyPr lIns="0" tIns="0" rIns="40639" bIns="0" anchor="ctr"/>
          <a:lstStyle>
            <a:lvl1pPr marL="396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2022 Elsevier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1298575" y="3011550"/>
            <a:ext cx="1611556" cy="60614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146829" y="3011550"/>
            <a:ext cx="5898609" cy="60614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 b="1" cap="none" baseline="0">
                <a:latin typeface="+mj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4879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1011D6E-2CED-4BBC-A66B-38F7B0BDDCF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18908" y="43891"/>
            <a:ext cx="7886700" cy="453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0D1EB3-9074-4E31-9DCF-ADFD596A7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672" y="838072"/>
            <a:ext cx="8464802" cy="558463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117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1011D6E-2CED-4BBC-A66B-38F7B0BDDCF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18908" y="43891"/>
            <a:ext cx="7886700" cy="453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4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14897"/>
            <a:ext cx="3868340" cy="645898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248402"/>
            <a:ext cx="3868340" cy="526190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514897"/>
            <a:ext cx="3887391" cy="645898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248402"/>
            <a:ext cx="3887391" cy="526190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1011D6E-2CED-4BBC-A66B-38F7B0BDDC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18908" y="43891"/>
            <a:ext cx="7886700" cy="453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91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01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0451918C-3068-494B-B756-EB2CEF6603D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5538866"/>
            <a:ext cx="3013881" cy="1334439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31DF901C-E89A-4945-9091-D20419752365}"/>
              </a:ext>
            </a:extLst>
          </p:cNvPr>
          <p:cNvSpPr/>
          <p:nvPr userDrawn="1"/>
        </p:nvSpPr>
        <p:spPr>
          <a:xfrm>
            <a:off x="6914848" y="4280108"/>
            <a:ext cx="2226852" cy="2533254"/>
          </a:xfrm>
          <a:custGeom>
            <a:avLst/>
            <a:gdLst>
              <a:gd name="connsiteX0" fmla="*/ 0 w 4572000"/>
              <a:gd name="connsiteY0" fmla="*/ 0 h 3429000"/>
              <a:gd name="connsiteX1" fmla="*/ 4572000 w 4572000"/>
              <a:gd name="connsiteY1" fmla="*/ 0 h 3429000"/>
              <a:gd name="connsiteX2" fmla="*/ 4572000 w 4572000"/>
              <a:gd name="connsiteY2" fmla="*/ 3429000 h 3429000"/>
              <a:gd name="connsiteX3" fmla="*/ 0 w 4572000"/>
              <a:gd name="connsiteY3" fmla="*/ 3429000 h 3429000"/>
              <a:gd name="connsiteX4" fmla="*/ 0 w 4572000"/>
              <a:gd name="connsiteY4" fmla="*/ 0 h 3429000"/>
              <a:gd name="connsiteX0" fmla="*/ 0 w 4572000"/>
              <a:gd name="connsiteY0" fmla="*/ 3429000 h 3429000"/>
              <a:gd name="connsiteX1" fmla="*/ 4572000 w 4572000"/>
              <a:gd name="connsiteY1" fmla="*/ 0 h 3429000"/>
              <a:gd name="connsiteX2" fmla="*/ 4572000 w 4572000"/>
              <a:gd name="connsiteY2" fmla="*/ 3429000 h 3429000"/>
              <a:gd name="connsiteX3" fmla="*/ 0 w 457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3429000">
                <a:moveTo>
                  <a:pt x="0" y="342900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E801F-3FA2-4ED1-804F-E330EBA74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4554" r="77" b="59326"/>
          <a:stretch/>
        </p:blipFill>
        <p:spPr>
          <a:xfrm>
            <a:off x="930683" y="-1553"/>
            <a:ext cx="8211017" cy="511200"/>
          </a:xfrm>
          <a:prstGeom prst="rect">
            <a:avLst/>
          </a:prstGeom>
        </p:spPr>
      </p:pic>
      <p:pic>
        <p:nvPicPr>
          <p:cNvPr id="8" name="Picture 2" descr="Data Mining. Concepts and Techniques, 3rd Edition (The Morgan Kaufmann  Series in Data Management Systems)">
            <a:extLst>
              <a:ext uri="{FF2B5EF4-FFF2-40B4-BE49-F238E27FC236}">
                <a16:creationId xmlns:a16="http://schemas.microsoft.com/office/drawing/2014/main" id="{A52DA9B2-CDDD-4030-BA37-75FEC690AB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0682" cy="50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92C0D8-7584-4BDC-BE7D-11D53629CF58}"/>
              </a:ext>
            </a:extLst>
          </p:cNvPr>
          <p:cNvSpPr/>
          <p:nvPr userDrawn="1"/>
        </p:nvSpPr>
        <p:spPr>
          <a:xfrm>
            <a:off x="-2300" y="6812281"/>
            <a:ext cx="9144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0D6273C-93F4-4ED4-A1B6-1578A4766C97}"/>
              </a:ext>
            </a:extLst>
          </p:cNvPr>
          <p:cNvSpPr>
            <a:spLocks/>
          </p:cNvSpPr>
          <p:nvPr userDrawn="1"/>
        </p:nvSpPr>
        <p:spPr bwMode="auto">
          <a:xfrm>
            <a:off x="59677" y="6603329"/>
            <a:ext cx="1579154" cy="185454"/>
          </a:xfrm>
          <a:prstGeom prst="rect">
            <a:avLst/>
          </a:prstGeom>
          <a:noFill/>
          <a:ln>
            <a:noFill/>
          </a:ln>
        </p:spPr>
        <p:txBody>
          <a:bodyPr lIns="0" tIns="0" rIns="40639" bIns="0" anchor="ctr"/>
          <a:lstStyle>
            <a:lvl1pPr marL="396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2022 Elsevier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6B0C97-5D7F-45E4-B756-6265FC57D53E}"/>
              </a:ext>
            </a:extLst>
          </p:cNvPr>
          <p:cNvSpPr/>
          <p:nvPr userDrawn="1"/>
        </p:nvSpPr>
        <p:spPr>
          <a:xfrm>
            <a:off x="7884826" y="6812281"/>
            <a:ext cx="1259174" cy="45719"/>
          </a:xfrm>
          <a:prstGeom prst="rect">
            <a:avLst/>
          </a:prstGeom>
          <a:solidFill>
            <a:srgbClr val="DC8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6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  <p:sldLayoutId id="2147483667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Prefix Sum (Scan)</a:t>
            </a:r>
          </a:p>
        </p:txBody>
      </p:sp>
    </p:spTree>
    <p:extLst>
      <p:ext uri="{BB962C8B-B14F-4D97-AF65-F5344CB8AC3E}">
        <p14:creationId xmlns:p14="http://schemas.microsoft.com/office/powerpoint/2010/main" val="383142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Parallel (Inclusive) Scan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04673" y="2219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804673" y="3172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26319"/>
              </p:ext>
            </p:extLst>
          </p:nvPr>
        </p:nvGraphicFramePr>
        <p:xfrm>
          <a:off x="2804673" y="4124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85860"/>
              </p:ext>
            </p:extLst>
          </p:nvPr>
        </p:nvGraphicFramePr>
        <p:xfrm>
          <a:off x="2804673" y="5077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2121195" y="3629493"/>
            <a:ext cx="2721608" cy="495300"/>
            <a:chOff x="2121195" y="3706333"/>
            <a:chExt cx="2721608" cy="495300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4842803" y="3706333"/>
              <a:ext cx="0" cy="4953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943151" y="3706333"/>
              <a:ext cx="899652" cy="4953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9C75A75-E50B-45B0-B6AD-E1238B7FAC8D}"/>
                </a:ext>
              </a:extLst>
            </p:cNvPr>
            <p:cNvCxnSpPr/>
            <p:nvPr/>
          </p:nvCxnSpPr>
          <p:spPr>
            <a:xfrm flipH="1">
              <a:off x="3020847" y="3706333"/>
              <a:ext cx="0" cy="49530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3BB155-FBEC-4FE6-A5C9-E8400BDA8310}"/>
                </a:ext>
              </a:extLst>
            </p:cNvPr>
            <p:cNvCxnSpPr/>
            <p:nvPr/>
          </p:nvCxnSpPr>
          <p:spPr>
            <a:xfrm>
              <a:off x="2121195" y="3706333"/>
              <a:ext cx="899652" cy="49530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033273" y="4581993"/>
            <a:ext cx="1828800" cy="495300"/>
            <a:chOff x="3033273" y="4658833"/>
            <a:chExt cx="1828800" cy="495300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4862073" y="4658833"/>
              <a:ext cx="0" cy="4953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033273" y="4658833"/>
              <a:ext cx="1828800" cy="4953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660717" y="2676993"/>
            <a:ext cx="3182086" cy="495300"/>
            <a:chOff x="1660717" y="3061193"/>
            <a:chExt cx="3182086" cy="495300"/>
          </a:xfrm>
        </p:grpSpPr>
        <p:cxnSp>
          <p:nvCxnSpPr>
            <p:cNvPr id="81" name="Straight Arrow Connector 80"/>
            <p:cNvCxnSpPr/>
            <p:nvPr/>
          </p:nvCxnSpPr>
          <p:spPr>
            <a:xfrm flipH="1">
              <a:off x="4842803" y="3061193"/>
              <a:ext cx="0" cy="49530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385603" y="3061193"/>
              <a:ext cx="457200" cy="49530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943151" y="3061193"/>
              <a:ext cx="0" cy="49530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485951" y="3061193"/>
              <a:ext cx="457200" cy="49530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7F8E2EE-F59F-4777-A16C-9856E647E7EC}"/>
                </a:ext>
              </a:extLst>
            </p:cNvPr>
            <p:cNvCxnSpPr/>
            <p:nvPr/>
          </p:nvCxnSpPr>
          <p:spPr>
            <a:xfrm flipH="1">
              <a:off x="3017569" y="3061193"/>
              <a:ext cx="0" cy="49530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99E11A-F7EA-4E34-8406-ACAD8F118218}"/>
                </a:ext>
              </a:extLst>
            </p:cNvPr>
            <p:cNvCxnSpPr/>
            <p:nvPr/>
          </p:nvCxnSpPr>
          <p:spPr>
            <a:xfrm>
              <a:off x="2560369" y="3061193"/>
              <a:ext cx="457200" cy="49530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39B4DF6-EA57-4729-9FF1-21A6117782B9}"/>
                </a:ext>
              </a:extLst>
            </p:cNvPr>
            <p:cNvCxnSpPr/>
            <p:nvPr/>
          </p:nvCxnSpPr>
          <p:spPr>
            <a:xfrm flipH="1">
              <a:off x="2117917" y="3061193"/>
              <a:ext cx="0" cy="49530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B7AA62-37CA-46E5-B177-07437AB06092}"/>
                </a:ext>
              </a:extLst>
            </p:cNvPr>
            <p:cNvCxnSpPr/>
            <p:nvPr/>
          </p:nvCxnSpPr>
          <p:spPr>
            <a:xfrm>
              <a:off x="1660717" y="3061193"/>
              <a:ext cx="457200" cy="49530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30CFE63-8B10-4DFE-89CB-645FCEE13186}"/>
              </a:ext>
            </a:extLst>
          </p:cNvPr>
          <p:cNvSpPr txBox="1"/>
          <p:nvPr/>
        </p:nvSpPr>
        <p:spPr>
          <a:xfrm>
            <a:off x="2087539" y="5867311"/>
            <a:ext cx="49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Keep doing reduction trees until we get all answers</a:t>
            </a:r>
          </a:p>
        </p:txBody>
      </p:sp>
    </p:spTree>
    <p:extLst>
      <p:ext uri="{BB962C8B-B14F-4D97-AF65-F5344CB8AC3E}">
        <p14:creationId xmlns:p14="http://schemas.microsoft.com/office/powerpoint/2010/main" val="25450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Parallel (Inclusive) Scan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04673" y="2219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804673" y="3172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835999"/>
              </p:ext>
            </p:extLst>
          </p:nvPr>
        </p:nvGraphicFramePr>
        <p:xfrm>
          <a:off x="2804673" y="4124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46911"/>
              </p:ext>
            </p:extLst>
          </p:nvPr>
        </p:nvGraphicFramePr>
        <p:xfrm>
          <a:off x="2804673" y="5077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3033273" y="3629493"/>
            <a:ext cx="3185652" cy="495300"/>
            <a:chOff x="3033273" y="3706333"/>
            <a:chExt cx="3185652" cy="4953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5761725" y="3706333"/>
              <a:ext cx="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862073" y="3706333"/>
              <a:ext cx="899652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32925" y="3706333"/>
              <a:ext cx="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033273" y="3706333"/>
              <a:ext cx="899652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218925" y="3706333"/>
              <a:ext cx="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319273" y="3706333"/>
              <a:ext cx="899652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390125" y="3706333"/>
              <a:ext cx="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490473" y="3706333"/>
              <a:ext cx="899652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4842803" y="3706333"/>
              <a:ext cx="0" cy="4953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943151" y="3706333"/>
              <a:ext cx="899652" cy="4953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5300003" y="3706333"/>
              <a:ext cx="0" cy="49530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400351" y="3706333"/>
              <a:ext cx="899652" cy="49530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033273" y="4581993"/>
            <a:ext cx="3181130" cy="495300"/>
            <a:chOff x="3033273" y="4658833"/>
            <a:chExt cx="3181130" cy="495300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4862073" y="4658833"/>
              <a:ext cx="0" cy="4953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033273" y="4658833"/>
              <a:ext cx="1828800" cy="4953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320388" y="4658833"/>
              <a:ext cx="0" cy="49530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491588" y="4658833"/>
              <a:ext cx="1828800" cy="49530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5777613" y="4658833"/>
              <a:ext cx="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948813" y="4658833"/>
              <a:ext cx="182880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6214403" y="4658833"/>
              <a:ext cx="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385603" y="4658833"/>
              <a:ext cx="182880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033273" y="2676993"/>
            <a:ext cx="3200400" cy="495300"/>
            <a:chOff x="3033273" y="3061193"/>
            <a:chExt cx="3200400" cy="495300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233673" y="3061193"/>
              <a:ext cx="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776473" y="3061193"/>
              <a:ext cx="45720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334021" y="3061193"/>
              <a:ext cx="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876821" y="3061193"/>
              <a:ext cx="45720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390125" y="3061193"/>
              <a:ext cx="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32925" y="3061193"/>
              <a:ext cx="45720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490473" y="3061193"/>
              <a:ext cx="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033273" y="3061193"/>
              <a:ext cx="45720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786699" y="3061193"/>
              <a:ext cx="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329499" y="3061193"/>
              <a:ext cx="45720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4842803" y="3061193"/>
              <a:ext cx="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385603" y="3061193"/>
              <a:ext cx="45720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943151" y="3061193"/>
              <a:ext cx="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485951" y="3061193"/>
              <a:ext cx="45720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0EA1687-82F9-4808-B0C5-DC77BB0BC237}"/>
              </a:ext>
            </a:extLst>
          </p:cNvPr>
          <p:cNvSpPr txBox="1"/>
          <p:nvPr/>
        </p:nvSpPr>
        <p:spPr>
          <a:xfrm>
            <a:off x="2303634" y="5867311"/>
            <a:ext cx="453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Overlap the trees and do them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25547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err="1"/>
              <a:t>Kogge</a:t>
            </a:r>
            <a:r>
              <a:rPr lang="en-US" dirty="0"/>
              <a:t>-Stone Parallel (Inclusive) Scan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04673" y="2219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43647"/>
              </p:ext>
            </p:extLst>
          </p:nvPr>
        </p:nvGraphicFramePr>
        <p:xfrm>
          <a:off x="2804673" y="3172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34689"/>
              </p:ext>
            </p:extLst>
          </p:nvPr>
        </p:nvGraphicFramePr>
        <p:xfrm>
          <a:off x="2804673" y="4124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9554"/>
              </p:ext>
            </p:extLst>
          </p:nvPr>
        </p:nvGraphicFramePr>
        <p:xfrm>
          <a:off x="2804673" y="5077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2952347" y="1437117"/>
            <a:ext cx="3346461" cy="640080"/>
            <a:chOff x="2952347" y="1821317"/>
            <a:chExt cx="3346461" cy="640080"/>
          </a:xfrm>
        </p:grpSpPr>
        <p:sp>
          <p:nvSpPr>
            <p:cNvPr id="45" name="Freeform 44"/>
            <p:cNvSpPr/>
            <p:nvPr/>
          </p:nvSpPr>
          <p:spPr>
            <a:xfrm>
              <a:off x="2952347" y="1821317"/>
              <a:ext cx="150645" cy="6400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408892" y="1821317"/>
              <a:ext cx="150645" cy="6400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3865437" y="1821317"/>
              <a:ext cx="150645" cy="6400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4321982" y="1821317"/>
              <a:ext cx="150645" cy="6400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4778527" y="1821317"/>
              <a:ext cx="150645" cy="6400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235072" y="1821317"/>
              <a:ext cx="150645" cy="6400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5691617" y="1821317"/>
              <a:ext cx="150645" cy="6400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6148163" y="1821317"/>
              <a:ext cx="150645" cy="6400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033273" y="3629493"/>
            <a:ext cx="3185652" cy="495300"/>
            <a:chOff x="3033273" y="3706333"/>
            <a:chExt cx="3185652" cy="4953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57617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8620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329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0332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2189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3192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3901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4904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4842803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943151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5300003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400351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033273" y="4581993"/>
            <a:ext cx="3181130" cy="495300"/>
            <a:chOff x="3033273" y="4658833"/>
            <a:chExt cx="3181130" cy="495300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486207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03327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320388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491588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577761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94881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621440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38560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033273" y="2676993"/>
            <a:ext cx="3200400" cy="495300"/>
            <a:chOff x="3033273" y="3061193"/>
            <a:chExt cx="3200400" cy="495300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23367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77647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334021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876821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390125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32925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49047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03327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786699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329499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484280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38560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943151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485951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4ADF87B-5048-4CDB-8563-515F3752A048}"/>
              </a:ext>
            </a:extLst>
          </p:cNvPr>
          <p:cNvSpPr txBox="1"/>
          <p:nvPr/>
        </p:nvSpPr>
        <p:spPr>
          <a:xfrm>
            <a:off x="6663497" y="1472171"/>
            <a:ext cx="1804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One thread for each element</a:t>
            </a:r>
          </a:p>
        </p:txBody>
      </p:sp>
    </p:spTree>
    <p:extLst>
      <p:ext uri="{BB962C8B-B14F-4D97-AF65-F5344CB8AC3E}">
        <p14:creationId xmlns:p14="http://schemas.microsoft.com/office/powerpoint/2010/main" val="54379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Using Shared Memory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04673" y="2219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804673" y="3172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804673" y="4124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804673" y="5077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Freeform 44"/>
          <p:cNvSpPr/>
          <p:nvPr/>
        </p:nvSpPr>
        <p:spPr>
          <a:xfrm>
            <a:off x="2952347" y="1437117"/>
            <a:ext cx="150645" cy="64008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408892" y="1437117"/>
            <a:ext cx="150645" cy="64008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865437" y="1437117"/>
            <a:ext cx="150645" cy="64008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321982" y="1437117"/>
            <a:ext cx="150645" cy="64008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4778527" y="1437117"/>
            <a:ext cx="150645" cy="64008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5235072" y="1437117"/>
            <a:ext cx="150645" cy="64008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5691617" y="1437117"/>
            <a:ext cx="150645" cy="64008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6148163" y="1437117"/>
            <a:ext cx="150645" cy="64008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033273" y="3629493"/>
            <a:ext cx="3185652" cy="495300"/>
            <a:chOff x="3033273" y="3706333"/>
            <a:chExt cx="3185652" cy="4953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57617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8620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329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0332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2189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3192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3901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4904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4842803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943151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5300003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400351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033273" y="4581993"/>
            <a:ext cx="3181130" cy="495300"/>
            <a:chOff x="3033273" y="4658833"/>
            <a:chExt cx="3181130" cy="495300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486207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03327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320388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491588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577761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94881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621440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38560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Left Brace 1"/>
          <p:cNvSpPr/>
          <p:nvPr/>
        </p:nvSpPr>
        <p:spPr>
          <a:xfrm>
            <a:off x="2494033" y="2077197"/>
            <a:ext cx="156959" cy="355520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412" y="3254632"/>
            <a:ext cx="2340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Optimization:</a:t>
            </a:r>
            <a:r>
              <a:rPr lang="en-US" dirty="0"/>
              <a:t> load once to a </a:t>
            </a:r>
            <a:r>
              <a:rPr lang="en-US" b="1" dirty="0">
                <a:solidFill>
                  <a:schemeClr val="accent6"/>
                </a:solidFill>
              </a:rPr>
              <a:t>shared memory </a:t>
            </a:r>
            <a:r>
              <a:rPr lang="en-US" dirty="0"/>
              <a:t>buffer and perform successive reads and writes to the same array can be done in shared memory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033273" y="2676993"/>
            <a:ext cx="3200400" cy="495300"/>
            <a:chOff x="3033273" y="3061193"/>
            <a:chExt cx="3200400" cy="495300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623367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77647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5334021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876821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390125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3932925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349047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03327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786699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329499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484280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38560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943151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485951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9EE0EDBA-62FB-4863-82EC-BC3966C86AEA}"/>
              </a:ext>
            </a:extLst>
          </p:cNvPr>
          <p:cNvSpPr txBox="1"/>
          <p:nvPr/>
        </p:nvSpPr>
        <p:spPr>
          <a:xfrm>
            <a:off x="6663497" y="1472171"/>
            <a:ext cx="1804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One thread for each element</a:t>
            </a:r>
          </a:p>
        </p:txBody>
      </p:sp>
    </p:spTree>
    <p:extLst>
      <p:ext uri="{BB962C8B-B14F-4D97-AF65-F5344CB8AC3E}">
        <p14:creationId xmlns:p14="http://schemas.microsoft.com/office/powerpoint/2010/main" val="9050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err="1"/>
              <a:t>Kogge</a:t>
            </a:r>
            <a:r>
              <a:rPr lang="en-US" dirty="0"/>
              <a:t>-Stone Parallel (Inclusive) Scan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299" y="1059350"/>
            <a:ext cx="76840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blockDim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+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__shared__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[BLOCK_DIM];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= input[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__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syncthreads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stride =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stride &lt;= BLOCK_DIM/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stride *=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&gt;= stride)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+=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- stride];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__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syncthreads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    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== BLOCK_DIM -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partialSums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=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output[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=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  <a:endParaRPr lang="en-US" sz="1400" dirty="0"/>
          </a:p>
        </p:txBody>
      </p:sp>
      <p:sp>
        <p:nvSpPr>
          <p:cNvPr id="5" name="Line Callout 1 (No Border) 4">
            <a:extLst>
              <a:ext uri="{FF2B5EF4-FFF2-40B4-BE49-F238E27FC236}">
                <a16:creationId xmlns:a16="http://schemas.microsoft.com/office/drawing/2014/main" id="{0BD8F168-F438-4809-A672-DC623D11F2C8}"/>
              </a:ext>
            </a:extLst>
          </p:cNvPr>
          <p:cNvSpPr/>
          <p:nvPr/>
        </p:nvSpPr>
        <p:spPr>
          <a:xfrm>
            <a:off x="4671892" y="3321424"/>
            <a:ext cx="4633472" cy="612648"/>
          </a:xfrm>
          <a:prstGeom prst="callout1">
            <a:avLst>
              <a:gd name="adj1" fmla="val 7463"/>
              <a:gd name="adj2" fmla="val 37904"/>
              <a:gd name="adj3" fmla="val -31737"/>
              <a:gd name="adj4" fmla="val 1614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Incorrect!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Different threads are reading and writing the same data location without synchronizing</a:t>
            </a:r>
          </a:p>
        </p:txBody>
      </p:sp>
    </p:spTree>
    <p:extLst>
      <p:ext uri="{BB962C8B-B14F-4D97-AF65-F5344CB8AC3E}">
        <p14:creationId xmlns:p14="http://schemas.microsoft.com/office/powerpoint/2010/main" val="13712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err="1"/>
              <a:t>Kogge</a:t>
            </a:r>
            <a:r>
              <a:rPr lang="en-US" dirty="0"/>
              <a:t>-Stone Parallel (Inclusive) Scan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12984"/>
              </p:ext>
            </p:extLst>
          </p:nvPr>
        </p:nvGraphicFramePr>
        <p:xfrm>
          <a:off x="2804673" y="2219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6578"/>
              </p:ext>
            </p:extLst>
          </p:nvPr>
        </p:nvGraphicFramePr>
        <p:xfrm>
          <a:off x="2804673" y="3172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30580"/>
              </p:ext>
            </p:extLst>
          </p:nvPr>
        </p:nvGraphicFramePr>
        <p:xfrm>
          <a:off x="2804673" y="4124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67447"/>
              </p:ext>
            </p:extLst>
          </p:nvPr>
        </p:nvGraphicFramePr>
        <p:xfrm>
          <a:off x="2804673" y="5077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Freeform 44"/>
          <p:cNvSpPr/>
          <p:nvPr/>
        </p:nvSpPr>
        <p:spPr>
          <a:xfrm>
            <a:off x="2952347" y="1437117"/>
            <a:ext cx="150645" cy="64008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408892" y="1437117"/>
            <a:ext cx="150645" cy="64008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865437" y="1437117"/>
            <a:ext cx="150645" cy="64008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321982" y="1437117"/>
            <a:ext cx="150645" cy="64008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4778527" y="1437117"/>
            <a:ext cx="150645" cy="64008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5235072" y="1437117"/>
            <a:ext cx="150645" cy="64008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5691617" y="1437117"/>
            <a:ext cx="150645" cy="64008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6148163" y="1437117"/>
            <a:ext cx="150645" cy="64008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033273" y="3629493"/>
            <a:ext cx="3185652" cy="495300"/>
            <a:chOff x="3033273" y="3706333"/>
            <a:chExt cx="3185652" cy="4953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5761725" y="3706333"/>
              <a:ext cx="0" cy="495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862073" y="3706333"/>
              <a:ext cx="899652" cy="495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32925" y="3706333"/>
              <a:ext cx="0" cy="495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033273" y="3706333"/>
              <a:ext cx="899652" cy="495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218925" y="3706333"/>
              <a:ext cx="0" cy="495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319273" y="3706333"/>
              <a:ext cx="899652" cy="495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390125" y="3706333"/>
              <a:ext cx="0" cy="495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490473" y="3706333"/>
              <a:ext cx="899652" cy="495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4842803" y="3706333"/>
              <a:ext cx="0" cy="495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943151" y="3706333"/>
              <a:ext cx="899652" cy="495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5300003" y="3706333"/>
              <a:ext cx="0" cy="495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400351" y="3706333"/>
              <a:ext cx="899652" cy="495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033273" y="4581993"/>
            <a:ext cx="3181130" cy="495300"/>
            <a:chOff x="3033273" y="4658833"/>
            <a:chExt cx="3181130" cy="495300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486207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03327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320388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491588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577761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94881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621440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38560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41775" y="2375539"/>
            <a:ext cx="2055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Thread 1</a:t>
            </a:r>
            <a:r>
              <a:rPr lang="en-US" dirty="0"/>
              <a:t> may </a:t>
            </a:r>
            <a:r>
              <a:rPr lang="en-US" b="1" dirty="0">
                <a:solidFill>
                  <a:schemeClr val="accent2"/>
                </a:solidFill>
              </a:rPr>
              <a:t>update value at index 1</a:t>
            </a:r>
            <a:r>
              <a:rPr lang="en-US" dirty="0"/>
              <a:t> before </a:t>
            </a:r>
            <a:r>
              <a:rPr lang="en-US" b="1" dirty="0">
                <a:solidFill>
                  <a:schemeClr val="accent6"/>
                </a:solidFill>
              </a:rPr>
              <a:t>thread 2 reads it</a:t>
            </a:r>
          </a:p>
          <a:p>
            <a:pPr algn="ctr"/>
            <a:endParaRPr lang="en-US" dirty="0"/>
          </a:p>
          <a:p>
            <a:pPr algn="ctr"/>
            <a:r>
              <a:rPr lang="en-US" b="1" u="sng" dirty="0"/>
              <a:t>Solution:</a:t>
            </a:r>
            <a:r>
              <a:rPr lang="en-US" dirty="0"/>
              <a:t> wait for everyone to read before updating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033273" y="2676993"/>
            <a:ext cx="3200400" cy="495300"/>
            <a:chOff x="3033273" y="3061193"/>
            <a:chExt cx="3200400" cy="495300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623367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77647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5334021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876821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390125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3932925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3490473" y="3061193"/>
              <a:ext cx="0" cy="4953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03327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786699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329499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484280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38560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943151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485951" y="3061193"/>
              <a:ext cx="45720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13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err="1"/>
              <a:t>Kogge</a:t>
            </a:r>
            <a:r>
              <a:rPr lang="en-US" dirty="0"/>
              <a:t>-Stone Parallel (Inclusive) Scan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299" y="1059350"/>
            <a:ext cx="768403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blockDim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+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__shared__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[BLOCK_DIM];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= input[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__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syncthreads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stride =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stride &lt;= BLOCK_DIM/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stride *=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v;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&gt;= stride)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v =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- stride];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__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syncthreads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&gt;= stride)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+= v;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__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syncthreads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    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== BLOCK_DIM -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partialSums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=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output[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=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  <a:endParaRPr lang="en-US" sz="1400" dirty="0"/>
          </a:p>
        </p:txBody>
      </p:sp>
      <p:sp>
        <p:nvSpPr>
          <p:cNvPr id="5" name="Line Callout 1 (No Border) 3">
            <a:extLst>
              <a:ext uri="{FF2B5EF4-FFF2-40B4-BE49-F238E27FC236}">
                <a16:creationId xmlns:a16="http://schemas.microsoft.com/office/drawing/2014/main" id="{E71514E5-A9E5-44E1-9257-2B1762C0F2A1}"/>
              </a:ext>
            </a:extLst>
          </p:cNvPr>
          <p:cNvSpPr/>
          <p:nvPr/>
        </p:nvSpPr>
        <p:spPr>
          <a:xfrm>
            <a:off x="5194407" y="3181196"/>
            <a:ext cx="2735516" cy="612648"/>
          </a:xfrm>
          <a:prstGeom prst="callout1">
            <a:avLst>
              <a:gd name="adj1" fmla="val 53869"/>
              <a:gd name="adj2" fmla="val 4026"/>
              <a:gd name="adj3" fmla="val 62330"/>
              <a:gd name="adj4" fmla="val -6305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Wait for everyone to read before writing</a:t>
            </a:r>
          </a:p>
        </p:txBody>
      </p:sp>
    </p:spTree>
    <p:extLst>
      <p:ext uri="{BB962C8B-B14F-4D97-AF65-F5344CB8AC3E}">
        <p14:creationId xmlns:p14="http://schemas.microsoft.com/office/powerpoint/2010/main" val="429138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True and False Dependences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299" y="1059350"/>
            <a:ext cx="768403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blockDim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+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__shared__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[BLOCK_DIM];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= input[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__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syncthreads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stride =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stride &lt;= BLOCK_DIM/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stride *=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v;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&gt;= stride)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v =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- stride];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__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syncthreads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&gt;= stride)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+= v;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__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syncthreads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    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== BLOCK_DIM -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partialSums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=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output[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=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buffer_s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  <a:endParaRPr lang="en-US" sz="1400" dirty="0"/>
          </a:p>
        </p:txBody>
      </p:sp>
      <p:sp>
        <p:nvSpPr>
          <p:cNvPr id="5" name="Line Callout 1 (No Border) 3">
            <a:extLst>
              <a:ext uri="{FF2B5EF4-FFF2-40B4-BE49-F238E27FC236}">
                <a16:creationId xmlns:a16="http://schemas.microsoft.com/office/drawing/2014/main" id="{0E0D61B2-A1EC-4CA3-9946-91EA07E8E220}"/>
              </a:ext>
            </a:extLst>
          </p:cNvPr>
          <p:cNvSpPr/>
          <p:nvPr/>
        </p:nvSpPr>
        <p:spPr>
          <a:xfrm>
            <a:off x="5194406" y="3197171"/>
            <a:ext cx="3845319" cy="612648"/>
          </a:xfrm>
          <a:prstGeom prst="callout1">
            <a:avLst>
              <a:gd name="adj1" fmla="val 53869"/>
              <a:gd name="adj2" fmla="val 4026"/>
              <a:gd name="adj3" fmla="val 61021"/>
              <a:gd name="adj4" fmla="val -47825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This synchronization enforces a </a:t>
            </a:r>
            <a:r>
              <a:rPr lang="en-US" sz="1400" b="1" dirty="0">
                <a:solidFill>
                  <a:srgbClr val="C00000"/>
                </a:solidFill>
              </a:rPr>
              <a:t>false dependence</a:t>
            </a:r>
            <a:r>
              <a:rPr lang="en-US" sz="1400" dirty="0">
                <a:solidFill>
                  <a:srgbClr val="C00000"/>
                </a:solidFill>
              </a:rPr>
              <a:t> (we only need to finish reading before others write because we are using the same buffer)</a:t>
            </a:r>
          </a:p>
        </p:txBody>
      </p:sp>
      <p:sp>
        <p:nvSpPr>
          <p:cNvPr id="6" name="Line Callout 1 (No Border) 3">
            <a:extLst>
              <a:ext uri="{FF2B5EF4-FFF2-40B4-BE49-F238E27FC236}">
                <a16:creationId xmlns:a16="http://schemas.microsoft.com/office/drawing/2014/main" id="{94A957FF-7815-451F-9163-C4AB4D2A8B8D}"/>
              </a:ext>
            </a:extLst>
          </p:cNvPr>
          <p:cNvSpPr/>
          <p:nvPr/>
        </p:nvSpPr>
        <p:spPr>
          <a:xfrm>
            <a:off x="5234512" y="4050449"/>
            <a:ext cx="3845319" cy="612648"/>
          </a:xfrm>
          <a:prstGeom prst="callout1">
            <a:avLst>
              <a:gd name="adj1" fmla="val 53869"/>
              <a:gd name="adj2" fmla="val 4026"/>
              <a:gd name="adj3" fmla="val 62330"/>
              <a:gd name="adj4" fmla="val -47825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This synchronization enforces a </a:t>
            </a:r>
            <a:r>
              <a:rPr lang="en-US" sz="1400" b="1" dirty="0">
                <a:solidFill>
                  <a:schemeClr val="accent6"/>
                </a:solidFill>
              </a:rPr>
              <a:t>true dependence</a:t>
            </a:r>
            <a:r>
              <a:rPr lang="en-US" sz="1400" dirty="0">
                <a:solidFill>
                  <a:schemeClr val="accent6"/>
                </a:solidFill>
              </a:rPr>
              <a:t> (we must finish writing before others can read)</a:t>
            </a:r>
          </a:p>
        </p:txBody>
      </p:sp>
    </p:spTree>
    <p:extLst>
      <p:ext uri="{BB962C8B-B14F-4D97-AF65-F5344CB8AC3E}">
        <p14:creationId xmlns:p14="http://schemas.microsoft.com/office/powerpoint/2010/main" val="163622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Double Buffering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926530"/>
              </p:ext>
            </p:extLst>
          </p:nvPr>
        </p:nvGraphicFramePr>
        <p:xfrm>
          <a:off x="2804673" y="2219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56900"/>
              </p:ext>
            </p:extLst>
          </p:nvPr>
        </p:nvGraphicFramePr>
        <p:xfrm>
          <a:off x="2804673" y="3172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5092"/>
              </p:ext>
            </p:extLst>
          </p:nvPr>
        </p:nvGraphicFramePr>
        <p:xfrm>
          <a:off x="2804673" y="4124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98336"/>
              </p:ext>
            </p:extLst>
          </p:nvPr>
        </p:nvGraphicFramePr>
        <p:xfrm>
          <a:off x="2804673" y="5077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952347" y="1437117"/>
            <a:ext cx="3346461" cy="640080"/>
            <a:chOff x="2952347" y="1821317"/>
            <a:chExt cx="3346461" cy="640080"/>
          </a:xfrm>
        </p:grpSpPr>
        <p:sp>
          <p:nvSpPr>
            <p:cNvPr id="45" name="Freeform 44"/>
            <p:cNvSpPr/>
            <p:nvPr/>
          </p:nvSpPr>
          <p:spPr>
            <a:xfrm>
              <a:off x="2952347" y="1821317"/>
              <a:ext cx="150645" cy="6400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408892" y="1821317"/>
              <a:ext cx="150645" cy="6400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3865437" y="1821317"/>
              <a:ext cx="150645" cy="6400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4321982" y="1821317"/>
              <a:ext cx="150645" cy="6400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4778527" y="1821317"/>
              <a:ext cx="150645" cy="6400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235072" y="1821317"/>
              <a:ext cx="150645" cy="6400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5691617" y="1821317"/>
              <a:ext cx="150645" cy="6400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6148163" y="1821317"/>
              <a:ext cx="150645" cy="6400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033273" y="3629493"/>
            <a:ext cx="3185652" cy="495300"/>
            <a:chOff x="3033273" y="3706333"/>
            <a:chExt cx="3185652" cy="4953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57617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8620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329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0332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2189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3192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3901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4904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4842803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943151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5300003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400351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033273" y="4581993"/>
            <a:ext cx="3181130" cy="495300"/>
            <a:chOff x="3033273" y="4658833"/>
            <a:chExt cx="3181130" cy="495300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486207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03327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320388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491588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577761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94881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621440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38560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816416" y="226372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buffer1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16416" y="321622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buffer2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16416" y="415417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buffer1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16416" y="510667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buffer2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40848" y="5727577"/>
            <a:ext cx="688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Optimization:</a:t>
            </a:r>
            <a:r>
              <a:rPr lang="en-US" dirty="0"/>
              <a:t> eliminate the synchronization that enforces a false dependence by using separate buffers for reading and writing, and alternate the buffers each iteration (called </a:t>
            </a:r>
            <a:r>
              <a:rPr lang="en-US" b="1" dirty="0">
                <a:solidFill>
                  <a:schemeClr val="accent5"/>
                </a:solidFill>
              </a:rPr>
              <a:t>double buffering</a:t>
            </a:r>
            <a:r>
              <a:rPr lang="en-US" dirty="0"/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62273" y="2730781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= </a:t>
            </a:r>
            <a:r>
              <a:rPr lang="en-US" dirty="0">
                <a:solidFill>
                  <a:schemeClr val="accent6"/>
                </a:solidFill>
              </a:rPr>
              <a:t>buffer1</a:t>
            </a:r>
            <a:r>
              <a:rPr lang="en-US" dirty="0"/>
              <a:t>, out = </a:t>
            </a:r>
            <a:r>
              <a:rPr lang="en-US" dirty="0">
                <a:solidFill>
                  <a:schemeClr val="accent2"/>
                </a:solidFill>
              </a:rPr>
              <a:t>buffer2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62273" y="3683281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= </a:t>
            </a:r>
            <a:r>
              <a:rPr lang="en-US" dirty="0">
                <a:solidFill>
                  <a:schemeClr val="accent2"/>
                </a:solidFill>
              </a:rPr>
              <a:t>buffer2</a:t>
            </a:r>
            <a:r>
              <a:rPr lang="en-US" dirty="0"/>
              <a:t>, out = </a:t>
            </a:r>
            <a:r>
              <a:rPr lang="en-US" dirty="0">
                <a:solidFill>
                  <a:schemeClr val="accent6"/>
                </a:solidFill>
              </a:rPr>
              <a:t>buffer1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481662" y="4635781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= </a:t>
            </a:r>
            <a:r>
              <a:rPr lang="en-US" dirty="0">
                <a:solidFill>
                  <a:schemeClr val="accent6"/>
                </a:solidFill>
              </a:rPr>
              <a:t>buffer1</a:t>
            </a:r>
            <a:r>
              <a:rPr lang="en-US" dirty="0"/>
              <a:t>, out = </a:t>
            </a:r>
            <a:r>
              <a:rPr lang="en-US" dirty="0">
                <a:solidFill>
                  <a:schemeClr val="accent2"/>
                </a:solidFill>
              </a:rPr>
              <a:t>buffer2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033273" y="2676993"/>
            <a:ext cx="3200400" cy="495300"/>
            <a:chOff x="3033273" y="3061193"/>
            <a:chExt cx="3200400" cy="495300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623367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77647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5334021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876821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4390125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932925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349047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303327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5786699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5329499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>
              <a:off x="484280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38560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3943151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485951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 flipH="1">
            <a:off x="3033273" y="2676993"/>
            <a:ext cx="0" cy="495300"/>
          </a:xfrm>
          <a:prstGeom prst="straightConnector1">
            <a:avLst/>
          </a:prstGeom>
          <a:ln>
            <a:solidFill>
              <a:srgbClr val="FF9999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033273" y="3623165"/>
            <a:ext cx="452678" cy="501628"/>
            <a:chOff x="3033273" y="4007365"/>
            <a:chExt cx="452678" cy="501628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3033273" y="4013693"/>
              <a:ext cx="0" cy="495300"/>
            </a:xfrm>
            <a:prstGeom prst="straightConnector1">
              <a:avLst/>
            </a:prstGeom>
            <a:ln>
              <a:solidFill>
                <a:srgbClr val="FF9999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3485951" y="4007365"/>
              <a:ext cx="0" cy="495300"/>
            </a:xfrm>
            <a:prstGeom prst="straightConnector1">
              <a:avLst/>
            </a:prstGeom>
            <a:ln>
              <a:solidFill>
                <a:srgbClr val="FF9999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033273" y="4581993"/>
            <a:ext cx="1359458" cy="501628"/>
            <a:chOff x="3033273" y="4966193"/>
            <a:chExt cx="1359458" cy="501628"/>
          </a:xfrm>
        </p:grpSpPr>
        <p:cxnSp>
          <p:nvCxnSpPr>
            <p:cNvPr id="95" name="Straight Arrow Connector 94"/>
            <p:cNvCxnSpPr/>
            <p:nvPr/>
          </p:nvCxnSpPr>
          <p:spPr>
            <a:xfrm flipH="1">
              <a:off x="3033273" y="4972521"/>
              <a:ext cx="0" cy="495300"/>
            </a:xfrm>
            <a:prstGeom prst="straightConnector1">
              <a:avLst/>
            </a:prstGeom>
            <a:ln>
              <a:solidFill>
                <a:srgbClr val="FF9999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>
              <a:off x="3485951" y="4966193"/>
              <a:ext cx="0" cy="495300"/>
            </a:xfrm>
            <a:prstGeom prst="straightConnector1">
              <a:avLst/>
            </a:prstGeom>
            <a:ln>
              <a:solidFill>
                <a:srgbClr val="FF9999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3947673" y="4972521"/>
              <a:ext cx="0" cy="495300"/>
            </a:xfrm>
            <a:prstGeom prst="straightConnector1">
              <a:avLst/>
            </a:prstGeom>
            <a:ln>
              <a:solidFill>
                <a:srgbClr val="FF9999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>
              <a:off x="4392731" y="4966193"/>
              <a:ext cx="0" cy="495300"/>
            </a:xfrm>
            <a:prstGeom prst="straightConnector1">
              <a:avLst/>
            </a:prstGeom>
            <a:ln>
              <a:solidFill>
                <a:srgbClr val="FF9999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223921" y="2652783"/>
            <a:ext cx="181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9999"/>
                </a:solidFill>
              </a:rPr>
              <a:t>Threads not adding must copy their values</a:t>
            </a:r>
          </a:p>
        </p:txBody>
      </p:sp>
    </p:spTree>
    <p:extLst>
      <p:ext uri="{BB962C8B-B14F-4D97-AF65-F5344CB8AC3E}">
        <p14:creationId xmlns:p14="http://schemas.microsoft.com/office/powerpoint/2010/main" val="50633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9" grpId="0"/>
      <p:bldP spid="60" grpId="0"/>
      <p:bldP spid="64" grpId="0"/>
      <p:bldP spid="67" grpId="0"/>
      <p:bldP spid="76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Double Buffering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668512" y="1066857"/>
            <a:ext cx="82370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blockDim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+ 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__shared__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buffer1_s[BLOCK_DIM];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__shared__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buffer2_s[BLOCK_DIM];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inBuffer_s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buffer1_s;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outBuffer_s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buffer2_s;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inBuffer_s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= input[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__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syncthreads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stride =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 stride &lt;= BLOCK_DIM/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 stride *=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&gt;= stride)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outBuffer_s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=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inBuffer_s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+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inBuffer_s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- stride];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outBuffer_s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=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inBuffer_s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__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syncthreads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tmp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inBuffer_s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inBuffer_s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outBuffer_s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outBuffer_s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tmp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== BLOCK_DIM -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partialSums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=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inBuffer_s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output[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=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inBuffer_s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252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5"/>
                </a:solidFill>
              </a:rPr>
              <a:t>scan</a:t>
            </a:r>
            <a:r>
              <a:rPr lang="en-US" dirty="0"/>
              <a:t> operation: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Takes:</a:t>
            </a:r>
          </a:p>
          <a:p>
            <a:pPr lvl="2"/>
            <a:r>
              <a:rPr lang="en-US" dirty="0"/>
              <a:t>An input array [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x</a:t>
            </a:r>
            <a:r>
              <a:rPr lang="en-US" baseline="-25000" dirty="0"/>
              <a:t>n-1</a:t>
            </a:r>
            <a:r>
              <a:rPr lang="en-US" dirty="0"/>
              <a:t>] </a:t>
            </a:r>
          </a:p>
          <a:p>
            <a:pPr lvl="2"/>
            <a:r>
              <a:rPr lang="en-US" dirty="0"/>
              <a:t>An associative operator </a:t>
            </a:r>
            <a:r>
              <a:rPr lang="pt-BR" dirty="0"/>
              <a:t>⊕</a:t>
            </a:r>
          </a:p>
          <a:p>
            <a:pPr lvl="3"/>
            <a:r>
              <a:rPr lang="en-US" dirty="0"/>
              <a:t>e.g., sum, product, min, max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Returns:</a:t>
            </a:r>
          </a:p>
          <a:p>
            <a:pPr lvl="2"/>
            <a:r>
              <a:rPr lang="en-US" dirty="0"/>
              <a:t>An output array [</a:t>
            </a:r>
            <a:r>
              <a:rPr lang="en-US" i="1" dirty="0"/>
              <a:t>y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y</a:t>
            </a:r>
            <a:r>
              <a:rPr lang="en-US" baseline="-25000" dirty="0"/>
              <a:t>n-1</a:t>
            </a:r>
            <a:r>
              <a:rPr lang="en-US" dirty="0"/>
              <a:t>] where</a:t>
            </a:r>
          </a:p>
          <a:p>
            <a:pPr lvl="3">
              <a:buClr>
                <a:schemeClr val="tx1"/>
              </a:buClr>
            </a:pPr>
            <a:r>
              <a:rPr lang="en-US" b="1" dirty="0">
                <a:solidFill>
                  <a:schemeClr val="accent5"/>
                </a:solidFill>
              </a:rPr>
              <a:t>Inclusive scan</a:t>
            </a:r>
            <a:r>
              <a:rPr lang="en-US" dirty="0"/>
              <a:t>: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= x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pt-BR" dirty="0"/>
              <a:t>⊕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pt-BR" dirty="0"/>
              <a:t>⊕ ... ⊕ </a:t>
            </a:r>
            <a:r>
              <a:rPr lang="en-US" dirty="0"/>
              <a:t>x</a:t>
            </a:r>
            <a:r>
              <a:rPr lang="en-US" baseline="-25000" dirty="0"/>
              <a:t>i</a:t>
            </a:r>
          </a:p>
          <a:p>
            <a:pPr lvl="3">
              <a:buClr>
                <a:schemeClr val="tx1"/>
              </a:buClr>
            </a:pPr>
            <a:r>
              <a:rPr lang="en-US" b="1" dirty="0">
                <a:solidFill>
                  <a:schemeClr val="accent5"/>
                </a:solidFill>
              </a:rPr>
              <a:t>Exclusive scan</a:t>
            </a:r>
            <a:r>
              <a:rPr lang="en-US" dirty="0"/>
              <a:t>: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= x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pt-BR" dirty="0"/>
              <a:t>⊕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pt-BR" dirty="0"/>
              <a:t>⊕ ... ⊕ </a:t>
            </a:r>
            <a:r>
              <a:rPr lang="en-US" dirty="0"/>
              <a:t>x</a:t>
            </a:r>
            <a:r>
              <a:rPr lang="en-US" baseline="-25000" dirty="0"/>
              <a:t>i-1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0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Work Efficiency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parallel algorithm is </a:t>
            </a:r>
            <a:r>
              <a:rPr lang="en-US" b="1" dirty="0">
                <a:solidFill>
                  <a:schemeClr val="accent5"/>
                </a:solidFill>
              </a:rPr>
              <a:t>work-efficient</a:t>
            </a:r>
            <a:r>
              <a:rPr lang="en-US" dirty="0"/>
              <a:t> if it performs the same amount of work as the corresponding sequential algorithm</a:t>
            </a:r>
          </a:p>
          <a:p>
            <a:r>
              <a:rPr lang="en-US" dirty="0"/>
              <a:t>Scan work efficiency</a:t>
            </a:r>
          </a:p>
          <a:p>
            <a:pPr lvl="1"/>
            <a:r>
              <a:rPr lang="en-US" dirty="0"/>
              <a:t>Sequential scan performs </a:t>
            </a:r>
            <a:r>
              <a:rPr lang="en-US" i="1" dirty="0"/>
              <a:t>N</a:t>
            </a:r>
            <a:r>
              <a:rPr lang="en-US" dirty="0"/>
              <a:t> additions</a:t>
            </a:r>
          </a:p>
          <a:p>
            <a:pPr lvl="1"/>
            <a:r>
              <a:rPr lang="en-US" dirty="0" err="1"/>
              <a:t>Kogge</a:t>
            </a:r>
            <a:r>
              <a:rPr lang="en-US" dirty="0"/>
              <a:t>-Stone parallel scan performs:</a:t>
            </a:r>
          </a:p>
          <a:p>
            <a:pPr lvl="2"/>
            <a:r>
              <a:rPr lang="en-US" dirty="0"/>
              <a:t>log(N) steps, N - 2</a:t>
            </a:r>
            <a:r>
              <a:rPr lang="en-US" baseline="30000" dirty="0"/>
              <a:t>step</a:t>
            </a:r>
            <a:r>
              <a:rPr lang="en-US" dirty="0"/>
              <a:t> operations per step</a:t>
            </a:r>
          </a:p>
          <a:p>
            <a:pPr lvl="2"/>
            <a:r>
              <a:rPr lang="en-US" dirty="0"/>
              <a:t>Total: (N-1) + (N-2) + (N-4) + … + (N-N/2) </a:t>
            </a:r>
          </a:p>
          <a:p>
            <a:pPr marL="914400" lvl="2" indent="0">
              <a:buNone/>
            </a:pPr>
            <a:r>
              <a:rPr lang="en-US" dirty="0"/>
              <a:t>                          = N*log(N) - (N-1) = O(N*log(N)) operations</a:t>
            </a:r>
          </a:p>
          <a:p>
            <a:pPr lvl="2"/>
            <a:r>
              <a:rPr lang="en-US" dirty="0"/>
              <a:t>Algorithm is not work efficient</a:t>
            </a:r>
          </a:p>
          <a:p>
            <a:r>
              <a:rPr lang="en-US" dirty="0"/>
              <a:t>If resources are limited, parallel algorithm will be slow because of low work efficiency</a:t>
            </a:r>
          </a:p>
        </p:txBody>
      </p:sp>
    </p:spTree>
    <p:extLst>
      <p:ext uri="{BB962C8B-B14F-4D97-AF65-F5344CB8AC3E}">
        <p14:creationId xmlns:p14="http://schemas.microsoft.com/office/powerpoint/2010/main" val="60590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Brent-Kung Parallel (Inclusive) Scan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04673" y="3925641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804673" y="4878141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804673" y="5830641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4435605" y="4397893"/>
            <a:ext cx="899652" cy="495300"/>
            <a:chOff x="3490473" y="3706333"/>
            <a:chExt cx="899652" cy="495300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43901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4904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478945" y="5335341"/>
            <a:ext cx="2300748" cy="495300"/>
            <a:chOff x="3033273" y="3061193"/>
            <a:chExt cx="2300748" cy="495300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5334021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876821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390125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32925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49047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03327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04673" y="10671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2804673" y="20196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804673" y="29721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3490473" y="2476893"/>
            <a:ext cx="2728452" cy="495300"/>
            <a:chOff x="3490473" y="3706333"/>
            <a:chExt cx="2728452" cy="495300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62189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3192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3901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904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385603" y="3429393"/>
            <a:ext cx="1828800" cy="495300"/>
            <a:chOff x="4385603" y="4658833"/>
            <a:chExt cx="1828800" cy="495300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21440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38560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033273" y="1524393"/>
            <a:ext cx="3200400" cy="495300"/>
            <a:chOff x="3033273" y="3061193"/>
            <a:chExt cx="3200400" cy="495300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623367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77647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334021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876821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390125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932925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349047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03327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75115" y="2539877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Reduction Stage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9859" y="4933013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Post-Reduction Stage</a:t>
            </a:r>
          </a:p>
        </p:txBody>
      </p:sp>
      <p:sp>
        <p:nvSpPr>
          <p:cNvPr id="47" name="Left Brace 46"/>
          <p:cNvSpPr/>
          <p:nvPr/>
        </p:nvSpPr>
        <p:spPr>
          <a:xfrm>
            <a:off x="2494033" y="1306489"/>
            <a:ext cx="156959" cy="283606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/>
          <p:cNvSpPr/>
          <p:nvPr/>
        </p:nvSpPr>
        <p:spPr>
          <a:xfrm>
            <a:off x="2494033" y="4171132"/>
            <a:ext cx="156959" cy="189309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err="1"/>
              <a:t>Kogge</a:t>
            </a:r>
            <a:r>
              <a:rPr lang="en-US" dirty="0"/>
              <a:t>-Stone vs. Brent-Kung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879353" y="3925641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879353" y="4878141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79353" y="5830641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6510285" y="4397893"/>
            <a:ext cx="899652" cy="495300"/>
            <a:chOff x="3490473" y="3706333"/>
            <a:chExt cx="899652" cy="495300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43901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4904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553625" y="5335341"/>
            <a:ext cx="2300748" cy="495300"/>
            <a:chOff x="3033273" y="3061193"/>
            <a:chExt cx="2300748" cy="495300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5334021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876821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390125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32925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49047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03327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879353" y="10671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879353" y="20196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879353" y="29721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565153" y="2476893"/>
            <a:ext cx="2728452" cy="495300"/>
            <a:chOff x="3490473" y="3706333"/>
            <a:chExt cx="2728452" cy="495300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62189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3192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3901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904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460283" y="3429393"/>
            <a:ext cx="1828800" cy="495300"/>
            <a:chOff x="4385603" y="4658833"/>
            <a:chExt cx="1828800" cy="495300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21440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38560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107953" y="1524393"/>
            <a:ext cx="3200400" cy="495300"/>
            <a:chOff x="3033273" y="3061193"/>
            <a:chExt cx="3200400" cy="495300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623367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77647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334021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876821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390125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932925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349047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03327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646383" y="10671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646383" y="20196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46383" y="29721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646383" y="39246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874983" y="2476893"/>
            <a:ext cx="3185652" cy="495300"/>
            <a:chOff x="3033273" y="3706333"/>
            <a:chExt cx="3185652" cy="495300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7617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8620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39329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0332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62189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3192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4390125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490473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4842803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943151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5300003" y="37063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400351" y="3706333"/>
              <a:ext cx="899652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874983" y="3429393"/>
            <a:ext cx="3181130" cy="495300"/>
            <a:chOff x="3033273" y="4658833"/>
            <a:chExt cx="3181130" cy="495300"/>
          </a:xfrm>
        </p:grpSpPr>
        <p:cxnSp>
          <p:nvCxnSpPr>
            <p:cNvPr id="68" name="Straight Arrow Connector 67"/>
            <p:cNvCxnSpPr/>
            <p:nvPr/>
          </p:nvCxnSpPr>
          <p:spPr>
            <a:xfrm flipH="1">
              <a:off x="486207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03327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5320388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491588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577761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394881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6214403" y="465883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5603" y="4658833"/>
              <a:ext cx="18288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874983" y="1524393"/>
            <a:ext cx="3200400" cy="495300"/>
            <a:chOff x="3033273" y="3061193"/>
            <a:chExt cx="3200400" cy="495300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623367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77647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5334021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876821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4390125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3932925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349047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303327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5786699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5329499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>
              <a:off x="4842803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385603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3943151" y="3061193"/>
              <a:ext cx="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485951" y="3061193"/>
              <a:ext cx="457200" cy="495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09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Work Efficiency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400" dirty="0"/>
              <a:t>Recall: </a:t>
            </a:r>
            <a:r>
              <a:rPr lang="en-US" sz="2400" dirty="0" err="1"/>
              <a:t>Kogge</a:t>
            </a:r>
            <a:r>
              <a:rPr lang="en-US" sz="2400" dirty="0"/>
              <a:t>-Stone</a:t>
            </a:r>
          </a:p>
          <a:p>
            <a:pPr lvl="1">
              <a:buClr>
                <a:schemeClr val="tx1"/>
              </a:buClr>
            </a:pPr>
            <a:r>
              <a:rPr lang="en-US" sz="2000" b="1" dirty="0">
                <a:solidFill>
                  <a:srgbClr val="C00000"/>
                </a:solidFill>
              </a:rPr>
              <a:t>log(N) steps</a:t>
            </a:r>
          </a:p>
          <a:p>
            <a:pPr lvl="1">
              <a:buClr>
                <a:schemeClr val="tx1"/>
              </a:buClr>
            </a:pPr>
            <a:r>
              <a:rPr lang="en-US" sz="2000" b="1" dirty="0">
                <a:solidFill>
                  <a:schemeClr val="accent6"/>
                </a:solidFill>
              </a:rPr>
              <a:t>O(N*log(N)) operations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Brent-Kung</a:t>
            </a:r>
          </a:p>
          <a:p>
            <a:pPr lvl="1">
              <a:buClr>
                <a:schemeClr val="tx1"/>
              </a:buClr>
            </a:pPr>
            <a:r>
              <a:rPr lang="en-US" sz="2000" dirty="0"/>
              <a:t>Reduction stage:</a:t>
            </a:r>
          </a:p>
          <a:p>
            <a:pPr lvl="2">
              <a:buClr>
                <a:schemeClr val="tx1"/>
              </a:buClr>
            </a:pPr>
            <a:r>
              <a:rPr lang="en-US" sz="1800" dirty="0"/>
              <a:t>log(N) steps</a:t>
            </a:r>
          </a:p>
          <a:p>
            <a:pPr lvl="2">
              <a:buClr>
                <a:schemeClr val="tx1"/>
              </a:buClr>
            </a:pPr>
            <a:r>
              <a:rPr lang="en-US" sz="1800" dirty="0"/>
              <a:t>N/2 + N/4 + … + 4 + 2 + 1 = N-1 operations</a:t>
            </a:r>
          </a:p>
          <a:p>
            <a:pPr lvl="1">
              <a:buClr>
                <a:schemeClr val="tx1"/>
              </a:buClr>
            </a:pPr>
            <a:r>
              <a:rPr lang="en-US" sz="2000" dirty="0"/>
              <a:t>Post-Reduction stage:</a:t>
            </a:r>
          </a:p>
          <a:p>
            <a:pPr lvl="2">
              <a:buClr>
                <a:schemeClr val="tx1"/>
              </a:buClr>
            </a:pPr>
            <a:r>
              <a:rPr lang="en-US" sz="1800" dirty="0"/>
              <a:t>log(N)-1 steps</a:t>
            </a:r>
          </a:p>
          <a:p>
            <a:pPr lvl="2">
              <a:buClr>
                <a:schemeClr val="tx1"/>
              </a:buClr>
            </a:pPr>
            <a:r>
              <a:rPr lang="en-US" sz="1800" dirty="0"/>
              <a:t>(2-1) + (4-1) + … + (N/2-1) = (N-2) - (log(N)-1)</a:t>
            </a:r>
          </a:p>
          <a:p>
            <a:pPr lvl="1">
              <a:buClr>
                <a:schemeClr val="tx1"/>
              </a:buClr>
            </a:pPr>
            <a:r>
              <a:rPr lang="en-US" sz="2000" dirty="0"/>
              <a:t>Total:</a:t>
            </a:r>
          </a:p>
          <a:p>
            <a:pPr lvl="2">
              <a:buClr>
                <a:schemeClr val="tx1"/>
              </a:buClr>
            </a:pPr>
            <a:r>
              <a:rPr lang="en-US" sz="1800" b="1" dirty="0">
                <a:solidFill>
                  <a:srgbClr val="C00000"/>
                </a:solidFill>
              </a:rPr>
              <a:t>2*log(N)-1 steps</a:t>
            </a:r>
          </a:p>
          <a:p>
            <a:pPr lvl="2">
              <a:buClr>
                <a:schemeClr val="tx1"/>
              </a:buClr>
            </a:pPr>
            <a:r>
              <a:rPr lang="en-US" sz="1800" dirty="0"/>
              <a:t>(N-1) + (N-2) - (log(N)-1) = 2*N – log(N) – 2 = </a:t>
            </a:r>
            <a:r>
              <a:rPr lang="en-US" sz="1800" b="1" dirty="0">
                <a:solidFill>
                  <a:schemeClr val="accent6"/>
                </a:solidFill>
              </a:rPr>
              <a:t>O(N) operations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Brent-Kung takes </a:t>
            </a:r>
            <a:r>
              <a:rPr lang="en-US" sz="2400" b="1" dirty="0">
                <a:solidFill>
                  <a:srgbClr val="C00000"/>
                </a:solidFill>
              </a:rPr>
              <a:t>more steps</a:t>
            </a:r>
            <a:r>
              <a:rPr lang="en-US" sz="2400" dirty="0"/>
              <a:t> but is </a:t>
            </a:r>
            <a:r>
              <a:rPr lang="en-US" sz="2400" b="1" dirty="0">
                <a:solidFill>
                  <a:schemeClr val="accent6"/>
                </a:solidFill>
              </a:rPr>
              <a:t>more work-efficient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So which one is faster?</a:t>
            </a:r>
          </a:p>
        </p:txBody>
      </p:sp>
    </p:spTree>
    <p:extLst>
      <p:ext uri="{BB962C8B-B14F-4D97-AF65-F5344CB8AC3E}">
        <p14:creationId xmlns:p14="http://schemas.microsoft.com/office/powerpoint/2010/main" val="296292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David B. Kirk, and Izzat El Hajj. </a:t>
            </a:r>
            <a:r>
              <a:rPr lang="en-US" i="1" dirty="0"/>
              <a:t>Programming Massively Parallel Processors: A Hands-on Approach</a:t>
            </a:r>
            <a:r>
              <a:rPr lang="en-US" dirty="0"/>
              <a:t>. Morgan Kaufmann, 2022.</a:t>
            </a:r>
          </a:p>
        </p:txBody>
      </p:sp>
    </p:spTree>
    <p:extLst>
      <p:ext uri="{BB962C8B-B14F-4D97-AF65-F5344CB8AC3E}">
        <p14:creationId xmlns:p14="http://schemas.microsoft.com/office/powerpoint/2010/main" val="31659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Scan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Addition example: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/>
              <a:t>In general: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98779"/>
              </p:ext>
            </p:extLst>
          </p:nvPr>
        </p:nvGraphicFramePr>
        <p:xfrm>
          <a:off x="1114193" y="3994797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30616"/>
              </p:ext>
            </p:extLst>
          </p:nvPr>
        </p:nvGraphicFramePr>
        <p:xfrm>
          <a:off x="1114193" y="4854457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2939151" y="4516067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92777"/>
              </p:ext>
            </p:extLst>
          </p:nvPr>
        </p:nvGraphicFramePr>
        <p:xfrm>
          <a:off x="1114193" y="1275847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8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9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647083"/>
              </p:ext>
            </p:extLst>
          </p:nvPr>
        </p:nvGraphicFramePr>
        <p:xfrm>
          <a:off x="1114193" y="2135507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2939151" y="1797117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97281" y="5319325"/>
            <a:ext cx="148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Inclusive Scan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97281" y="2607167"/>
            <a:ext cx="148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Inclusive Scan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55179"/>
              </p:ext>
            </p:extLst>
          </p:nvPr>
        </p:nvGraphicFramePr>
        <p:xfrm>
          <a:off x="5063786" y="3994797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90358"/>
              </p:ext>
            </p:extLst>
          </p:nvPr>
        </p:nvGraphicFramePr>
        <p:xfrm>
          <a:off x="5063786" y="4854457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6888744" y="4516067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50771"/>
              </p:ext>
            </p:extLst>
          </p:nvPr>
        </p:nvGraphicFramePr>
        <p:xfrm>
          <a:off x="5063786" y="1275847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8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9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892713"/>
              </p:ext>
            </p:extLst>
          </p:nvPr>
        </p:nvGraphicFramePr>
        <p:xfrm>
          <a:off x="5063786" y="2135507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6888744" y="1797117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133441" y="5319325"/>
            <a:ext cx="1510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Exclusive Scan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33442" y="2607167"/>
            <a:ext cx="1510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Exclusive Scan</a:t>
            </a:r>
          </a:p>
        </p:txBody>
      </p:sp>
    </p:spTree>
    <p:extLst>
      <p:ext uri="{BB962C8B-B14F-4D97-AF65-F5344CB8AC3E}">
        <p14:creationId xmlns:p14="http://schemas.microsoft.com/office/powerpoint/2010/main" val="18679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4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Sequential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Sequential scan for sum: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general: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712" y="1346057"/>
            <a:ext cx="417242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output[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= input[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&lt; N; ++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output[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= output[i-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+ input[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algn="ctr"/>
            <a:r>
              <a:rPr lang="en-US" sz="2000" dirty="0"/>
              <a:t>Inclusive Scan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2413" y="1346057"/>
            <a:ext cx="417242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output[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=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0.0f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&lt; N; ++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output[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= output[i-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+ input[i-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200" dirty="0"/>
          </a:p>
          <a:p>
            <a:pPr algn="ctr"/>
            <a:r>
              <a:rPr lang="en-US" sz="2000" dirty="0"/>
              <a:t>Exclusive Scan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6712" y="3373353"/>
            <a:ext cx="417242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output[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= input[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&lt; N; ++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output[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= f(output[i-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], input[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]);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algn="ctr"/>
            <a:r>
              <a:rPr lang="en-US" sz="2000" dirty="0"/>
              <a:t>Inclusive Scan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02413" y="3373353"/>
            <a:ext cx="417242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output[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=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IDENTITY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&lt; N; ++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output[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= f(output[i-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], input[i-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]);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200" dirty="0"/>
          </a:p>
          <a:p>
            <a:pPr algn="ctr"/>
            <a:r>
              <a:rPr lang="en-US" sz="2000" dirty="0"/>
              <a:t>Exclusive Scan</a:t>
            </a:r>
          </a:p>
        </p:txBody>
      </p:sp>
    </p:spTree>
    <p:extLst>
      <p:ext uri="{BB962C8B-B14F-4D97-AF65-F5344CB8AC3E}">
        <p14:creationId xmlns:p14="http://schemas.microsoft.com/office/powerpoint/2010/main" val="38329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Segmented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Parallel scan requires synchronization across parallel workers</a:t>
            </a:r>
          </a:p>
          <a:p>
            <a:endParaRPr lang="en-US" dirty="0"/>
          </a:p>
          <a:p>
            <a:r>
              <a:rPr lang="en-US" dirty="0"/>
              <a:t>Approach: </a:t>
            </a:r>
            <a:r>
              <a:rPr lang="en-US" b="1" dirty="0">
                <a:solidFill>
                  <a:schemeClr val="accent5"/>
                </a:solidFill>
              </a:rPr>
              <a:t>segmented scan</a:t>
            </a:r>
            <a:endParaRPr lang="en-US" dirty="0"/>
          </a:p>
          <a:p>
            <a:pPr lvl="1"/>
            <a:r>
              <a:rPr lang="en-US" dirty="0"/>
              <a:t>Every thread block scans a segment</a:t>
            </a:r>
          </a:p>
          <a:p>
            <a:pPr lvl="1"/>
            <a:r>
              <a:rPr lang="en-US" dirty="0"/>
              <a:t>Scan the segments’ partial sums</a:t>
            </a:r>
          </a:p>
          <a:p>
            <a:pPr lvl="1"/>
            <a:r>
              <a:rPr lang="en-US" dirty="0"/>
              <a:t>Add each segment’s scanned partial sum to the next segment</a:t>
            </a:r>
          </a:p>
        </p:txBody>
      </p:sp>
    </p:spTree>
    <p:extLst>
      <p:ext uri="{BB962C8B-B14F-4D97-AF65-F5344CB8AC3E}">
        <p14:creationId xmlns:p14="http://schemas.microsoft.com/office/powerpoint/2010/main" val="15652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826003" y="3078844"/>
            <a:ext cx="1538748" cy="1005840"/>
            <a:chOff x="5029200" y="3094212"/>
            <a:chExt cx="1538748" cy="1005840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5029200" y="3094212"/>
              <a:ext cx="0" cy="100584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567948" y="3094212"/>
              <a:ext cx="0" cy="100584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62000" y="4601400"/>
            <a:ext cx="7757653" cy="1174432"/>
            <a:chOff x="764050" y="1385888"/>
            <a:chExt cx="1705937" cy="3262312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764050" y="1385888"/>
              <a:ext cx="0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191345" y="1385888"/>
              <a:ext cx="0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1618640" y="1385888"/>
              <a:ext cx="0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2045935" y="1385888"/>
              <a:ext cx="0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469987" y="1385888"/>
              <a:ext cx="0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64049" y="1370520"/>
            <a:ext cx="7772400" cy="1174432"/>
            <a:chOff x="764050" y="1385888"/>
            <a:chExt cx="1709180" cy="3262312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764050" y="1385888"/>
              <a:ext cx="0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1191345" y="1385888"/>
              <a:ext cx="0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18640" y="1385888"/>
              <a:ext cx="0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045935" y="1385888"/>
              <a:ext cx="0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473230" y="1385888"/>
              <a:ext cx="0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 Placeholder 4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Segmented Scan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356232"/>
            <a:ext cx="7772400" cy="3810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62000" y="2163952"/>
            <a:ext cx="7772400" cy="381000"/>
            <a:chOff x="747252" y="2590800"/>
            <a:chExt cx="7772400" cy="381000"/>
          </a:xfrm>
        </p:grpSpPr>
        <p:sp>
          <p:nvSpPr>
            <p:cNvPr id="13" name="Rectangle 12"/>
            <p:cNvSpPr/>
            <p:nvPr/>
          </p:nvSpPr>
          <p:spPr>
            <a:xfrm>
              <a:off x="6562429" y="2590800"/>
              <a:ext cx="1957223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70896" y="2590800"/>
              <a:ext cx="1957223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7252" y="2590800"/>
              <a:ext cx="1957223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4036" y="2590800"/>
              <a:ext cx="1957223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28559" y="2971672"/>
            <a:ext cx="1536192" cy="381000"/>
            <a:chOff x="899652" y="3657600"/>
            <a:chExt cx="7772400" cy="381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6714829" y="3657600"/>
              <a:ext cx="1957223" cy="381000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23296" y="3657600"/>
              <a:ext cx="1957223" cy="381000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9652" y="3657600"/>
              <a:ext cx="1957223" cy="381000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76436" y="3657600"/>
              <a:ext cx="1957223" cy="381000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28559" y="3779392"/>
            <a:ext cx="1536192" cy="381000"/>
            <a:chOff x="899652" y="3657600"/>
            <a:chExt cx="7772400" cy="381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0" name="Rectangle 19"/>
            <p:cNvSpPr/>
            <p:nvPr/>
          </p:nvSpPr>
          <p:spPr>
            <a:xfrm>
              <a:off x="6714829" y="3657600"/>
              <a:ext cx="1957223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23296" y="3657600"/>
              <a:ext cx="1957223" cy="381000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9652" y="3657600"/>
              <a:ext cx="1957223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76436" y="3657600"/>
              <a:ext cx="1957223" cy="381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62000" y="4587112"/>
            <a:ext cx="7762849" cy="381000"/>
            <a:chOff x="762000" y="4876800"/>
            <a:chExt cx="7762849" cy="381000"/>
          </a:xfrm>
        </p:grpSpPr>
        <p:sp>
          <p:nvSpPr>
            <p:cNvPr id="24" name="Rectangle 23"/>
            <p:cNvSpPr/>
            <p:nvPr/>
          </p:nvSpPr>
          <p:spPr>
            <a:xfrm>
              <a:off x="6577177" y="4876800"/>
              <a:ext cx="1947672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00392" y="4876800"/>
              <a:ext cx="1947672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`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2000" y="4876800"/>
              <a:ext cx="1938528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38784" y="4876800"/>
              <a:ext cx="1947672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762000" y="5394832"/>
            <a:ext cx="7772400" cy="381000"/>
          </a:xfrm>
          <a:prstGeom prst="rect">
            <a:avLst/>
          </a:prstGeom>
          <a:gradFill>
            <a:gsLst>
              <a:gs pos="7500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25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bg1"/>
              </a:gs>
            </a:gsLst>
            <a:lin ang="1080000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981912" y="1780856"/>
            <a:ext cx="7319824" cy="369332"/>
            <a:chOff x="981912" y="1796224"/>
            <a:chExt cx="7319824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981912" y="1796224"/>
              <a:ext cx="1484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Block 0 (Scan)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27058" y="1796224"/>
              <a:ext cx="1484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Block 1 (Scan)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72206" y="1796224"/>
              <a:ext cx="1484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Block 2 (Scan)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17354" y="1796224"/>
              <a:ext cx="1484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Block 3 (Scan)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767588" y="3381676"/>
            <a:ext cx="163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Scan Partial Sums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719223" y="2544952"/>
            <a:ext cx="5817226" cy="601460"/>
            <a:chOff x="2719223" y="2560320"/>
            <a:chExt cx="5817226" cy="42672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719223" y="2560320"/>
              <a:ext cx="2286000" cy="42672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650249" y="2560320"/>
              <a:ext cx="731520" cy="42672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5788214" y="2560320"/>
              <a:ext cx="807793" cy="42672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6171332" y="2560320"/>
              <a:ext cx="2365117" cy="42672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674228" y="4204671"/>
            <a:ext cx="3867407" cy="330816"/>
            <a:chOff x="3674228" y="3789587"/>
            <a:chExt cx="3867407" cy="812921"/>
          </a:xfrm>
        </p:grpSpPr>
        <p:cxnSp>
          <p:nvCxnSpPr>
            <p:cNvPr id="68" name="Straight Arrow Connector 67"/>
            <p:cNvCxnSpPr>
              <a:endCxn id="25" idx="0"/>
            </p:cNvCxnSpPr>
            <p:nvPr/>
          </p:nvCxnSpPr>
          <p:spPr>
            <a:xfrm flipH="1">
              <a:off x="3674228" y="4222264"/>
              <a:ext cx="0" cy="38024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1" idx="2"/>
              <a:endCxn id="27" idx="0"/>
            </p:cNvCxnSpPr>
            <p:nvPr/>
          </p:nvCxnSpPr>
          <p:spPr>
            <a:xfrm>
              <a:off x="5605379" y="4175760"/>
              <a:ext cx="0" cy="42672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541635" y="4175760"/>
              <a:ext cx="0" cy="42672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605279" y="3789587"/>
              <a:ext cx="0" cy="390984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3674228" y="4175760"/>
              <a:ext cx="3867407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955754" y="5010752"/>
            <a:ext cx="5317289" cy="369332"/>
            <a:chOff x="2955754" y="5026120"/>
            <a:chExt cx="5317289" cy="369332"/>
          </a:xfrm>
        </p:grpSpPr>
        <p:sp>
          <p:nvSpPr>
            <p:cNvPr id="82" name="TextBox 81"/>
            <p:cNvSpPr txBox="1"/>
            <p:nvPr/>
          </p:nvSpPr>
          <p:spPr>
            <a:xfrm>
              <a:off x="2955754" y="5026120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Block 1 (Add)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00901" y="5026120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Block 2 (Add)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46049" y="5026120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Block 3 </a:t>
              </a:r>
              <a:r>
                <a:rPr lang="en-US" dirty="0"/>
                <a:t>(Add)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291847" y="5947444"/>
            <a:ext cx="656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 now, we will focus on implementing a parallel scan in each block</a:t>
            </a:r>
          </a:p>
        </p:txBody>
      </p:sp>
    </p:spTree>
    <p:extLst>
      <p:ext uri="{BB962C8B-B14F-4D97-AF65-F5344CB8AC3E}">
        <p14:creationId xmlns:p14="http://schemas.microsoft.com/office/powerpoint/2010/main" val="225496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Parallel (Inclusive) Scan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3014"/>
              </p:ext>
            </p:extLst>
          </p:nvPr>
        </p:nvGraphicFramePr>
        <p:xfrm>
          <a:off x="2804673" y="2219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59919"/>
              </p:ext>
            </p:extLst>
          </p:nvPr>
        </p:nvGraphicFramePr>
        <p:xfrm>
          <a:off x="2804673" y="3172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40341"/>
              </p:ext>
            </p:extLst>
          </p:nvPr>
        </p:nvGraphicFramePr>
        <p:xfrm>
          <a:off x="2804673" y="4124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84896"/>
              </p:ext>
            </p:extLst>
          </p:nvPr>
        </p:nvGraphicFramePr>
        <p:xfrm>
          <a:off x="2804673" y="5077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3490473" y="3629493"/>
            <a:ext cx="2728452" cy="495300"/>
            <a:chOff x="3490473" y="3706333"/>
            <a:chExt cx="2728452" cy="495300"/>
          </a:xfrm>
        </p:grpSpPr>
        <p:cxnSp>
          <p:nvCxnSpPr>
            <p:cNvPr id="55" name="Straight Arrow Connector 54"/>
            <p:cNvCxnSpPr/>
            <p:nvPr/>
          </p:nvCxnSpPr>
          <p:spPr>
            <a:xfrm flipH="1">
              <a:off x="6218925" y="3706333"/>
              <a:ext cx="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319273" y="3706333"/>
              <a:ext cx="899652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390125" y="3706333"/>
              <a:ext cx="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490473" y="3706333"/>
              <a:ext cx="899652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385603" y="4581993"/>
            <a:ext cx="1828800" cy="495300"/>
            <a:chOff x="4385603" y="4658833"/>
            <a:chExt cx="1828800" cy="495300"/>
          </a:xfrm>
        </p:grpSpPr>
        <p:cxnSp>
          <p:nvCxnSpPr>
            <p:cNvPr id="72" name="Straight Arrow Connector 71"/>
            <p:cNvCxnSpPr/>
            <p:nvPr/>
          </p:nvCxnSpPr>
          <p:spPr>
            <a:xfrm flipH="1">
              <a:off x="6214403" y="4658833"/>
              <a:ext cx="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385603" y="4658833"/>
              <a:ext cx="182880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033273" y="2676993"/>
            <a:ext cx="3200400" cy="495300"/>
            <a:chOff x="3033273" y="3061193"/>
            <a:chExt cx="3200400" cy="495300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233673" y="3061193"/>
              <a:ext cx="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776473" y="3061193"/>
              <a:ext cx="45720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334021" y="3061193"/>
              <a:ext cx="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876821" y="3061193"/>
              <a:ext cx="45720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390125" y="3061193"/>
              <a:ext cx="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32925" y="3061193"/>
              <a:ext cx="45720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490473" y="3061193"/>
              <a:ext cx="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033273" y="3061193"/>
              <a:ext cx="457200" cy="4953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9D70827-39B5-421E-B180-D934B5B65558}"/>
              </a:ext>
            </a:extLst>
          </p:cNvPr>
          <p:cNvSpPr txBox="1"/>
          <p:nvPr/>
        </p:nvSpPr>
        <p:spPr>
          <a:xfrm>
            <a:off x="831168" y="5867311"/>
            <a:ext cx="748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parallel reduction tree for the last element gives some others as a byproduct</a:t>
            </a:r>
          </a:p>
        </p:txBody>
      </p:sp>
    </p:spTree>
    <p:extLst>
      <p:ext uri="{BB962C8B-B14F-4D97-AF65-F5344CB8AC3E}">
        <p14:creationId xmlns:p14="http://schemas.microsoft.com/office/powerpoint/2010/main" val="365969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Parallel (Inclusive) Scan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04673" y="2219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804673" y="3172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12832"/>
              </p:ext>
            </p:extLst>
          </p:nvPr>
        </p:nvGraphicFramePr>
        <p:xfrm>
          <a:off x="2804673" y="4124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98776"/>
              </p:ext>
            </p:extLst>
          </p:nvPr>
        </p:nvGraphicFramePr>
        <p:xfrm>
          <a:off x="2804673" y="5077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3033273" y="3629493"/>
            <a:ext cx="2728452" cy="495300"/>
            <a:chOff x="3033273" y="3706333"/>
            <a:chExt cx="2728452" cy="4953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5761725" y="3706333"/>
              <a:ext cx="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862073" y="3706333"/>
              <a:ext cx="899652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32925" y="3706333"/>
              <a:ext cx="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033273" y="3706333"/>
              <a:ext cx="899652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948813" y="4581993"/>
            <a:ext cx="1828800" cy="495300"/>
            <a:chOff x="3948813" y="4658833"/>
            <a:chExt cx="1828800" cy="495300"/>
          </a:xfrm>
        </p:grpSpPr>
        <p:cxnSp>
          <p:nvCxnSpPr>
            <p:cNvPr id="70" name="Straight Arrow Connector 69"/>
            <p:cNvCxnSpPr/>
            <p:nvPr/>
          </p:nvCxnSpPr>
          <p:spPr>
            <a:xfrm flipH="1">
              <a:off x="5777613" y="4658833"/>
              <a:ext cx="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948813" y="4658833"/>
              <a:ext cx="182880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564830" y="2676993"/>
            <a:ext cx="3221869" cy="495300"/>
            <a:chOff x="2564830" y="3061193"/>
            <a:chExt cx="3221869" cy="495300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5786699" y="3061193"/>
              <a:ext cx="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329499" y="3061193"/>
              <a:ext cx="45720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4842803" y="3061193"/>
              <a:ext cx="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385603" y="3061193"/>
              <a:ext cx="45720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943151" y="3061193"/>
              <a:ext cx="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485951" y="3061193"/>
              <a:ext cx="457200" cy="4953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476EA8-6441-4D79-8529-85CD642DADB3}"/>
                </a:ext>
              </a:extLst>
            </p:cNvPr>
            <p:cNvCxnSpPr/>
            <p:nvPr/>
          </p:nvCxnSpPr>
          <p:spPr>
            <a:xfrm flipH="1">
              <a:off x="3022030" y="3061193"/>
              <a:ext cx="0" cy="49530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AD0C9F3-8F4F-4D78-A2E1-7CD9FCCF7EA3}"/>
                </a:ext>
              </a:extLst>
            </p:cNvPr>
            <p:cNvCxnSpPr/>
            <p:nvPr/>
          </p:nvCxnSpPr>
          <p:spPr>
            <a:xfrm>
              <a:off x="2564830" y="3061193"/>
              <a:ext cx="457200" cy="49530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04AD47D-B5A1-423A-8F58-2584A9E6FCE1}"/>
              </a:ext>
            </a:extLst>
          </p:cNvPr>
          <p:cNvSpPr txBox="1"/>
          <p:nvPr/>
        </p:nvSpPr>
        <p:spPr>
          <a:xfrm>
            <a:off x="2264628" y="5867311"/>
            <a:ext cx="461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Another reduction tree gives us more elements</a:t>
            </a:r>
          </a:p>
        </p:txBody>
      </p:sp>
    </p:spTree>
    <p:extLst>
      <p:ext uri="{BB962C8B-B14F-4D97-AF65-F5344CB8AC3E}">
        <p14:creationId xmlns:p14="http://schemas.microsoft.com/office/powerpoint/2010/main" val="342713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Parallel (Inclusive) Scan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04673" y="2219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804673" y="3172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91777"/>
              </p:ext>
            </p:extLst>
          </p:nvPr>
        </p:nvGraphicFramePr>
        <p:xfrm>
          <a:off x="2804673" y="41247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68006"/>
              </p:ext>
            </p:extLst>
          </p:nvPr>
        </p:nvGraphicFramePr>
        <p:xfrm>
          <a:off x="2804673" y="5077293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baseline="0" dirty="0"/>
                        <a:t>..x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2590740" y="3629493"/>
            <a:ext cx="2709263" cy="495300"/>
            <a:chOff x="2590740" y="3706333"/>
            <a:chExt cx="2709263" cy="495300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5300003" y="3706333"/>
              <a:ext cx="0" cy="49530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400351" y="3706333"/>
              <a:ext cx="899652" cy="49530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2E06979-574A-4628-AEC9-542854BF44B2}"/>
                </a:ext>
              </a:extLst>
            </p:cNvPr>
            <p:cNvCxnSpPr/>
            <p:nvPr/>
          </p:nvCxnSpPr>
          <p:spPr>
            <a:xfrm flipH="1">
              <a:off x="3490392" y="3706333"/>
              <a:ext cx="0" cy="495300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7131E66-C5B6-449E-BEDE-768A1B94A2E3}"/>
                </a:ext>
              </a:extLst>
            </p:cNvPr>
            <p:cNvCxnSpPr/>
            <p:nvPr/>
          </p:nvCxnSpPr>
          <p:spPr>
            <a:xfrm>
              <a:off x="2590740" y="3706333"/>
              <a:ext cx="899652" cy="495300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491588" y="4581993"/>
            <a:ext cx="1828800" cy="495300"/>
            <a:chOff x="3491588" y="4658833"/>
            <a:chExt cx="1828800" cy="495300"/>
          </a:xfrm>
        </p:grpSpPr>
        <p:cxnSp>
          <p:nvCxnSpPr>
            <p:cNvPr id="68" name="Straight Arrow Connector 67"/>
            <p:cNvCxnSpPr/>
            <p:nvPr/>
          </p:nvCxnSpPr>
          <p:spPr>
            <a:xfrm flipH="1">
              <a:off x="5320388" y="4658833"/>
              <a:ext cx="0" cy="49530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491588" y="4658833"/>
              <a:ext cx="1828800" cy="49530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077403" y="2676993"/>
            <a:ext cx="3256618" cy="505380"/>
            <a:chOff x="2077403" y="3061193"/>
            <a:chExt cx="3256618" cy="505380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5334021" y="3061193"/>
              <a:ext cx="0" cy="495300"/>
            </a:xfrm>
            <a:prstGeom prst="straightConnector1">
              <a:avLst/>
            </a:prstGeom>
            <a:ln>
              <a:solidFill>
                <a:schemeClr val="accent4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876821" y="3061193"/>
              <a:ext cx="457200" cy="495300"/>
            </a:xfrm>
            <a:prstGeom prst="straightConnector1">
              <a:avLst/>
            </a:prstGeom>
            <a:ln>
              <a:solidFill>
                <a:schemeClr val="accent4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390125" y="3061193"/>
              <a:ext cx="0" cy="495300"/>
            </a:xfrm>
            <a:prstGeom prst="straightConnector1">
              <a:avLst/>
            </a:prstGeom>
            <a:ln>
              <a:solidFill>
                <a:schemeClr val="accent4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32925" y="3061193"/>
              <a:ext cx="457200" cy="495300"/>
            </a:xfrm>
            <a:prstGeom prst="straightConnector1">
              <a:avLst/>
            </a:prstGeom>
            <a:ln>
              <a:solidFill>
                <a:schemeClr val="accent4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490473" y="3061193"/>
              <a:ext cx="0" cy="495300"/>
            </a:xfrm>
            <a:prstGeom prst="straightConnector1">
              <a:avLst/>
            </a:prstGeom>
            <a:ln>
              <a:solidFill>
                <a:schemeClr val="accent4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033273" y="3061193"/>
              <a:ext cx="457200" cy="495300"/>
            </a:xfrm>
            <a:prstGeom prst="straightConnector1">
              <a:avLst/>
            </a:prstGeom>
            <a:ln>
              <a:solidFill>
                <a:schemeClr val="accent4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B295F14-54BA-4A69-B7E4-A6FB20ECF65E}"/>
                </a:ext>
              </a:extLst>
            </p:cNvPr>
            <p:cNvCxnSpPr/>
            <p:nvPr/>
          </p:nvCxnSpPr>
          <p:spPr>
            <a:xfrm flipH="1">
              <a:off x="2534603" y="3071273"/>
              <a:ext cx="0" cy="495300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3F50-7A14-4BB6-A688-215DF841B9CA}"/>
                </a:ext>
              </a:extLst>
            </p:cNvPr>
            <p:cNvCxnSpPr/>
            <p:nvPr/>
          </p:nvCxnSpPr>
          <p:spPr>
            <a:xfrm>
              <a:off x="2077403" y="3071273"/>
              <a:ext cx="457200" cy="495300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AC7C3E3-0F6E-47E3-8E42-F65A1B98E364}"/>
              </a:ext>
            </a:extLst>
          </p:cNvPr>
          <p:cNvSpPr txBox="1"/>
          <p:nvPr/>
        </p:nvSpPr>
        <p:spPr>
          <a:xfrm>
            <a:off x="2087539" y="5867311"/>
            <a:ext cx="49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Keep doing reduction trees until we get all answers</a:t>
            </a:r>
          </a:p>
        </p:txBody>
      </p:sp>
    </p:spTree>
    <p:extLst>
      <p:ext uri="{BB962C8B-B14F-4D97-AF65-F5344CB8AC3E}">
        <p14:creationId xmlns:p14="http://schemas.microsoft.com/office/powerpoint/2010/main" val="337550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2694</Words>
  <Application>Microsoft Office PowerPoint</Application>
  <PresentationFormat>On-screen Show (4:3)</PresentationFormat>
  <Paragraphs>712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Tejasvi Waghmare (IL-IN)</dc:creator>
  <cp:lastModifiedBy>Izzat El Hajj</cp:lastModifiedBy>
  <cp:revision>114</cp:revision>
  <dcterms:created xsi:type="dcterms:W3CDTF">2022-03-30T06:33:52Z</dcterms:created>
  <dcterms:modified xsi:type="dcterms:W3CDTF">2024-05-25T20:42:30Z</dcterms:modified>
</cp:coreProperties>
</file>