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1b65d7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1b65d7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1b65d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f1b65d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f1b65d7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f1b65d7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12be0f7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12be0f7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1b65d7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1b65d7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f1b65d7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f1b65d7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f1b65d7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f1b65d7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1b65d7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f1b65d7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2be0f7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2be0f7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2be0f7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12be0f7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2be0f7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2be0f7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2be0f7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12be0f7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12be0f7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12be0f7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2be0f7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2be0f7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2be0f7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12be0f7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2be0f7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2be0f7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12be0f7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12be0f7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f1b65d78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f1b65d78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12be0f7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12be0f7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12be0f7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12be0f7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e24dfb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e24dfb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12be0f7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12be0f7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ightning.ai/" TargetMode="External"/><Relationship Id="rId4" Type="http://schemas.openxmlformats.org/officeDocument/2006/relationships/hyperlink" Target="https://github.com/cuda-mode/lectur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pytorch/pytorch/blob/4b494d075093096d822b9d614e2719a0e821c6af/aten/src/ATen/native/cuda/ReduceMaxValuesKernel.cu#L53" TargetMode="External"/><Relationship Id="rId4" Type="http://schemas.openxmlformats.org/officeDocument/2006/relationships/hyperlink" Target="https://github.com/pytorch/pytorch/blob/main/aten/src/ATen/native/cuda/Reduce.cuh" TargetMode="External"/><Relationship Id="rId5" Type="http://schemas.openxmlformats.org/officeDocument/2006/relationships/hyperlink" Target="https://github.com/pytorch/pytorch/blob/main/aten/src/ATen/native/metal/ops/MetalReduce.m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openai/triton/blob/main/lib/Conversion/TritonGPUToLLVM/ReduceOpToLLVM.c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ytorch/pytorch/blob/main/aten/src/ATen/native/cuda/ReduceOps.c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st.github.com/msaroufim/a062aa0b08a4cc57e02db634a67c6b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9: Reductions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Saroufim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Trees: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62" y="1152475"/>
            <a:ext cx="6312563" cy="33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65575" y="4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determinism and accuracy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torch.use_deterministic_algorithms(True)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nondeterminism.py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accuracy.py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Kernel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5841200" y="972950"/>
            <a:ext cx="31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threads will be inactive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warps (groups of 32 threads) will be inactive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check ncu -set full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3" y="824975"/>
            <a:ext cx="5472924" cy="37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80825" y="4671975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simple_reduce.cu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the performance checklist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8!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global memory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coarsening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56575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Control Divergence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25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</a:t>
            </a:r>
            <a:r>
              <a:rPr lang="en"/>
              <a:t> </a:t>
            </a:r>
            <a:r>
              <a:rPr lang="en"/>
              <a:t>threads</a:t>
            </a:r>
            <a:r>
              <a:rPr lang="en"/>
              <a:t> and their owned positions remain close together as time progresses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Quiz: Which other problem does this fix?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990" y="643513"/>
            <a:ext cx="579456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0" y="476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control_divergence_reduce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</a:t>
            </a:r>
            <a:r>
              <a:rPr lang="en"/>
              <a:t> Global Memory ACcess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74" y="927425"/>
            <a:ext cx="6710174" cy="4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0" y="4681800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shared_reduce.cu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reduction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running input size 4096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50" y="1728700"/>
            <a:ext cx="6657474" cy="314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0" y="4703625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segment_reduce.cu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Coarsening (Andreas’ favorite optimization)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25" y="1211626"/>
            <a:ext cx="6792124" cy="34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44925" y="4644375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reduce_coarsening.cu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1-8 gave you everything you need to start writing, profiling and shipping kernels in PyTorch so start picking a project - Look for collaborators in #general to stay motivated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Lecturer is Oscar who will talk about shipping production CUDA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Looking for lecturers interested in covering prefix sum (scan) and NCCL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slides: Reductions in the real world</a:t>
            </a:r>
            <a:endParaRPr/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10 of PMPP 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Locally or remotely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https://lightning.ai/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https://github.com/cuda-mode/lectures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cd lecture9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nvcc -o sum *.cu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ncu sum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reductions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facing 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reductions are implemented in PyTorch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https://github.com/pytorch/pytorch/blob/4b494d075093096d822b9d614e2719a0e821c6af/aten/src/ATen/native/cuda/ReduceMaxValuesKernel.cu#L53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https://github.com/pytorch/pytorch/blob/main/aten/src/ATen/native/cuda/Reduce.cuh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https://github.com/pytorch/pytorch/blob/main/aten/src/ATen/native/metal/ops/MetalReduce.mm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CPP style of CUDA (Might need its own lecture)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is accumulator and reduction op agnostic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TensorIterator to iterate over tensor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ReduceConfig: Has kernel launch parameters like block size and number of threads, grid etc.. and its set in setReduceConfig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Reduce_kernel is where it gets launched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 strategies: thread level, block level x,y, or global reduce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Vectorization: Over input and/or output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torch.compile!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notebook - reduce_compile.py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 out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ReductionHint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tl.sum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triton_heuristics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Triton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https://github.com/openai/triton/blob/main/lib/Conversion/TritonGPUToLLVM/ReduceOpToLLVM.cpp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First reduce all the values along axis within each thread.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reduceWithinThreads(helper, srcValues, accs, indices, rewriter);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Then reduce across threads within a warp.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reduceWithinWarps(helper, accs, rewriter);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reduction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9900" y="112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that reduce the output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typical take a vector and produce a scalar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min, max, argmax, argmin norm, sum, prod, mean, unique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Demo: torch_reductions.py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 are everywhere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Mean/Max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Argmax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normalization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 in PyTorch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https://github.com/pytorch/pytorch/blob/main/aten/src/ATen/native/cuda/ReduceOps.cpp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&gt;&gt;&gt; a = torch.randn(1,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&gt;&gt;&gt;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tensor([[ 0.6763,  0.7445, -2.2369]])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&gt;&gt;&gt; torch.max(a)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tensor(0.7445)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reduction 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5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through elements 1 by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new number to old max if greater then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55" y="0"/>
            <a:ext cx="39830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general formulation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00" y="1152475"/>
            <a:ext cx="3802151" cy="33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0" y="4654850"/>
            <a:ext cx="97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https://gist.github.com/msaroufim/a062aa0b08a4cc57e02db634a67c6b20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vs reduction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92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the thread strategy be?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size &lt; Input size that’s why we call them reductions</a:t>
            </a:r>
            <a:r>
              <a:rPr lang="en"/>
              <a:t>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" y="1949675"/>
            <a:ext cx="8367273" cy="30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078925" y="4642275"/>
            <a:ext cx="59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https://www.youtube.com/watch?v=D4l1YMsGNlU&amp;t=1763s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Reduction visualization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7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step take a pair of elements and </a:t>
            </a:r>
            <a:r>
              <a:rPr lang="en"/>
              <a:t>compute</a:t>
            </a:r>
            <a:r>
              <a:rPr lang="en"/>
              <a:t> their max and store the new max in new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until there is 1 element in the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O(log n) steps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35" y="71825"/>
            <a:ext cx="3118890" cy="49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