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1518-A186-4792-B2F3-5E4E5B5D20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8DE9-DBFC-42C4-B37D-146A25D8CD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Read a comma separated input file (Grid of letters (case insensitive)).</a:t>
            </a:r>
          </a:p>
          <a:p>
            <a:pPr lvl="0"/>
            <a:r>
              <a:rPr lang="en-US" sz="2400" dirty="0"/>
              <a:t>Grid is not a fixed dimension though</a:t>
            </a:r>
          </a:p>
          <a:p>
            <a:pPr lvl="0"/>
            <a:r>
              <a:rPr lang="en-US" sz="2400" dirty="0"/>
              <a:t>Solicit string input from the user (command line or through GUI).</a:t>
            </a:r>
          </a:p>
          <a:p>
            <a:pPr lvl="0"/>
            <a:r>
              <a:rPr lang="en-US" sz="2400" dirty="0"/>
              <a:t>Probe input string and return whether it exists in the target grid (And how many times).</a:t>
            </a:r>
          </a:p>
          <a:p>
            <a:pPr lvl="1"/>
            <a:r>
              <a:rPr lang="en-US" sz="2400" dirty="0"/>
              <a:t>Standard word search rules: Horizontal, Vertical and diagonal (and in reverse).</a:t>
            </a:r>
          </a:p>
          <a:p>
            <a:pPr lvl="0"/>
            <a:r>
              <a:rPr lang="en-US" sz="2400" dirty="0"/>
              <a:t>As stated the input and grid shall be treated as case insensitive.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CSVReader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needs to be a generic file who will read any CSV file and return data in String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swing form with </a:t>
            </a:r>
            <a:r>
              <a:rPr lang="en-US" dirty="0" err="1" smtClean="0"/>
              <a:t>textfield</a:t>
            </a:r>
            <a:r>
              <a:rPr lang="en-US" dirty="0" smtClean="0"/>
              <a:t> , button and 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Search button is created for searching word in grid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word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first letter from the word</a:t>
            </a:r>
          </a:p>
          <a:p>
            <a:r>
              <a:rPr lang="en-US" dirty="0" smtClean="0"/>
              <a:t>If found then search for next letter of word in all directions till the length of </a:t>
            </a:r>
            <a:r>
              <a:rPr lang="en-US" smtClean="0"/>
              <a:t>the word</a:t>
            </a:r>
            <a:endParaRPr lang="en-US" dirty="0" smtClean="0"/>
          </a:p>
          <a:p>
            <a:r>
              <a:rPr lang="en-US" dirty="0" smtClean="0"/>
              <a:t>If complete word found then increase </a:t>
            </a:r>
            <a:r>
              <a:rPr lang="en-US" dirty="0" err="1" smtClean="0"/>
              <a:t>occurance</a:t>
            </a:r>
            <a:endParaRPr lang="en-US" dirty="0" smtClean="0"/>
          </a:p>
          <a:p>
            <a:r>
              <a:rPr lang="en-US" dirty="0" smtClean="0"/>
              <a:t>If no letter found then break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166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</vt:lpstr>
      <vt:lpstr>Problem Statement</vt:lpstr>
      <vt:lpstr>CSVReader</vt:lpstr>
      <vt:lpstr>UI</vt:lpstr>
      <vt:lpstr>Find word algo</vt:lpstr>
      <vt:lpstr>Thank you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ACER</dc:creator>
  <cp:lastModifiedBy>ACER</cp:lastModifiedBy>
  <cp:revision>29</cp:revision>
  <dcterms:created xsi:type="dcterms:W3CDTF">2021-12-14T10:10:50Z</dcterms:created>
  <dcterms:modified xsi:type="dcterms:W3CDTF">2021-12-14T18:23:20Z</dcterms:modified>
</cp:coreProperties>
</file>