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be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562C9-4F98-4A96-91FA-BD0ECF8FB53E}">
  <a:tblStyle styleId="{EA9562C9-4F98-4A96-91FA-BD0ECF8FB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bel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f30fbde0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f30fbde0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ecac0a6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ecac0a6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ecac0a6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ecac0a6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7dc73d5c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7dc73d5c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7dc73d5c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7dc73d5c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ec6b5932e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ec6b5932e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ecac0a6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ecac0a6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f30fbde0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f30fbde0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ecac0a6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ecac0a6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ec6b5932e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ec6b5932e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c6b5932e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ec6b5932e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ecac0a6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cecac0a6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ecac0a6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ecac0a6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ec6b5932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ec6b5932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ec6b5932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ec6b5932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ecac0a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ecac0a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ecac0a6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ecac0a6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ec6b5932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ec6b5932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f30fbde0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f30fbde0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f30fbde0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f30fbde0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0" y="18"/>
            <a:ext cx="9144058" cy="515172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rect b="b" l="l" r="r" t="t"/>
              <a:pathLst>
                <a:path extrusionOk="0" h="916" w="495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rect b="b" l="l" r="r" t="t"/>
              <a:pathLst>
                <a:path extrusionOk="0" h="1361" w="1485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rect b="b" l="l" r="r" t="t"/>
              <a:pathLst>
                <a:path extrusionOk="0" h="521" w="842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rect b="b" l="l" r="r" t="t"/>
              <a:pathLst>
                <a:path extrusionOk="0" h="1287" w="1485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rect b="b" l="l" r="r" t="t"/>
              <a:pathLst>
                <a:path extrusionOk="0" h="768" w="1213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rect b="b" l="l" r="r" t="t"/>
              <a:pathLst>
                <a:path extrusionOk="0" h="51" w="75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rect b="b" l="l" r="r" t="t"/>
              <a:pathLst>
                <a:path extrusionOk="0" h="71240" w="126649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rect b="b" l="l" r="r" t="t"/>
              <a:pathLst>
                <a:path extrusionOk="0" h="396" w="1015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rect b="b" l="l" r="r" t="t"/>
              <a:pathLst>
                <a:path extrusionOk="0" h="2549" w="1781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rect b="b" l="l" r="r" t="t"/>
              <a:pathLst>
                <a:path extrusionOk="0" h="2969" w="141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rect b="b" l="l" r="r" t="t"/>
              <a:pathLst>
                <a:path extrusionOk="0" h="1164" w="1534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rect b="b" l="l" r="r" t="t"/>
              <a:pathLst>
                <a:path extrusionOk="0" h="2969" w="1411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rect b="b" l="l" r="r" t="t"/>
              <a:pathLst>
                <a:path extrusionOk="0" h="1163" w="1535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rect b="b" l="l" r="r" t="t"/>
              <a:pathLst>
                <a:path extrusionOk="0" h="2549" w="1782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rect b="b" l="l" r="r" t="t"/>
              <a:pathLst>
                <a:path extrusionOk="0" h="397" w="1015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rect b="b" l="l" r="r" t="t"/>
              <a:pathLst>
                <a:path extrusionOk="0" h="916" w="496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rect b="b" l="l" r="r" t="t"/>
              <a:pathLst>
                <a:path extrusionOk="0" h="50" w="75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rect b="b" l="l" r="r" t="t"/>
              <a:pathLst>
                <a:path extrusionOk="0" h="1362" w="1486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rect b="b" l="l" r="r" t="t"/>
              <a:pathLst>
                <a:path extrusionOk="0" h="520" w="842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rect b="b" l="l" r="r" t="t"/>
              <a:pathLst>
                <a:path extrusionOk="0" h="1288" w="1485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rect b="b" l="l" r="r" t="t"/>
              <a:pathLst>
                <a:path extrusionOk="0" h="767" w="1213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"/>
          <p:cNvSpPr txBox="1"/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CAPTION_ONLY_1">
    <p:bg>
      <p:bgPr>
        <a:solidFill>
          <a:srgbClr val="ECE4D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440625" y="1403825"/>
            <a:ext cx="3705857" cy="3739681"/>
          </a:xfrm>
          <a:custGeom>
            <a:rect b="b" l="l" r="r" t="t"/>
            <a:pathLst>
              <a:path extrusionOk="0" h="50417" w="49961">
                <a:moveTo>
                  <a:pt x="49762" y="1"/>
                </a:moveTo>
                <a:lnTo>
                  <a:pt x="49722" y="21"/>
                </a:lnTo>
                <a:lnTo>
                  <a:pt x="49703" y="41"/>
                </a:lnTo>
                <a:lnTo>
                  <a:pt x="49683" y="100"/>
                </a:lnTo>
                <a:lnTo>
                  <a:pt x="49683" y="140"/>
                </a:lnTo>
                <a:lnTo>
                  <a:pt x="49703" y="179"/>
                </a:lnTo>
                <a:lnTo>
                  <a:pt x="49722" y="199"/>
                </a:lnTo>
                <a:lnTo>
                  <a:pt x="49802" y="199"/>
                </a:lnTo>
                <a:lnTo>
                  <a:pt x="49842" y="179"/>
                </a:lnTo>
                <a:lnTo>
                  <a:pt x="49861" y="140"/>
                </a:lnTo>
                <a:lnTo>
                  <a:pt x="49861" y="100"/>
                </a:lnTo>
                <a:lnTo>
                  <a:pt x="49861" y="60"/>
                </a:lnTo>
                <a:lnTo>
                  <a:pt x="49842" y="21"/>
                </a:lnTo>
                <a:lnTo>
                  <a:pt x="49802" y="1"/>
                </a:lnTo>
                <a:close/>
                <a:moveTo>
                  <a:pt x="48314" y="1489"/>
                </a:moveTo>
                <a:lnTo>
                  <a:pt x="48274" y="1509"/>
                </a:lnTo>
                <a:lnTo>
                  <a:pt x="48234" y="1548"/>
                </a:lnTo>
                <a:lnTo>
                  <a:pt x="48215" y="1588"/>
                </a:lnTo>
                <a:lnTo>
                  <a:pt x="48234" y="1628"/>
                </a:lnTo>
                <a:lnTo>
                  <a:pt x="48234" y="1667"/>
                </a:lnTo>
                <a:lnTo>
                  <a:pt x="48274" y="1687"/>
                </a:lnTo>
                <a:lnTo>
                  <a:pt x="48314" y="1707"/>
                </a:lnTo>
                <a:lnTo>
                  <a:pt x="48353" y="1687"/>
                </a:lnTo>
                <a:lnTo>
                  <a:pt x="48393" y="1667"/>
                </a:lnTo>
                <a:lnTo>
                  <a:pt x="48393" y="1628"/>
                </a:lnTo>
                <a:lnTo>
                  <a:pt x="48413" y="1588"/>
                </a:lnTo>
                <a:lnTo>
                  <a:pt x="48413" y="1548"/>
                </a:lnTo>
                <a:lnTo>
                  <a:pt x="48393" y="1529"/>
                </a:lnTo>
                <a:lnTo>
                  <a:pt x="48353" y="1489"/>
                </a:lnTo>
                <a:close/>
                <a:moveTo>
                  <a:pt x="46846" y="2957"/>
                </a:moveTo>
                <a:lnTo>
                  <a:pt x="46806" y="2977"/>
                </a:lnTo>
                <a:lnTo>
                  <a:pt x="46766" y="3017"/>
                </a:lnTo>
                <a:lnTo>
                  <a:pt x="46746" y="3056"/>
                </a:lnTo>
                <a:lnTo>
                  <a:pt x="46766" y="3076"/>
                </a:lnTo>
                <a:lnTo>
                  <a:pt x="46766" y="3116"/>
                </a:lnTo>
                <a:lnTo>
                  <a:pt x="46806" y="3136"/>
                </a:lnTo>
                <a:lnTo>
                  <a:pt x="46846" y="3156"/>
                </a:lnTo>
                <a:lnTo>
                  <a:pt x="46885" y="3136"/>
                </a:lnTo>
                <a:lnTo>
                  <a:pt x="46925" y="3116"/>
                </a:lnTo>
                <a:lnTo>
                  <a:pt x="46945" y="3076"/>
                </a:lnTo>
                <a:lnTo>
                  <a:pt x="46945" y="3036"/>
                </a:lnTo>
                <a:lnTo>
                  <a:pt x="46945" y="3017"/>
                </a:lnTo>
                <a:lnTo>
                  <a:pt x="46925" y="2977"/>
                </a:lnTo>
                <a:lnTo>
                  <a:pt x="46885" y="2957"/>
                </a:lnTo>
                <a:close/>
                <a:moveTo>
                  <a:pt x="49603" y="2898"/>
                </a:moveTo>
                <a:lnTo>
                  <a:pt x="49524" y="2917"/>
                </a:lnTo>
                <a:lnTo>
                  <a:pt x="49465" y="2977"/>
                </a:lnTo>
                <a:lnTo>
                  <a:pt x="49425" y="3036"/>
                </a:lnTo>
                <a:lnTo>
                  <a:pt x="49425" y="3116"/>
                </a:lnTo>
                <a:lnTo>
                  <a:pt x="49425" y="3175"/>
                </a:lnTo>
                <a:lnTo>
                  <a:pt x="49465" y="3235"/>
                </a:lnTo>
                <a:lnTo>
                  <a:pt x="49524" y="3275"/>
                </a:lnTo>
                <a:lnTo>
                  <a:pt x="49603" y="3294"/>
                </a:lnTo>
                <a:lnTo>
                  <a:pt x="49683" y="3275"/>
                </a:lnTo>
                <a:lnTo>
                  <a:pt x="49742" y="3235"/>
                </a:lnTo>
                <a:lnTo>
                  <a:pt x="49762" y="3175"/>
                </a:lnTo>
                <a:lnTo>
                  <a:pt x="49762" y="3116"/>
                </a:lnTo>
                <a:lnTo>
                  <a:pt x="49762" y="3036"/>
                </a:lnTo>
                <a:lnTo>
                  <a:pt x="49722" y="2977"/>
                </a:lnTo>
                <a:lnTo>
                  <a:pt x="49683" y="2937"/>
                </a:lnTo>
                <a:lnTo>
                  <a:pt x="49603" y="2898"/>
                </a:lnTo>
                <a:close/>
                <a:moveTo>
                  <a:pt x="45338" y="4405"/>
                </a:moveTo>
                <a:lnTo>
                  <a:pt x="45298" y="4425"/>
                </a:lnTo>
                <a:lnTo>
                  <a:pt x="45278" y="4465"/>
                </a:lnTo>
                <a:lnTo>
                  <a:pt x="45278" y="4485"/>
                </a:lnTo>
                <a:lnTo>
                  <a:pt x="45278" y="4525"/>
                </a:lnTo>
                <a:lnTo>
                  <a:pt x="45298" y="4564"/>
                </a:lnTo>
                <a:lnTo>
                  <a:pt x="45338" y="4584"/>
                </a:lnTo>
                <a:lnTo>
                  <a:pt x="45377" y="4604"/>
                </a:lnTo>
                <a:lnTo>
                  <a:pt x="45397" y="4584"/>
                </a:lnTo>
                <a:lnTo>
                  <a:pt x="45437" y="4564"/>
                </a:lnTo>
                <a:lnTo>
                  <a:pt x="45457" y="4544"/>
                </a:lnTo>
                <a:lnTo>
                  <a:pt x="45457" y="4505"/>
                </a:lnTo>
                <a:lnTo>
                  <a:pt x="45457" y="4465"/>
                </a:lnTo>
                <a:lnTo>
                  <a:pt x="45437" y="4425"/>
                </a:lnTo>
                <a:lnTo>
                  <a:pt x="45397" y="4405"/>
                </a:lnTo>
                <a:close/>
                <a:moveTo>
                  <a:pt x="48115" y="4366"/>
                </a:moveTo>
                <a:lnTo>
                  <a:pt x="48036" y="4386"/>
                </a:lnTo>
                <a:lnTo>
                  <a:pt x="47976" y="4445"/>
                </a:lnTo>
                <a:lnTo>
                  <a:pt x="47937" y="4505"/>
                </a:lnTo>
                <a:lnTo>
                  <a:pt x="47937" y="4564"/>
                </a:lnTo>
                <a:lnTo>
                  <a:pt x="47937" y="4644"/>
                </a:lnTo>
                <a:lnTo>
                  <a:pt x="47976" y="4683"/>
                </a:lnTo>
                <a:lnTo>
                  <a:pt x="48036" y="4723"/>
                </a:lnTo>
                <a:lnTo>
                  <a:pt x="48115" y="4743"/>
                </a:lnTo>
                <a:lnTo>
                  <a:pt x="48195" y="4723"/>
                </a:lnTo>
                <a:lnTo>
                  <a:pt x="48234" y="4683"/>
                </a:lnTo>
                <a:lnTo>
                  <a:pt x="48274" y="4624"/>
                </a:lnTo>
                <a:lnTo>
                  <a:pt x="48274" y="4564"/>
                </a:lnTo>
                <a:lnTo>
                  <a:pt x="48274" y="4505"/>
                </a:lnTo>
                <a:lnTo>
                  <a:pt x="48234" y="4445"/>
                </a:lnTo>
                <a:lnTo>
                  <a:pt x="48175" y="4386"/>
                </a:lnTo>
                <a:lnTo>
                  <a:pt x="48115" y="4366"/>
                </a:lnTo>
                <a:close/>
                <a:moveTo>
                  <a:pt x="43889" y="5894"/>
                </a:moveTo>
                <a:lnTo>
                  <a:pt x="43850" y="5913"/>
                </a:lnTo>
                <a:lnTo>
                  <a:pt x="43830" y="5953"/>
                </a:lnTo>
                <a:lnTo>
                  <a:pt x="43830" y="5973"/>
                </a:lnTo>
                <a:lnTo>
                  <a:pt x="43830" y="6013"/>
                </a:lnTo>
                <a:lnTo>
                  <a:pt x="43850" y="6052"/>
                </a:lnTo>
                <a:lnTo>
                  <a:pt x="43889" y="6072"/>
                </a:lnTo>
                <a:lnTo>
                  <a:pt x="43929" y="6092"/>
                </a:lnTo>
                <a:lnTo>
                  <a:pt x="43949" y="6072"/>
                </a:lnTo>
                <a:lnTo>
                  <a:pt x="43988" y="6052"/>
                </a:lnTo>
                <a:lnTo>
                  <a:pt x="44008" y="6032"/>
                </a:lnTo>
                <a:lnTo>
                  <a:pt x="44008" y="5993"/>
                </a:lnTo>
                <a:lnTo>
                  <a:pt x="44008" y="5953"/>
                </a:lnTo>
                <a:lnTo>
                  <a:pt x="43988" y="5913"/>
                </a:lnTo>
                <a:lnTo>
                  <a:pt x="43949" y="5894"/>
                </a:lnTo>
                <a:close/>
                <a:moveTo>
                  <a:pt x="46607" y="5814"/>
                </a:moveTo>
                <a:lnTo>
                  <a:pt x="46548" y="5834"/>
                </a:lnTo>
                <a:lnTo>
                  <a:pt x="46488" y="5874"/>
                </a:lnTo>
                <a:lnTo>
                  <a:pt x="46449" y="5933"/>
                </a:lnTo>
                <a:lnTo>
                  <a:pt x="46449" y="5993"/>
                </a:lnTo>
                <a:lnTo>
                  <a:pt x="46449" y="6072"/>
                </a:lnTo>
                <a:lnTo>
                  <a:pt x="46488" y="6132"/>
                </a:lnTo>
                <a:lnTo>
                  <a:pt x="46548" y="6171"/>
                </a:lnTo>
                <a:lnTo>
                  <a:pt x="46627" y="6191"/>
                </a:lnTo>
                <a:lnTo>
                  <a:pt x="46687" y="6171"/>
                </a:lnTo>
                <a:lnTo>
                  <a:pt x="46746" y="6132"/>
                </a:lnTo>
                <a:lnTo>
                  <a:pt x="46786" y="6072"/>
                </a:lnTo>
                <a:lnTo>
                  <a:pt x="46786" y="6013"/>
                </a:lnTo>
                <a:lnTo>
                  <a:pt x="46786" y="5933"/>
                </a:lnTo>
                <a:lnTo>
                  <a:pt x="46746" y="5874"/>
                </a:lnTo>
                <a:lnTo>
                  <a:pt x="46687" y="5834"/>
                </a:lnTo>
                <a:lnTo>
                  <a:pt x="46607" y="5814"/>
                </a:lnTo>
                <a:close/>
                <a:moveTo>
                  <a:pt x="49167" y="5874"/>
                </a:moveTo>
                <a:lnTo>
                  <a:pt x="49127" y="5894"/>
                </a:lnTo>
                <a:lnTo>
                  <a:pt x="49088" y="5933"/>
                </a:lnTo>
                <a:lnTo>
                  <a:pt x="49048" y="6013"/>
                </a:lnTo>
                <a:lnTo>
                  <a:pt x="49028" y="6112"/>
                </a:lnTo>
                <a:lnTo>
                  <a:pt x="49028" y="6211"/>
                </a:lnTo>
                <a:lnTo>
                  <a:pt x="49088" y="6310"/>
                </a:lnTo>
                <a:lnTo>
                  <a:pt x="49127" y="6330"/>
                </a:lnTo>
                <a:lnTo>
                  <a:pt x="49167" y="6370"/>
                </a:lnTo>
                <a:lnTo>
                  <a:pt x="49226" y="6390"/>
                </a:lnTo>
                <a:lnTo>
                  <a:pt x="49345" y="6390"/>
                </a:lnTo>
                <a:lnTo>
                  <a:pt x="49405" y="6370"/>
                </a:lnTo>
                <a:lnTo>
                  <a:pt x="49465" y="6310"/>
                </a:lnTo>
                <a:lnTo>
                  <a:pt x="49524" y="6211"/>
                </a:lnTo>
                <a:lnTo>
                  <a:pt x="49524" y="6112"/>
                </a:lnTo>
                <a:lnTo>
                  <a:pt x="49524" y="6013"/>
                </a:lnTo>
                <a:lnTo>
                  <a:pt x="49465" y="5933"/>
                </a:lnTo>
                <a:lnTo>
                  <a:pt x="49425" y="5913"/>
                </a:lnTo>
                <a:lnTo>
                  <a:pt x="49385" y="5874"/>
                </a:lnTo>
                <a:close/>
                <a:moveTo>
                  <a:pt x="42441" y="7362"/>
                </a:moveTo>
                <a:lnTo>
                  <a:pt x="42401" y="7382"/>
                </a:lnTo>
                <a:lnTo>
                  <a:pt x="42381" y="7401"/>
                </a:lnTo>
                <a:lnTo>
                  <a:pt x="42361" y="7421"/>
                </a:lnTo>
                <a:lnTo>
                  <a:pt x="42361" y="7461"/>
                </a:lnTo>
                <a:lnTo>
                  <a:pt x="42361" y="7501"/>
                </a:lnTo>
                <a:lnTo>
                  <a:pt x="42381" y="7520"/>
                </a:lnTo>
                <a:lnTo>
                  <a:pt x="42421" y="7540"/>
                </a:lnTo>
                <a:lnTo>
                  <a:pt x="42500" y="7540"/>
                </a:lnTo>
                <a:lnTo>
                  <a:pt x="42520" y="7520"/>
                </a:lnTo>
                <a:lnTo>
                  <a:pt x="42540" y="7481"/>
                </a:lnTo>
                <a:lnTo>
                  <a:pt x="42540" y="7441"/>
                </a:lnTo>
                <a:lnTo>
                  <a:pt x="42540" y="7401"/>
                </a:lnTo>
                <a:lnTo>
                  <a:pt x="42520" y="7382"/>
                </a:lnTo>
                <a:lnTo>
                  <a:pt x="42481" y="7362"/>
                </a:lnTo>
                <a:close/>
                <a:moveTo>
                  <a:pt x="45179" y="7342"/>
                </a:moveTo>
                <a:lnTo>
                  <a:pt x="45100" y="7362"/>
                </a:lnTo>
                <a:lnTo>
                  <a:pt x="45040" y="7401"/>
                </a:lnTo>
                <a:lnTo>
                  <a:pt x="45020" y="7461"/>
                </a:lnTo>
                <a:lnTo>
                  <a:pt x="45000" y="7540"/>
                </a:lnTo>
                <a:lnTo>
                  <a:pt x="45000" y="7600"/>
                </a:lnTo>
                <a:lnTo>
                  <a:pt x="45040" y="7659"/>
                </a:lnTo>
                <a:lnTo>
                  <a:pt x="45100" y="7679"/>
                </a:lnTo>
                <a:lnTo>
                  <a:pt x="45179" y="7699"/>
                </a:lnTo>
                <a:lnTo>
                  <a:pt x="45258" y="7679"/>
                </a:lnTo>
                <a:lnTo>
                  <a:pt x="45298" y="7640"/>
                </a:lnTo>
                <a:lnTo>
                  <a:pt x="45338" y="7600"/>
                </a:lnTo>
                <a:lnTo>
                  <a:pt x="45338" y="7540"/>
                </a:lnTo>
                <a:lnTo>
                  <a:pt x="45338" y="7481"/>
                </a:lnTo>
                <a:lnTo>
                  <a:pt x="45298" y="7421"/>
                </a:lnTo>
                <a:lnTo>
                  <a:pt x="45258" y="7362"/>
                </a:lnTo>
                <a:lnTo>
                  <a:pt x="45179" y="7342"/>
                </a:lnTo>
                <a:close/>
                <a:moveTo>
                  <a:pt x="47758" y="7322"/>
                </a:moveTo>
                <a:lnTo>
                  <a:pt x="47659" y="7362"/>
                </a:lnTo>
                <a:lnTo>
                  <a:pt x="47580" y="7421"/>
                </a:lnTo>
                <a:lnTo>
                  <a:pt x="47520" y="7501"/>
                </a:lnTo>
                <a:lnTo>
                  <a:pt x="47520" y="7600"/>
                </a:lnTo>
                <a:lnTo>
                  <a:pt x="47520" y="7679"/>
                </a:lnTo>
                <a:lnTo>
                  <a:pt x="47580" y="7759"/>
                </a:lnTo>
                <a:lnTo>
                  <a:pt x="47659" y="7818"/>
                </a:lnTo>
                <a:lnTo>
                  <a:pt x="47758" y="7838"/>
                </a:lnTo>
                <a:lnTo>
                  <a:pt x="47877" y="7818"/>
                </a:lnTo>
                <a:lnTo>
                  <a:pt x="47957" y="7759"/>
                </a:lnTo>
                <a:lnTo>
                  <a:pt x="48016" y="7679"/>
                </a:lnTo>
                <a:lnTo>
                  <a:pt x="48016" y="7600"/>
                </a:lnTo>
                <a:lnTo>
                  <a:pt x="47996" y="7501"/>
                </a:lnTo>
                <a:lnTo>
                  <a:pt x="47957" y="7421"/>
                </a:lnTo>
                <a:lnTo>
                  <a:pt x="47877" y="7362"/>
                </a:lnTo>
                <a:lnTo>
                  <a:pt x="47758" y="7322"/>
                </a:lnTo>
                <a:close/>
                <a:moveTo>
                  <a:pt x="40933" y="8810"/>
                </a:moveTo>
                <a:lnTo>
                  <a:pt x="40893" y="8850"/>
                </a:lnTo>
                <a:lnTo>
                  <a:pt x="40873" y="8870"/>
                </a:lnTo>
                <a:lnTo>
                  <a:pt x="40873" y="8909"/>
                </a:lnTo>
                <a:lnTo>
                  <a:pt x="40893" y="8929"/>
                </a:lnTo>
                <a:lnTo>
                  <a:pt x="40913" y="8969"/>
                </a:lnTo>
                <a:lnTo>
                  <a:pt x="40953" y="8989"/>
                </a:lnTo>
                <a:lnTo>
                  <a:pt x="41012" y="8989"/>
                </a:lnTo>
                <a:lnTo>
                  <a:pt x="41032" y="8969"/>
                </a:lnTo>
                <a:lnTo>
                  <a:pt x="41052" y="8909"/>
                </a:lnTo>
                <a:lnTo>
                  <a:pt x="41052" y="8870"/>
                </a:lnTo>
                <a:lnTo>
                  <a:pt x="41032" y="8830"/>
                </a:lnTo>
                <a:lnTo>
                  <a:pt x="40992" y="8810"/>
                </a:lnTo>
                <a:close/>
                <a:moveTo>
                  <a:pt x="43611" y="8810"/>
                </a:moveTo>
                <a:lnTo>
                  <a:pt x="43552" y="8850"/>
                </a:lnTo>
                <a:lnTo>
                  <a:pt x="43512" y="8909"/>
                </a:lnTo>
                <a:lnTo>
                  <a:pt x="43492" y="8989"/>
                </a:lnTo>
                <a:lnTo>
                  <a:pt x="43512" y="9048"/>
                </a:lnTo>
                <a:lnTo>
                  <a:pt x="43552" y="9108"/>
                </a:lnTo>
                <a:lnTo>
                  <a:pt x="43611" y="9147"/>
                </a:lnTo>
                <a:lnTo>
                  <a:pt x="43691" y="9167"/>
                </a:lnTo>
                <a:lnTo>
                  <a:pt x="43750" y="9147"/>
                </a:lnTo>
                <a:lnTo>
                  <a:pt x="43810" y="9108"/>
                </a:lnTo>
                <a:lnTo>
                  <a:pt x="43850" y="9048"/>
                </a:lnTo>
                <a:lnTo>
                  <a:pt x="43850" y="8989"/>
                </a:lnTo>
                <a:lnTo>
                  <a:pt x="43850" y="8909"/>
                </a:lnTo>
                <a:lnTo>
                  <a:pt x="43810" y="8850"/>
                </a:lnTo>
                <a:lnTo>
                  <a:pt x="43750" y="8810"/>
                </a:lnTo>
                <a:close/>
                <a:moveTo>
                  <a:pt x="46330" y="8870"/>
                </a:moveTo>
                <a:lnTo>
                  <a:pt x="46211" y="8909"/>
                </a:lnTo>
                <a:lnTo>
                  <a:pt x="46131" y="8969"/>
                </a:lnTo>
                <a:lnTo>
                  <a:pt x="46092" y="9048"/>
                </a:lnTo>
                <a:lnTo>
                  <a:pt x="46072" y="9147"/>
                </a:lnTo>
                <a:lnTo>
                  <a:pt x="46072" y="9247"/>
                </a:lnTo>
                <a:lnTo>
                  <a:pt x="46111" y="9326"/>
                </a:lnTo>
                <a:lnTo>
                  <a:pt x="46191" y="9386"/>
                </a:lnTo>
                <a:lnTo>
                  <a:pt x="46250" y="9386"/>
                </a:lnTo>
                <a:lnTo>
                  <a:pt x="46310" y="9405"/>
                </a:lnTo>
                <a:lnTo>
                  <a:pt x="46369" y="9405"/>
                </a:lnTo>
                <a:lnTo>
                  <a:pt x="46429" y="9386"/>
                </a:lnTo>
                <a:lnTo>
                  <a:pt x="46508" y="9326"/>
                </a:lnTo>
                <a:lnTo>
                  <a:pt x="46568" y="9247"/>
                </a:lnTo>
                <a:lnTo>
                  <a:pt x="46568" y="9147"/>
                </a:lnTo>
                <a:lnTo>
                  <a:pt x="46568" y="9068"/>
                </a:lnTo>
                <a:lnTo>
                  <a:pt x="46508" y="8969"/>
                </a:lnTo>
                <a:lnTo>
                  <a:pt x="46429" y="8909"/>
                </a:lnTo>
                <a:lnTo>
                  <a:pt x="46330" y="8870"/>
                </a:lnTo>
                <a:close/>
                <a:moveTo>
                  <a:pt x="48750" y="8890"/>
                </a:moveTo>
                <a:lnTo>
                  <a:pt x="48691" y="8929"/>
                </a:lnTo>
                <a:lnTo>
                  <a:pt x="48592" y="8989"/>
                </a:lnTo>
                <a:lnTo>
                  <a:pt x="48512" y="9108"/>
                </a:lnTo>
                <a:lnTo>
                  <a:pt x="48492" y="9227"/>
                </a:lnTo>
                <a:lnTo>
                  <a:pt x="48492" y="9286"/>
                </a:lnTo>
                <a:lnTo>
                  <a:pt x="48492" y="9346"/>
                </a:lnTo>
                <a:lnTo>
                  <a:pt x="48512" y="9405"/>
                </a:lnTo>
                <a:lnTo>
                  <a:pt x="48552" y="9445"/>
                </a:lnTo>
                <a:lnTo>
                  <a:pt x="48611" y="9505"/>
                </a:lnTo>
                <a:lnTo>
                  <a:pt x="48671" y="9524"/>
                </a:lnTo>
                <a:lnTo>
                  <a:pt x="48750" y="9564"/>
                </a:lnTo>
                <a:lnTo>
                  <a:pt x="48889" y="9564"/>
                </a:lnTo>
                <a:lnTo>
                  <a:pt x="48949" y="9544"/>
                </a:lnTo>
                <a:lnTo>
                  <a:pt x="48988" y="9505"/>
                </a:lnTo>
                <a:lnTo>
                  <a:pt x="49028" y="9465"/>
                </a:lnTo>
                <a:lnTo>
                  <a:pt x="49107" y="9366"/>
                </a:lnTo>
                <a:lnTo>
                  <a:pt x="49127" y="9247"/>
                </a:lnTo>
                <a:lnTo>
                  <a:pt x="49127" y="9128"/>
                </a:lnTo>
                <a:lnTo>
                  <a:pt x="49107" y="9068"/>
                </a:lnTo>
                <a:lnTo>
                  <a:pt x="49068" y="9009"/>
                </a:lnTo>
                <a:lnTo>
                  <a:pt x="49008" y="8949"/>
                </a:lnTo>
                <a:lnTo>
                  <a:pt x="48949" y="8909"/>
                </a:lnTo>
                <a:lnTo>
                  <a:pt x="48869" y="8890"/>
                </a:lnTo>
                <a:close/>
                <a:moveTo>
                  <a:pt x="39524" y="10298"/>
                </a:moveTo>
                <a:lnTo>
                  <a:pt x="39485" y="10318"/>
                </a:lnTo>
                <a:lnTo>
                  <a:pt x="39465" y="10338"/>
                </a:lnTo>
                <a:lnTo>
                  <a:pt x="39445" y="10358"/>
                </a:lnTo>
                <a:lnTo>
                  <a:pt x="39445" y="10437"/>
                </a:lnTo>
                <a:lnTo>
                  <a:pt x="39485" y="10497"/>
                </a:lnTo>
                <a:lnTo>
                  <a:pt x="39524" y="10497"/>
                </a:lnTo>
                <a:lnTo>
                  <a:pt x="39564" y="10477"/>
                </a:lnTo>
                <a:lnTo>
                  <a:pt x="39623" y="10437"/>
                </a:lnTo>
                <a:lnTo>
                  <a:pt x="39623" y="10397"/>
                </a:lnTo>
                <a:lnTo>
                  <a:pt x="39623" y="10378"/>
                </a:lnTo>
                <a:lnTo>
                  <a:pt x="39604" y="10338"/>
                </a:lnTo>
                <a:lnTo>
                  <a:pt x="39564" y="10318"/>
                </a:lnTo>
                <a:lnTo>
                  <a:pt x="39524" y="10298"/>
                </a:lnTo>
                <a:close/>
                <a:moveTo>
                  <a:pt x="42183" y="10278"/>
                </a:moveTo>
                <a:lnTo>
                  <a:pt x="42104" y="10298"/>
                </a:lnTo>
                <a:lnTo>
                  <a:pt x="42064" y="10318"/>
                </a:lnTo>
                <a:lnTo>
                  <a:pt x="42024" y="10378"/>
                </a:lnTo>
                <a:lnTo>
                  <a:pt x="42004" y="10437"/>
                </a:lnTo>
                <a:lnTo>
                  <a:pt x="42024" y="10497"/>
                </a:lnTo>
                <a:lnTo>
                  <a:pt x="42064" y="10556"/>
                </a:lnTo>
                <a:lnTo>
                  <a:pt x="42123" y="10596"/>
                </a:lnTo>
                <a:lnTo>
                  <a:pt x="42183" y="10616"/>
                </a:lnTo>
                <a:lnTo>
                  <a:pt x="42242" y="10596"/>
                </a:lnTo>
                <a:lnTo>
                  <a:pt x="42302" y="10556"/>
                </a:lnTo>
                <a:lnTo>
                  <a:pt x="42322" y="10516"/>
                </a:lnTo>
                <a:lnTo>
                  <a:pt x="42342" y="10437"/>
                </a:lnTo>
                <a:lnTo>
                  <a:pt x="42342" y="10378"/>
                </a:lnTo>
                <a:lnTo>
                  <a:pt x="42302" y="10318"/>
                </a:lnTo>
                <a:lnTo>
                  <a:pt x="42242" y="10278"/>
                </a:lnTo>
                <a:close/>
                <a:moveTo>
                  <a:pt x="44782" y="10338"/>
                </a:moveTo>
                <a:lnTo>
                  <a:pt x="44703" y="10378"/>
                </a:lnTo>
                <a:lnTo>
                  <a:pt x="44623" y="10437"/>
                </a:lnTo>
                <a:lnTo>
                  <a:pt x="44564" y="10516"/>
                </a:lnTo>
                <a:lnTo>
                  <a:pt x="44544" y="10616"/>
                </a:lnTo>
                <a:lnTo>
                  <a:pt x="44564" y="10695"/>
                </a:lnTo>
                <a:lnTo>
                  <a:pt x="44603" y="10774"/>
                </a:lnTo>
                <a:lnTo>
                  <a:pt x="44643" y="10814"/>
                </a:lnTo>
                <a:lnTo>
                  <a:pt x="44703" y="10834"/>
                </a:lnTo>
                <a:lnTo>
                  <a:pt x="44822" y="10854"/>
                </a:lnTo>
                <a:lnTo>
                  <a:pt x="44901" y="10834"/>
                </a:lnTo>
                <a:lnTo>
                  <a:pt x="44980" y="10774"/>
                </a:lnTo>
                <a:lnTo>
                  <a:pt x="45020" y="10715"/>
                </a:lnTo>
                <a:lnTo>
                  <a:pt x="45040" y="10616"/>
                </a:lnTo>
                <a:lnTo>
                  <a:pt x="45020" y="10516"/>
                </a:lnTo>
                <a:lnTo>
                  <a:pt x="44980" y="10437"/>
                </a:lnTo>
                <a:lnTo>
                  <a:pt x="44901" y="10358"/>
                </a:lnTo>
                <a:lnTo>
                  <a:pt x="44782" y="10338"/>
                </a:lnTo>
                <a:close/>
                <a:moveTo>
                  <a:pt x="47421" y="10497"/>
                </a:moveTo>
                <a:lnTo>
                  <a:pt x="47282" y="10516"/>
                </a:lnTo>
                <a:lnTo>
                  <a:pt x="47163" y="10556"/>
                </a:lnTo>
                <a:lnTo>
                  <a:pt x="47103" y="10596"/>
                </a:lnTo>
                <a:lnTo>
                  <a:pt x="47064" y="10655"/>
                </a:lnTo>
                <a:lnTo>
                  <a:pt x="47044" y="10715"/>
                </a:lnTo>
                <a:lnTo>
                  <a:pt x="47024" y="10774"/>
                </a:lnTo>
                <a:lnTo>
                  <a:pt x="47024" y="10913"/>
                </a:lnTo>
                <a:lnTo>
                  <a:pt x="47084" y="11012"/>
                </a:lnTo>
                <a:lnTo>
                  <a:pt x="47163" y="11112"/>
                </a:lnTo>
                <a:lnTo>
                  <a:pt x="47223" y="11132"/>
                </a:lnTo>
                <a:lnTo>
                  <a:pt x="47282" y="11151"/>
                </a:lnTo>
                <a:lnTo>
                  <a:pt x="47421" y="11151"/>
                </a:lnTo>
                <a:lnTo>
                  <a:pt x="47480" y="11132"/>
                </a:lnTo>
                <a:lnTo>
                  <a:pt x="47540" y="11092"/>
                </a:lnTo>
                <a:lnTo>
                  <a:pt x="47619" y="11012"/>
                </a:lnTo>
                <a:lnTo>
                  <a:pt x="47659" y="10893"/>
                </a:lnTo>
                <a:lnTo>
                  <a:pt x="47679" y="10774"/>
                </a:lnTo>
                <a:lnTo>
                  <a:pt x="47639" y="10655"/>
                </a:lnTo>
                <a:lnTo>
                  <a:pt x="47599" y="10596"/>
                </a:lnTo>
                <a:lnTo>
                  <a:pt x="47560" y="10556"/>
                </a:lnTo>
                <a:lnTo>
                  <a:pt x="47500" y="10516"/>
                </a:lnTo>
                <a:lnTo>
                  <a:pt x="47421" y="10497"/>
                </a:lnTo>
                <a:close/>
                <a:moveTo>
                  <a:pt x="49663" y="10536"/>
                </a:moveTo>
                <a:lnTo>
                  <a:pt x="49603" y="10556"/>
                </a:lnTo>
                <a:lnTo>
                  <a:pt x="49524" y="10596"/>
                </a:lnTo>
                <a:lnTo>
                  <a:pt x="49484" y="10635"/>
                </a:lnTo>
                <a:lnTo>
                  <a:pt x="49445" y="10695"/>
                </a:lnTo>
                <a:lnTo>
                  <a:pt x="49385" y="10834"/>
                </a:lnTo>
                <a:lnTo>
                  <a:pt x="49365" y="10973"/>
                </a:lnTo>
                <a:lnTo>
                  <a:pt x="49365" y="11032"/>
                </a:lnTo>
                <a:lnTo>
                  <a:pt x="49385" y="11112"/>
                </a:lnTo>
                <a:lnTo>
                  <a:pt x="49425" y="11171"/>
                </a:lnTo>
                <a:lnTo>
                  <a:pt x="49465" y="11231"/>
                </a:lnTo>
                <a:lnTo>
                  <a:pt x="49524" y="11270"/>
                </a:lnTo>
                <a:lnTo>
                  <a:pt x="49603" y="11310"/>
                </a:lnTo>
                <a:lnTo>
                  <a:pt x="49663" y="11330"/>
                </a:lnTo>
                <a:lnTo>
                  <a:pt x="49802" y="11330"/>
                </a:lnTo>
                <a:lnTo>
                  <a:pt x="49881" y="11310"/>
                </a:lnTo>
                <a:lnTo>
                  <a:pt x="49921" y="11270"/>
                </a:lnTo>
                <a:lnTo>
                  <a:pt x="49941" y="11231"/>
                </a:lnTo>
                <a:lnTo>
                  <a:pt x="49941" y="11112"/>
                </a:lnTo>
                <a:lnTo>
                  <a:pt x="49961" y="10953"/>
                </a:lnTo>
                <a:lnTo>
                  <a:pt x="49961" y="10774"/>
                </a:lnTo>
                <a:lnTo>
                  <a:pt x="49961" y="10695"/>
                </a:lnTo>
                <a:lnTo>
                  <a:pt x="49941" y="10616"/>
                </a:lnTo>
                <a:lnTo>
                  <a:pt x="49881" y="10576"/>
                </a:lnTo>
                <a:lnTo>
                  <a:pt x="49822" y="10536"/>
                </a:lnTo>
                <a:close/>
                <a:moveTo>
                  <a:pt x="38036" y="11766"/>
                </a:moveTo>
                <a:lnTo>
                  <a:pt x="37996" y="11786"/>
                </a:lnTo>
                <a:lnTo>
                  <a:pt x="37977" y="11806"/>
                </a:lnTo>
                <a:lnTo>
                  <a:pt x="37957" y="11866"/>
                </a:lnTo>
                <a:lnTo>
                  <a:pt x="37977" y="11925"/>
                </a:lnTo>
                <a:lnTo>
                  <a:pt x="37996" y="11945"/>
                </a:lnTo>
                <a:lnTo>
                  <a:pt x="38076" y="11945"/>
                </a:lnTo>
                <a:lnTo>
                  <a:pt x="38115" y="11925"/>
                </a:lnTo>
                <a:lnTo>
                  <a:pt x="38135" y="11885"/>
                </a:lnTo>
                <a:lnTo>
                  <a:pt x="38135" y="11866"/>
                </a:lnTo>
                <a:lnTo>
                  <a:pt x="38135" y="11826"/>
                </a:lnTo>
                <a:lnTo>
                  <a:pt x="38115" y="11786"/>
                </a:lnTo>
                <a:lnTo>
                  <a:pt x="38076" y="11766"/>
                </a:lnTo>
                <a:close/>
                <a:moveTo>
                  <a:pt x="40675" y="11806"/>
                </a:moveTo>
                <a:lnTo>
                  <a:pt x="40615" y="11846"/>
                </a:lnTo>
                <a:lnTo>
                  <a:pt x="40576" y="11905"/>
                </a:lnTo>
                <a:lnTo>
                  <a:pt x="40556" y="11985"/>
                </a:lnTo>
                <a:lnTo>
                  <a:pt x="40576" y="12044"/>
                </a:lnTo>
                <a:lnTo>
                  <a:pt x="40615" y="12104"/>
                </a:lnTo>
                <a:lnTo>
                  <a:pt x="40675" y="12143"/>
                </a:lnTo>
                <a:lnTo>
                  <a:pt x="40754" y="12163"/>
                </a:lnTo>
                <a:lnTo>
                  <a:pt x="40814" y="12143"/>
                </a:lnTo>
                <a:lnTo>
                  <a:pt x="40873" y="12104"/>
                </a:lnTo>
                <a:lnTo>
                  <a:pt x="40893" y="12044"/>
                </a:lnTo>
                <a:lnTo>
                  <a:pt x="40913" y="11985"/>
                </a:lnTo>
                <a:lnTo>
                  <a:pt x="40913" y="11905"/>
                </a:lnTo>
                <a:lnTo>
                  <a:pt x="40873" y="11846"/>
                </a:lnTo>
                <a:lnTo>
                  <a:pt x="40814" y="11806"/>
                </a:lnTo>
                <a:close/>
                <a:moveTo>
                  <a:pt x="43254" y="11806"/>
                </a:moveTo>
                <a:lnTo>
                  <a:pt x="43155" y="11826"/>
                </a:lnTo>
                <a:lnTo>
                  <a:pt x="43096" y="11885"/>
                </a:lnTo>
                <a:lnTo>
                  <a:pt x="43036" y="11965"/>
                </a:lnTo>
                <a:lnTo>
                  <a:pt x="43016" y="12064"/>
                </a:lnTo>
                <a:lnTo>
                  <a:pt x="43036" y="12163"/>
                </a:lnTo>
                <a:lnTo>
                  <a:pt x="43096" y="12243"/>
                </a:lnTo>
                <a:lnTo>
                  <a:pt x="43135" y="12262"/>
                </a:lnTo>
                <a:lnTo>
                  <a:pt x="43195" y="12282"/>
                </a:lnTo>
                <a:lnTo>
                  <a:pt x="43294" y="12302"/>
                </a:lnTo>
                <a:lnTo>
                  <a:pt x="43393" y="12262"/>
                </a:lnTo>
                <a:lnTo>
                  <a:pt x="43453" y="12203"/>
                </a:lnTo>
                <a:lnTo>
                  <a:pt x="43492" y="12124"/>
                </a:lnTo>
                <a:lnTo>
                  <a:pt x="43512" y="12044"/>
                </a:lnTo>
                <a:lnTo>
                  <a:pt x="43492" y="11965"/>
                </a:lnTo>
                <a:lnTo>
                  <a:pt x="43453" y="11885"/>
                </a:lnTo>
                <a:lnTo>
                  <a:pt x="43354" y="11826"/>
                </a:lnTo>
                <a:lnTo>
                  <a:pt x="43294" y="11806"/>
                </a:lnTo>
                <a:close/>
                <a:moveTo>
                  <a:pt x="45794" y="11965"/>
                </a:moveTo>
                <a:lnTo>
                  <a:pt x="45734" y="11985"/>
                </a:lnTo>
                <a:lnTo>
                  <a:pt x="45615" y="12024"/>
                </a:lnTo>
                <a:lnTo>
                  <a:pt x="45556" y="12064"/>
                </a:lnTo>
                <a:lnTo>
                  <a:pt x="45516" y="12124"/>
                </a:lnTo>
                <a:lnTo>
                  <a:pt x="45496" y="12183"/>
                </a:lnTo>
                <a:lnTo>
                  <a:pt x="45477" y="12243"/>
                </a:lnTo>
                <a:lnTo>
                  <a:pt x="45477" y="12362"/>
                </a:lnTo>
                <a:lnTo>
                  <a:pt x="45496" y="12421"/>
                </a:lnTo>
                <a:lnTo>
                  <a:pt x="45516" y="12481"/>
                </a:lnTo>
                <a:lnTo>
                  <a:pt x="45556" y="12540"/>
                </a:lnTo>
                <a:lnTo>
                  <a:pt x="45615" y="12580"/>
                </a:lnTo>
                <a:lnTo>
                  <a:pt x="45675" y="12620"/>
                </a:lnTo>
                <a:lnTo>
                  <a:pt x="45873" y="12620"/>
                </a:lnTo>
                <a:lnTo>
                  <a:pt x="45992" y="12540"/>
                </a:lnTo>
                <a:lnTo>
                  <a:pt x="46072" y="12441"/>
                </a:lnTo>
                <a:lnTo>
                  <a:pt x="46111" y="12342"/>
                </a:lnTo>
                <a:lnTo>
                  <a:pt x="46131" y="12282"/>
                </a:lnTo>
                <a:lnTo>
                  <a:pt x="46131" y="12223"/>
                </a:lnTo>
                <a:lnTo>
                  <a:pt x="46111" y="12163"/>
                </a:lnTo>
                <a:lnTo>
                  <a:pt x="46072" y="12104"/>
                </a:lnTo>
                <a:lnTo>
                  <a:pt x="46032" y="12064"/>
                </a:lnTo>
                <a:lnTo>
                  <a:pt x="45973" y="12024"/>
                </a:lnTo>
                <a:lnTo>
                  <a:pt x="45913" y="11985"/>
                </a:lnTo>
                <a:lnTo>
                  <a:pt x="45853" y="11965"/>
                </a:lnTo>
                <a:close/>
                <a:moveTo>
                  <a:pt x="48175" y="12203"/>
                </a:moveTo>
                <a:lnTo>
                  <a:pt x="48115" y="12223"/>
                </a:lnTo>
                <a:lnTo>
                  <a:pt x="48036" y="12262"/>
                </a:lnTo>
                <a:lnTo>
                  <a:pt x="47996" y="12302"/>
                </a:lnTo>
                <a:lnTo>
                  <a:pt x="47937" y="12362"/>
                </a:lnTo>
                <a:lnTo>
                  <a:pt x="47897" y="12441"/>
                </a:lnTo>
                <a:lnTo>
                  <a:pt x="47877" y="12520"/>
                </a:lnTo>
                <a:lnTo>
                  <a:pt x="47877" y="12600"/>
                </a:lnTo>
                <a:lnTo>
                  <a:pt x="47877" y="12679"/>
                </a:lnTo>
                <a:lnTo>
                  <a:pt x="47897" y="12739"/>
                </a:lnTo>
                <a:lnTo>
                  <a:pt x="47937" y="12818"/>
                </a:lnTo>
                <a:lnTo>
                  <a:pt x="47976" y="12877"/>
                </a:lnTo>
                <a:lnTo>
                  <a:pt x="48036" y="12917"/>
                </a:lnTo>
                <a:lnTo>
                  <a:pt x="48115" y="12957"/>
                </a:lnTo>
                <a:lnTo>
                  <a:pt x="48195" y="12977"/>
                </a:lnTo>
                <a:lnTo>
                  <a:pt x="48353" y="12977"/>
                </a:lnTo>
                <a:lnTo>
                  <a:pt x="48413" y="12957"/>
                </a:lnTo>
                <a:lnTo>
                  <a:pt x="48492" y="12917"/>
                </a:lnTo>
                <a:lnTo>
                  <a:pt x="48552" y="12877"/>
                </a:lnTo>
                <a:lnTo>
                  <a:pt x="48592" y="12818"/>
                </a:lnTo>
                <a:lnTo>
                  <a:pt x="48631" y="12739"/>
                </a:lnTo>
                <a:lnTo>
                  <a:pt x="48651" y="12659"/>
                </a:lnTo>
                <a:lnTo>
                  <a:pt x="48651" y="12600"/>
                </a:lnTo>
                <a:lnTo>
                  <a:pt x="48631" y="12441"/>
                </a:lnTo>
                <a:lnTo>
                  <a:pt x="48592" y="12362"/>
                </a:lnTo>
                <a:lnTo>
                  <a:pt x="48552" y="12322"/>
                </a:lnTo>
                <a:lnTo>
                  <a:pt x="48413" y="12223"/>
                </a:lnTo>
                <a:lnTo>
                  <a:pt x="48254" y="12203"/>
                </a:lnTo>
                <a:close/>
                <a:moveTo>
                  <a:pt x="36528" y="13215"/>
                </a:moveTo>
                <a:lnTo>
                  <a:pt x="36489" y="13235"/>
                </a:lnTo>
                <a:lnTo>
                  <a:pt x="36469" y="13254"/>
                </a:lnTo>
                <a:lnTo>
                  <a:pt x="36469" y="13294"/>
                </a:lnTo>
                <a:lnTo>
                  <a:pt x="36508" y="13374"/>
                </a:lnTo>
                <a:lnTo>
                  <a:pt x="36568" y="13413"/>
                </a:lnTo>
                <a:lnTo>
                  <a:pt x="36608" y="13393"/>
                </a:lnTo>
                <a:lnTo>
                  <a:pt x="36627" y="13374"/>
                </a:lnTo>
                <a:lnTo>
                  <a:pt x="36647" y="13294"/>
                </a:lnTo>
                <a:lnTo>
                  <a:pt x="36627" y="13235"/>
                </a:lnTo>
                <a:lnTo>
                  <a:pt x="36608" y="13215"/>
                </a:lnTo>
                <a:close/>
                <a:moveTo>
                  <a:pt x="39227" y="13274"/>
                </a:moveTo>
                <a:lnTo>
                  <a:pt x="39147" y="13294"/>
                </a:lnTo>
                <a:lnTo>
                  <a:pt x="39108" y="13314"/>
                </a:lnTo>
                <a:lnTo>
                  <a:pt x="39068" y="13374"/>
                </a:lnTo>
                <a:lnTo>
                  <a:pt x="39048" y="13433"/>
                </a:lnTo>
                <a:lnTo>
                  <a:pt x="39068" y="13493"/>
                </a:lnTo>
                <a:lnTo>
                  <a:pt x="39108" y="13552"/>
                </a:lnTo>
                <a:lnTo>
                  <a:pt x="39167" y="13592"/>
                </a:lnTo>
                <a:lnTo>
                  <a:pt x="39227" y="13612"/>
                </a:lnTo>
                <a:lnTo>
                  <a:pt x="39286" y="13592"/>
                </a:lnTo>
                <a:lnTo>
                  <a:pt x="39346" y="13552"/>
                </a:lnTo>
                <a:lnTo>
                  <a:pt x="39365" y="13512"/>
                </a:lnTo>
                <a:lnTo>
                  <a:pt x="39385" y="13433"/>
                </a:lnTo>
                <a:lnTo>
                  <a:pt x="39385" y="13374"/>
                </a:lnTo>
                <a:lnTo>
                  <a:pt x="39346" y="13314"/>
                </a:lnTo>
                <a:lnTo>
                  <a:pt x="39286" y="13274"/>
                </a:lnTo>
                <a:close/>
                <a:moveTo>
                  <a:pt x="41806" y="13393"/>
                </a:moveTo>
                <a:lnTo>
                  <a:pt x="41707" y="13433"/>
                </a:lnTo>
                <a:lnTo>
                  <a:pt x="41627" y="13493"/>
                </a:lnTo>
                <a:lnTo>
                  <a:pt x="41568" y="13572"/>
                </a:lnTo>
                <a:lnTo>
                  <a:pt x="41548" y="13651"/>
                </a:lnTo>
                <a:lnTo>
                  <a:pt x="41568" y="13750"/>
                </a:lnTo>
                <a:lnTo>
                  <a:pt x="41608" y="13830"/>
                </a:lnTo>
                <a:lnTo>
                  <a:pt x="41707" y="13889"/>
                </a:lnTo>
                <a:lnTo>
                  <a:pt x="41806" y="13909"/>
                </a:lnTo>
                <a:lnTo>
                  <a:pt x="41905" y="13889"/>
                </a:lnTo>
                <a:lnTo>
                  <a:pt x="41984" y="13850"/>
                </a:lnTo>
                <a:lnTo>
                  <a:pt x="42024" y="13770"/>
                </a:lnTo>
                <a:lnTo>
                  <a:pt x="42044" y="13671"/>
                </a:lnTo>
                <a:lnTo>
                  <a:pt x="42024" y="13572"/>
                </a:lnTo>
                <a:lnTo>
                  <a:pt x="41984" y="13493"/>
                </a:lnTo>
                <a:lnTo>
                  <a:pt x="41905" y="13413"/>
                </a:lnTo>
                <a:lnTo>
                  <a:pt x="41806" y="13393"/>
                </a:lnTo>
                <a:close/>
                <a:moveTo>
                  <a:pt x="44207" y="13433"/>
                </a:moveTo>
                <a:lnTo>
                  <a:pt x="44147" y="13453"/>
                </a:lnTo>
                <a:lnTo>
                  <a:pt x="44088" y="13473"/>
                </a:lnTo>
                <a:lnTo>
                  <a:pt x="44028" y="13512"/>
                </a:lnTo>
                <a:lnTo>
                  <a:pt x="43988" y="13552"/>
                </a:lnTo>
                <a:lnTo>
                  <a:pt x="43949" y="13592"/>
                </a:lnTo>
                <a:lnTo>
                  <a:pt x="43909" y="13711"/>
                </a:lnTo>
                <a:lnTo>
                  <a:pt x="43909" y="13830"/>
                </a:lnTo>
                <a:lnTo>
                  <a:pt x="43929" y="13889"/>
                </a:lnTo>
                <a:lnTo>
                  <a:pt x="43969" y="13949"/>
                </a:lnTo>
                <a:lnTo>
                  <a:pt x="44008" y="14008"/>
                </a:lnTo>
                <a:lnTo>
                  <a:pt x="44048" y="14028"/>
                </a:lnTo>
                <a:lnTo>
                  <a:pt x="44107" y="14068"/>
                </a:lnTo>
                <a:lnTo>
                  <a:pt x="44167" y="14068"/>
                </a:lnTo>
                <a:lnTo>
                  <a:pt x="44286" y="14048"/>
                </a:lnTo>
                <a:lnTo>
                  <a:pt x="44405" y="14008"/>
                </a:lnTo>
                <a:lnTo>
                  <a:pt x="44484" y="13909"/>
                </a:lnTo>
                <a:lnTo>
                  <a:pt x="44524" y="13870"/>
                </a:lnTo>
                <a:lnTo>
                  <a:pt x="44544" y="13810"/>
                </a:lnTo>
                <a:lnTo>
                  <a:pt x="44544" y="13750"/>
                </a:lnTo>
                <a:lnTo>
                  <a:pt x="44544" y="13691"/>
                </a:lnTo>
                <a:lnTo>
                  <a:pt x="44524" y="13631"/>
                </a:lnTo>
                <a:lnTo>
                  <a:pt x="44484" y="13572"/>
                </a:lnTo>
                <a:lnTo>
                  <a:pt x="44385" y="13493"/>
                </a:lnTo>
                <a:lnTo>
                  <a:pt x="44266" y="13433"/>
                </a:lnTo>
                <a:close/>
                <a:moveTo>
                  <a:pt x="46667" y="13671"/>
                </a:moveTo>
                <a:lnTo>
                  <a:pt x="46588" y="13691"/>
                </a:lnTo>
                <a:lnTo>
                  <a:pt x="46508" y="13711"/>
                </a:lnTo>
                <a:lnTo>
                  <a:pt x="46449" y="13750"/>
                </a:lnTo>
                <a:lnTo>
                  <a:pt x="46389" y="13790"/>
                </a:lnTo>
                <a:lnTo>
                  <a:pt x="46350" y="13850"/>
                </a:lnTo>
                <a:lnTo>
                  <a:pt x="46290" y="13909"/>
                </a:lnTo>
                <a:lnTo>
                  <a:pt x="46270" y="13989"/>
                </a:lnTo>
                <a:lnTo>
                  <a:pt x="46250" y="14048"/>
                </a:lnTo>
                <a:lnTo>
                  <a:pt x="46270" y="14127"/>
                </a:lnTo>
                <a:lnTo>
                  <a:pt x="46290" y="14207"/>
                </a:lnTo>
                <a:lnTo>
                  <a:pt x="46330" y="14286"/>
                </a:lnTo>
                <a:lnTo>
                  <a:pt x="46389" y="14346"/>
                </a:lnTo>
                <a:lnTo>
                  <a:pt x="46449" y="14405"/>
                </a:lnTo>
                <a:lnTo>
                  <a:pt x="46528" y="14425"/>
                </a:lnTo>
                <a:lnTo>
                  <a:pt x="46607" y="14445"/>
                </a:lnTo>
                <a:lnTo>
                  <a:pt x="46687" y="14445"/>
                </a:lnTo>
                <a:lnTo>
                  <a:pt x="46746" y="14425"/>
                </a:lnTo>
                <a:lnTo>
                  <a:pt x="46826" y="14405"/>
                </a:lnTo>
                <a:lnTo>
                  <a:pt x="46885" y="14366"/>
                </a:lnTo>
                <a:lnTo>
                  <a:pt x="46945" y="14326"/>
                </a:lnTo>
                <a:lnTo>
                  <a:pt x="47004" y="14266"/>
                </a:lnTo>
                <a:lnTo>
                  <a:pt x="47044" y="14207"/>
                </a:lnTo>
                <a:lnTo>
                  <a:pt x="47064" y="14127"/>
                </a:lnTo>
                <a:lnTo>
                  <a:pt x="47064" y="14068"/>
                </a:lnTo>
                <a:lnTo>
                  <a:pt x="47064" y="13989"/>
                </a:lnTo>
                <a:lnTo>
                  <a:pt x="47024" y="13929"/>
                </a:lnTo>
                <a:lnTo>
                  <a:pt x="46984" y="13850"/>
                </a:lnTo>
                <a:lnTo>
                  <a:pt x="46925" y="13770"/>
                </a:lnTo>
                <a:lnTo>
                  <a:pt x="46865" y="13731"/>
                </a:lnTo>
                <a:lnTo>
                  <a:pt x="46806" y="13691"/>
                </a:lnTo>
                <a:lnTo>
                  <a:pt x="46726" y="13671"/>
                </a:lnTo>
                <a:close/>
                <a:moveTo>
                  <a:pt x="48969" y="13929"/>
                </a:moveTo>
                <a:lnTo>
                  <a:pt x="48889" y="13949"/>
                </a:lnTo>
                <a:lnTo>
                  <a:pt x="48790" y="14008"/>
                </a:lnTo>
                <a:lnTo>
                  <a:pt x="48730" y="14068"/>
                </a:lnTo>
                <a:lnTo>
                  <a:pt x="48671" y="14127"/>
                </a:lnTo>
                <a:lnTo>
                  <a:pt x="48631" y="14207"/>
                </a:lnTo>
                <a:lnTo>
                  <a:pt x="48592" y="14286"/>
                </a:lnTo>
                <a:lnTo>
                  <a:pt x="48592" y="14385"/>
                </a:lnTo>
                <a:lnTo>
                  <a:pt x="48592" y="14465"/>
                </a:lnTo>
                <a:lnTo>
                  <a:pt x="48611" y="14544"/>
                </a:lnTo>
                <a:lnTo>
                  <a:pt x="48651" y="14623"/>
                </a:lnTo>
                <a:lnTo>
                  <a:pt x="48711" y="14703"/>
                </a:lnTo>
                <a:lnTo>
                  <a:pt x="48770" y="14762"/>
                </a:lnTo>
                <a:lnTo>
                  <a:pt x="48849" y="14822"/>
                </a:lnTo>
                <a:lnTo>
                  <a:pt x="48949" y="14842"/>
                </a:lnTo>
                <a:lnTo>
                  <a:pt x="49028" y="14862"/>
                </a:lnTo>
                <a:lnTo>
                  <a:pt x="49127" y="14842"/>
                </a:lnTo>
                <a:lnTo>
                  <a:pt x="49207" y="14822"/>
                </a:lnTo>
                <a:lnTo>
                  <a:pt x="49306" y="14782"/>
                </a:lnTo>
                <a:lnTo>
                  <a:pt x="49385" y="14723"/>
                </a:lnTo>
                <a:lnTo>
                  <a:pt x="49445" y="14643"/>
                </a:lnTo>
                <a:lnTo>
                  <a:pt x="49484" y="14564"/>
                </a:lnTo>
                <a:lnTo>
                  <a:pt x="49504" y="14465"/>
                </a:lnTo>
                <a:lnTo>
                  <a:pt x="49504" y="14385"/>
                </a:lnTo>
                <a:lnTo>
                  <a:pt x="49484" y="14306"/>
                </a:lnTo>
                <a:lnTo>
                  <a:pt x="49465" y="14227"/>
                </a:lnTo>
                <a:lnTo>
                  <a:pt x="49425" y="14147"/>
                </a:lnTo>
                <a:lnTo>
                  <a:pt x="49365" y="14068"/>
                </a:lnTo>
                <a:lnTo>
                  <a:pt x="49306" y="14008"/>
                </a:lnTo>
                <a:lnTo>
                  <a:pt x="49226" y="13969"/>
                </a:lnTo>
                <a:lnTo>
                  <a:pt x="49147" y="13929"/>
                </a:lnTo>
                <a:close/>
                <a:moveTo>
                  <a:pt x="35120" y="14723"/>
                </a:moveTo>
                <a:lnTo>
                  <a:pt x="35100" y="14743"/>
                </a:lnTo>
                <a:lnTo>
                  <a:pt x="35040" y="14782"/>
                </a:lnTo>
                <a:lnTo>
                  <a:pt x="35040" y="14842"/>
                </a:lnTo>
                <a:lnTo>
                  <a:pt x="35060" y="14881"/>
                </a:lnTo>
                <a:lnTo>
                  <a:pt x="35080" y="14901"/>
                </a:lnTo>
                <a:lnTo>
                  <a:pt x="35120" y="14921"/>
                </a:lnTo>
                <a:lnTo>
                  <a:pt x="35139" y="14901"/>
                </a:lnTo>
                <a:lnTo>
                  <a:pt x="35199" y="14862"/>
                </a:lnTo>
                <a:lnTo>
                  <a:pt x="35199" y="14842"/>
                </a:lnTo>
                <a:lnTo>
                  <a:pt x="35199" y="14802"/>
                </a:lnTo>
                <a:lnTo>
                  <a:pt x="35199" y="14762"/>
                </a:lnTo>
                <a:lnTo>
                  <a:pt x="35159" y="14743"/>
                </a:lnTo>
                <a:lnTo>
                  <a:pt x="35120" y="14723"/>
                </a:lnTo>
                <a:close/>
                <a:moveTo>
                  <a:pt x="37639" y="14723"/>
                </a:moveTo>
                <a:lnTo>
                  <a:pt x="37580" y="14762"/>
                </a:lnTo>
                <a:lnTo>
                  <a:pt x="37540" y="14822"/>
                </a:lnTo>
                <a:lnTo>
                  <a:pt x="37520" y="14901"/>
                </a:lnTo>
                <a:lnTo>
                  <a:pt x="37540" y="14961"/>
                </a:lnTo>
                <a:lnTo>
                  <a:pt x="37580" y="15000"/>
                </a:lnTo>
                <a:lnTo>
                  <a:pt x="37639" y="15040"/>
                </a:lnTo>
                <a:lnTo>
                  <a:pt x="37719" y="15060"/>
                </a:lnTo>
                <a:lnTo>
                  <a:pt x="37778" y="15040"/>
                </a:lnTo>
                <a:lnTo>
                  <a:pt x="37838" y="15000"/>
                </a:lnTo>
                <a:lnTo>
                  <a:pt x="37877" y="14941"/>
                </a:lnTo>
                <a:lnTo>
                  <a:pt x="37877" y="14881"/>
                </a:lnTo>
                <a:lnTo>
                  <a:pt x="37877" y="14822"/>
                </a:lnTo>
                <a:lnTo>
                  <a:pt x="37838" y="14762"/>
                </a:lnTo>
                <a:lnTo>
                  <a:pt x="37778" y="14723"/>
                </a:lnTo>
                <a:close/>
                <a:moveTo>
                  <a:pt x="40258" y="14862"/>
                </a:moveTo>
                <a:lnTo>
                  <a:pt x="40159" y="14881"/>
                </a:lnTo>
                <a:lnTo>
                  <a:pt x="40100" y="14941"/>
                </a:lnTo>
                <a:lnTo>
                  <a:pt x="40040" y="15000"/>
                </a:lnTo>
                <a:lnTo>
                  <a:pt x="40000" y="15080"/>
                </a:lnTo>
                <a:lnTo>
                  <a:pt x="40020" y="15179"/>
                </a:lnTo>
                <a:lnTo>
                  <a:pt x="40080" y="15258"/>
                </a:lnTo>
                <a:lnTo>
                  <a:pt x="40159" y="15338"/>
                </a:lnTo>
                <a:lnTo>
                  <a:pt x="40238" y="15358"/>
                </a:lnTo>
                <a:lnTo>
                  <a:pt x="40318" y="15338"/>
                </a:lnTo>
                <a:lnTo>
                  <a:pt x="40397" y="15298"/>
                </a:lnTo>
                <a:lnTo>
                  <a:pt x="40457" y="15219"/>
                </a:lnTo>
                <a:lnTo>
                  <a:pt x="40477" y="15139"/>
                </a:lnTo>
                <a:lnTo>
                  <a:pt x="40477" y="15040"/>
                </a:lnTo>
                <a:lnTo>
                  <a:pt x="40437" y="14941"/>
                </a:lnTo>
                <a:lnTo>
                  <a:pt x="40358" y="14881"/>
                </a:lnTo>
                <a:lnTo>
                  <a:pt x="40258" y="14862"/>
                </a:lnTo>
                <a:close/>
                <a:moveTo>
                  <a:pt x="42699" y="15100"/>
                </a:moveTo>
                <a:lnTo>
                  <a:pt x="42580" y="15139"/>
                </a:lnTo>
                <a:lnTo>
                  <a:pt x="42481" y="15219"/>
                </a:lnTo>
                <a:lnTo>
                  <a:pt x="42421" y="15338"/>
                </a:lnTo>
                <a:lnTo>
                  <a:pt x="42401" y="15397"/>
                </a:lnTo>
                <a:lnTo>
                  <a:pt x="42401" y="15457"/>
                </a:lnTo>
                <a:lnTo>
                  <a:pt x="42421" y="15516"/>
                </a:lnTo>
                <a:lnTo>
                  <a:pt x="42441" y="15576"/>
                </a:lnTo>
                <a:lnTo>
                  <a:pt x="42500" y="15635"/>
                </a:lnTo>
                <a:lnTo>
                  <a:pt x="42540" y="15675"/>
                </a:lnTo>
                <a:lnTo>
                  <a:pt x="42600" y="15715"/>
                </a:lnTo>
                <a:lnTo>
                  <a:pt x="42659" y="15735"/>
                </a:lnTo>
                <a:lnTo>
                  <a:pt x="42778" y="15735"/>
                </a:lnTo>
                <a:lnTo>
                  <a:pt x="42838" y="15715"/>
                </a:lnTo>
                <a:lnTo>
                  <a:pt x="42897" y="15675"/>
                </a:lnTo>
                <a:lnTo>
                  <a:pt x="42957" y="15635"/>
                </a:lnTo>
                <a:lnTo>
                  <a:pt x="42996" y="15576"/>
                </a:lnTo>
                <a:lnTo>
                  <a:pt x="43016" y="15536"/>
                </a:lnTo>
                <a:lnTo>
                  <a:pt x="43036" y="15477"/>
                </a:lnTo>
                <a:lnTo>
                  <a:pt x="43036" y="15358"/>
                </a:lnTo>
                <a:lnTo>
                  <a:pt x="42996" y="15239"/>
                </a:lnTo>
                <a:lnTo>
                  <a:pt x="42957" y="15179"/>
                </a:lnTo>
                <a:lnTo>
                  <a:pt x="42917" y="15139"/>
                </a:lnTo>
                <a:lnTo>
                  <a:pt x="42857" y="15100"/>
                </a:lnTo>
                <a:close/>
                <a:moveTo>
                  <a:pt x="45040" y="15139"/>
                </a:moveTo>
                <a:lnTo>
                  <a:pt x="44961" y="15159"/>
                </a:lnTo>
                <a:lnTo>
                  <a:pt x="44881" y="15159"/>
                </a:lnTo>
                <a:lnTo>
                  <a:pt x="44822" y="15199"/>
                </a:lnTo>
                <a:lnTo>
                  <a:pt x="44762" y="15239"/>
                </a:lnTo>
                <a:lnTo>
                  <a:pt x="44723" y="15298"/>
                </a:lnTo>
                <a:lnTo>
                  <a:pt x="44683" y="15377"/>
                </a:lnTo>
                <a:lnTo>
                  <a:pt x="44663" y="15457"/>
                </a:lnTo>
                <a:lnTo>
                  <a:pt x="44663" y="15516"/>
                </a:lnTo>
                <a:lnTo>
                  <a:pt x="44663" y="15596"/>
                </a:lnTo>
                <a:lnTo>
                  <a:pt x="44683" y="15675"/>
                </a:lnTo>
                <a:lnTo>
                  <a:pt x="44723" y="15735"/>
                </a:lnTo>
                <a:lnTo>
                  <a:pt x="44782" y="15814"/>
                </a:lnTo>
                <a:lnTo>
                  <a:pt x="44842" y="15854"/>
                </a:lnTo>
                <a:lnTo>
                  <a:pt x="44921" y="15893"/>
                </a:lnTo>
                <a:lnTo>
                  <a:pt x="44980" y="15913"/>
                </a:lnTo>
                <a:lnTo>
                  <a:pt x="45060" y="15913"/>
                </a:lnTo>
                <a:lnTo>
                  <a:pt x="45119" y="15893"/>
                </a:lnTo>
                <a:lnTo>
                  <a:pt x="45199" y="15873"/>
                </a:lnTo>
                <a:lnTo>
                  <a:pt x="45258" y="15834"/>
                </a:lnTo>
                <a:lnTo>
                  <a:pt x="45318" y="15774"/>
                </a:lnTo>
                <a:lnTo>
                  <a:pt x="45357" y="15735"/>
                </a:lnTo>
                <a:lnTo>
                  <a:pt x="45397" y="15655"/>
                </a:lnTo>
                <a:lnTo>
                  <a:pt x="45437" y="15596"/>
                </a:lnTo>
                <a:lnTo>
                  <a:pt x="45437" y="15536"/>
                </a:lnTo>
                <a:lnTo>
                  <a:pt x="45437" y="15457"/>
                </a:lnTo>
                <a:lnTo>
                  <a:pt x="45397" y="15377"/>
                </a:lnTo>
                <a:lnTo>
                  <a:pt x="45357" y="15318"/>
                </a:lnTo>
                <a:lnTo>
                  <a:pt x="45318" y="15258"/>
                </a:lnTo>
                <a:lnTo>
                  <a:pt x="45258" y="15219"/>
                </a:lnTo>
                <a:lnTo>
                  <a:pt x="45199" y="15179"/>
                </a:lnTo>
                <a:lnTo>
                  <a:pt x="45119" y="15159"/>
                </a:lnTo>
                <a:lnTo>
                  <a:pt x="45040" y="15139"/>
                </a:lnTo>
                <a:close/>
                <a:moveTo>
                  <a:pt x="47322" y="15417"/>
                </a:moveTo>
                <a:lnTo>
                  <a:pt x="47242" y="15457"/>
                </a:lnTo>
                <a:lnTo>
                  <a:pt x="47143" y="15496"/>
                </a:lnTo>
                <a:lnTo>
                  <a:pt x="47064" y="15556"/>
                </a:lnTo>
                <a:lnTo>
                  <a:pt x="47024" y="15635"/>
                </a:lnTo>
                <a:lnTo>
                  <a:pt x="46984" y="15715"/>
                </a:lnTo>
                <a:lnTo>
                  <a:pt x="46965" y="15794"/>
                </a:lnTo>
                <a:lnTo>
                  <a:pt x="46945" y="15873"/>
                </a:lnTo>
                <a:lnTo>
                  <a:pt x="46965" y="15953"/>
                </a:lnTo>
                <a:lnTo>
                  <a:pt x="46984" y="16032"/>
                </a:lnTo>
                <a:lnTo>
                  <a:pt x="47024" y="16112"/>
                </a:lnTo>
                <a:lnTo>
                  <a:pt x="47064" y="16191"/>
                </a:lnTo>
                <a:lnTo>
                  <a:pt x="47123" y="16250"/>
                </a:lnTo>
                <a:lnTo>
                  <a:pt x="47203" y="16290"/>
                </a:lnTo>
                <a:lnTo>
                  <a:pt x="47282" y="16330"/>
                </a:lnTo>
                <a:lnTo>
                  <a:pt x="47461" y="16330"/>
                </a:lnTo>
                <a:lnTo>
                  <a:pt x="47560" y="16310"/>
                </a:lnTo>
                <a:lnTo>
                  <a:pt x="47659" y="16270"/>
                </a:lnTo>
                <a:lnTo>
                  <a:pt x="47719" y="16191"/>
                </a:lnTo>
                <a:lnTo>
                  <a:pt x="47778" y="16131"/>
                </a:lnTo>
                <a:lnTo>
                  <a:pt x="47818" y="16052"/>
                </a:lnTo>
                <a:lnTo>
                  <a:pt x="47838" y="15973"/>
                </a:lnTo>
                <a:lnTo>
                  <a:pt x="47838" y="15893"/>
                </a:lnTo>
                <a:lnTo>
                  <a:pt x="47818" y="15794"/>
                </a:lnTo>
                <a:lnTo>
                  <a:pt x="47798" y="15715"/>
                </a:lnTo>
                <a:lnTo>
                  <a:pt x="47758" y="15635"/>
                </a:lnTo>
                <a:lnTo>
                  <a:pt x="47719" y="15576"/>
                </a:lnTo>
                <a:lnTo>
                  <a:pt x="47659" y="15516"/>
                </a:lnTo>
                <a:lnTo>
                  <a:pt x="47580" y="15457"/>
                </a:lnTo>
                <a:lnTo>
                  <a:pt x="47500" y="15437"/>
                </a:lnTo>
                <a:lnTo>
                  <a:pt x="47421" y="15417"/>
                </a:lnTo>
                <a:close/>
                <a:moveTo>
                  <a:pt x="33631" y="16191"/>
                </a:moveTo>
                <a:lnTo>
                  <a:pt x="33592" y="16211"/>
                </a:lnTo>
                <a:lnTo>
                  <a:pt x="33552" y="16250"/>
                </a:lnTo>
                <a:lnTo>
                  <a:pt x="33532" y="16290"/>
                </a:lnTo>
                <a:lnTo>
                  <a:pt x="33532" y="16310"/>
                </a:lnTo>
                <a:lnTo>
                  <a:pt x="33552" y="16350"/>
                </a:lnTo>
                <a:lnTo>
                  <a:pt x="33592" y="16369"/>
                </a:lnTo>
                <a:lnTo>
                  <a:pt x="33671" y="16369"/>
                </a:lnTo>
                <a:lnTo>
                  <a:pt x="33691" y="16350"/>
                </a:lnTo>
                <a:lnTo>
                  <a:pt x="33711" y="16330"/>
                </a:lnTo>
                <a:lnTo>
                  <a:pt x="33711" y="16250"/>
                </a:lnTo>
                <a:lnTo>
                  <a:pt x="33691" y="16211"/>
                </a:lnTo>
                <a:lnTo>
                  <a:pt x="33671" y="16191"/>
                </a:lnTo>
                <a:close/>
                <a:moveTo>
                  <a:pt x="36250" y="16290"/>
                </a:moveTo>
                <a:lnTo>
                  <a:pt x="36171" y="16310"/>
                </a:lnTo>
                <a:lnTo>
                  <a:pt x="36131" y="16350"/>
                </a:lnTo>
                <a:lnTo>
                  <a:pt x="36092" y="16389"/>
                </a:lnTo>
                <a:lnTo>
                  <a:pt x="36092" y="16449"/>
                </a:lnTo>
                <a:lnTo>
                  <a:pt x="36112" y="16508"/>
                </a:lnTo>
                <a:lnTo>
                  <a:pt x="36131" y="16568"/>
                </a:lnTo>
                <a:lnTo>
                  <a:pt x="36191" y="16627"/>
                </a:lnTo>
                <a:lnTo>
                  <a:pt x="36250" y="16647"/>
                </a:lnTo>
                <a:lnTo>
                  <a:pt x="36330" y="16627"/>
                </a:lnTo>
                <a:lnTo>
                  <a:pt x="36369" y="16588"/>
                </a:lnTo>
                <a:lnTo>
                  <a:pt x="36409" y="16528"/>
                </a:lnTo>
                <a:lnTo>
                  <a:pt x="36409" y="16449"/>
                </a:lnTo>
                <a:lnTo>
                  <a:pt x="36409" y="16389"/>
                </a:lnTo>
                <a:lnTo>
                  <a:pt x="36369" y="16330"/>
                </a:lnTo>
                <a:lnTo>
                  <a:pt x="36330" y="16310"/>
                </a:lnTo>
                <a:lnTo>
                  <a:pt x="36250" y="16290"/>
                </a:lnTo>
                <a:close/>
                <a:moveTo>
                  <a:pt x="49663" y="15754"/>
                </a:moveTo>
                <a:lnTo>
                  <a:pt x="49584" y="15774"/>
                </a:lnTo>
                <a:lnTo>
                  <a:pt x="49484" y="15814"/>
                </a:lnTo>
                <a:lnTo>
                  <a:pt x="49405" y="15854"/>
                </a:lnTo>
                <a:lnTo>
                  <a:pt x="49345" y="15913"/>
                </a:lnTo>
                <a:lnTo>
                  <a:pt x="49286" y="15992"/>
                </a:lnTo>
                <a:lnTo>
                  <a:pt x="49226" y="16072"/>
                </a:lnTo>
                <a:lnTo>
                  <a:pt x="49207" y="16151"/>
                </a:lnTo>
                <a:lnTo>
                  <a:pt x="49207" y="16250"/>
                </a:lnTo>
                <a:lnTo>
                  <a:pt x="49207" y="16330"/>
                </a:lnTo>
                <a:lnTo>
                  <a:pt x="49226" y="16409"/>
                </a:lnTo>
                <a:lnTo>
                  <a:pt x="49246" y="16489"/>
                </a:lnTo>
                <a:lnTo>
                  <a:pt x="49286" y="16568"/>
                </a:lnTo>
                <a:lnTo>
                  <a:pt x="49345" y="16627"/>
                </a:lnTo>
                <a:lnTo>
                  <a:pt x="49425" y="16667"/>
                </a:lnTo>
                <a:lnTo>
                  <a:pt x="49484" y="16727"/>
                </a:lnTo>
                <a:lnTo>
                  <a:pt x="49584" y="16766"/>
                </a:lnTo>
                <a:lnTo>
                  <a:pt x="49663" y="16786"/>
                </a:lnTo>
                <a:lnTo>
                  <a:pt x="49762" y="16786"/>
                </a:lnTo>
                <a:lnTo>
                  <a:pt x="49842" y="16766"/>
                </a:lnTo>
                <a:lnTo>
                  <a:pt x="49921" y="16727"/>
                </a:lnTo>
                <a:lnTo>
                  <a:pt x="49941" y="16667"/>
                </a:lnTo>
                <a:lnTo>
                  <a:pt x="49941" y="16508"/>
                </a:lnTo>
                <a:lnTo>
                  <a:pt x="49941" y="15933"/>
                </a:lnTo>
                <a:lnTo>
                  <a:pt x="49941" y="15854"/>
                </a:lnTo>
                <a:lnTo>
                  <a:pt x="49901" y="15794"/>
                </a:lnTo>
                <a:lnTo>
                  <a:pt x="49861" y="15774"/>
                </a:lnTo>
                <a:lnTo>
                  <a:pt x="49762" y="15754"/>
                </a:lnTo>
                <a:close/>
                <a:moveTo>
                  <a:pt x="38671" y="16330"/>
                </a:moveTo>
                <a:lnTo>
                  <a:pt x="38592" y="16369"/>
                </a:lnTo>
                <a:lnTo>
                  <a:pt x="38512" y="16409"/>
                </a:lnTo>
                <a:lnTo>
                  <a:pt x="38473" y="16489"/>
                </a:lnTo>
                <a:lnTo>
                  <a:pt x="38453" y="16588"/>
                </a:lnTo>
                <a:lnTo>
                  <a:pt x="38473" y="16667"/>
                </a:lnTo>
                <a:lnTo>
                  <a:pt x="38532" y="16746"/>
                </a:lnTo>
                <a:lnTo>
                  <a:pt x="38612" y="16806"/>
                </a:lnTo>
                <a:lnTo>
                  <a:pt x="38691" y="16826"/>
                </a:lnTo>
                <a:lnTo>
                  <a:pt x="38770" y="16806"/>
                </a:lnTo>
                <a:lnTo>
                  <a:pt x="38850" y="16746"/>
                </a:lnTo>
                <a:lnTo>
                  <a:pt x="38889" y="16667"/>
                </a:lnTo>
                <a:lnTo>
                  <a:pt x="38909" y="16588"/>
                </a:lnTo>
                <a:lnTo>
                  <a:pt x="38909" y="16489"/>
                </a:lnTo>
                <a:lnTo>
                  <a:pt x="38850" y="16409"/>
                </a:lnTo>
                <a:lnTo>
                  <a:pt x="38750" y="16350"/>
                </a:lnTo>
                <a:lnTo>
                  <a:pt x="38671" y="16330"/>
                </a:lnTo>
                <a:close/>
                <a:moveTo>
                  <a:pt x="41111" y="16568"/>
                </a:moveTo>
                <a:lnTo>
                  <a:pt x="41052" y="16588"/>
                </a:lnTo>
                <a:lnTo>
                  <a:pt x="40992" y="16608"/>
                </a:lnTo>
                <a:lnTo>
                  <a:pt x="40933" y="16647"/>
                </a:lnTo>
                <a:lnTo>
                  <a:pt x="40854" y="16727"/>
                </a:lnTo>
                <a:lnTo>
                  <a:pt x="40814" y="16826"/>
                </a:lnTo>
                <a:lnTo>
                  <a:pt x="40814" y="16945"/>
                </a:lnTo>
                <a:lnTo>
                  <a:pt x="40834" y="17004"/>
                </a:lnTo>
                <a:lnTo>
                  <a:pt x="40854" y="17064"/>
                </a:lnTo>
                <a:lnTo>
                  <a:pt x="40893" y="17123"/>
                </a:lnTo>
                <a:lnTo>
                  <a:pt x="40953" y="17163"/>
                </a:lnTo>
                <a:lnTo>
                  <a:pt x="41012" y="17183"/>
                </a:lnTo>
                <a:lnTo>
                  <a:pt x="41072" y="17203"/>
                </a:lnTo>
                <a:lnTo>
                  <a:pt x="41191" y="17183"/>
                </a:lnTo>
                <a:lnTo>
                  <a:pt x="41310" y="17123"/>
                </a:lnTo>
                <a:lnTo>
                  <a:pt x="41389" y="17044"/>
                </a:lnTo>
                <a:lnTo>
                  <a:pt x="41429" y="16925"/>
                </a:lnTo>
                <a:lnTo>
                  <a:pt x="41449" y="16865"/>
                </a:lnTo>
                <a:lnTo>
                  <a:pt x="41429" y="16826"/>
                </a:lnTo>
                <a:lnTo>
                  <a:pt x="41409" y="16766"/>
                </a:lnTo>
                <a:lnTo>
                  <a:pt x="41369" y="16707"/>
                </a:lnTo>
                <a:lnTo>
                  <a:pt x="41270" y="16627"/>
                </a:lnTo>
                <a:lnTo>
                  <a:pt x="41171" y="16588"/>
                </a:lnTo>
                <a:lnTo>
                  <a:pt x="41111" y="16568"/>
                </a:lnTo>
                <a:close/>
                <a:moveTo>
                  <a:pt x="43413" y="16865"/>
                </a:moveTo>
                <a:lnTo>
                  <a:pt x="43354" y="16885"/>
                </a:lnTo>
                <a:lnTo>
                  <a:pt x="43274" y="16925"/>
                </a:lnTo>
                <a:lnTo>
                  <a:pt x="43215" y="16985"/>
                </a:lnTo>
                <a:lnTo>
                  <a:pt x="43175" y="17044"/>
                </a:lnTo>
                <a:lnTo>
                  <a:pt x="43135" y="17104"/>
                </a:lnTo>
                <a:lnTo>
                  <a:pt x="43115" y="17183"/>
                </a:lnTo>
                <a:lnTo>
                  <a:pt x="43115" y="17242"/>
                </a:lnTo>
                <a:lnTo>
                  <a:pt x="43115" y="17322"/>
                </a:lnTo>
                <a:lnTo>
                  <a:pt x="43135" y="17401"/>
                </a:lnTo>
                <a:lnTo>
                  <a:pt x="43175" y="17461"/>
                </a:lnTo>
                <a:lnTo>
                  <a:pt x="43234" y="17520"/>
                </a:lnTo>
                <a:lnTo>
                  <a:pt x="43294" y="17580"/>
                </a:lnTo>
                <a:lnTo>
                  <a:pt x="43354" y="17600"/>
                </a:lnTo>
                <a:lnTo>
                  <a:pt x="43433" y="17619"/>
                </a:lnTo>
                <a:lnTo>
                  <a:pt x="43512" y="17619"/>
                </a:lnTo>
                <a:lnTo>
                  <a:pt x="43572" y="17600"/>
                </a:lnTo>
                <a:lnTo>
                  <a:pt x="43711" y="17540"/>
                </a:lnTo>
                <a:lnTo>
                  <a:pt x="43810" y="17441"/>
                </a:lnTo>
                <a:lnTo>
                  <a:pt x="43850" y="17381"/>
                </a:lnTo>
                <a:lnTo>
                  <a:pt x="43869" y="17322"/>
                </a:lnTo>
                <a:lnTo>
                  <a:pt x="43889" y="17242"/>
                </a:lnTo>
                <a:lnTo>
                  <a:pt x="43889" y="17183"/>
                </a:lnTo>
                <a:lnTo>
                  <a:pt x="43850" y="17104"/>
                </a:lnTo>
                <a:lnTo>
                  <a:pt x="43810" y="17044"/>
                </a:lnTo>
                <a:lnTo>
                  <a:pt x="43691" y="16945"/>
                </a:lnTo>
                <a:lnTo>
                  <a:pt x="43552" y="16865"/>
                </a:lnTo>
                <a:close/>
                <a:moveTo>
                  <a:pt x="45635" y="16925"/>
                </a:moveTo>
                <a:lnTo>
                  <a:pt x="45556" y="16945"/>
                </a:lnTo>
                <a:lnTo>
                  <a:pt x="45477" y="16985"/>
                </a:lnTo>
                <a:lnTo>
                  <a:pt x="45397" y="17044"/>
                </a:lnTo>
                <a:lnTo>
                  <a:pt x="45357" y="17104"/>
                </a:lnTo>
                <a:lnTo>
                  <a:pt x="45318" y="17183"/>
                </a:lnTo>
                <a:lnTo>
                  <a:pt x="45298" y="17262"/>
                </a:lnTo>
                <a:lnTo>
                  <a:pt x="45278" y="17361"/>
                </a:lnTo>
                <a:lnTo>
                  <a:pt x="45298" y="17441"/>
                </a:lnTo>
                <a:lnTo>
                  <a:pt x="45318" y="17520"/>
                </a:lnTo>
                <a:lnTo>
                  <a:pt x="45357" y="17600"/>
                </a:lnTo>
                <a:lnTo>
                  <a:pt x="45417" y="17659"/>
                </a:lnTo>
                <a:lnTo>
                  <a:pt x="45477" y="17719"/>
                </a:lnTo>
                <a:lnTo>
                  <a:pt x="45556" y="17758"/>
                </a:lnTo>
                <a:lnTo>
                  <a:pt x="45635" y="17778"/>
                </a:lnTo>
                <a:lnTo>
                  <a:pt x="45794" y="17778"/>
                </a:lnTo>
                <a:lnTo>
                  <a:pt x="45873" y="17758"/>
                </a:lnTo>
                <a:lnTo>
                  <a:pt x="45953" y="17719"/>
                </a:lnTo>
                <a:lnTo>
                  <a:pt x="46032" y="17659"/>
                </a:lnTo>
                <a:lnTo>
                  <a:pt x="46072" y="17600"/>
                </a:lnTo>
                <a:lnTo>
                  <a:pt x="46111" y="17520"/>
                </a:lnTo>
                <a:lnTo>
                  <a:pt x="46131" y="17441"/>
                </a:lnTo>
                <a:lnTo>
                  <a:pt x="46131" y="17361"/>
                </a:lnTo>
                <a:lnTo>
                  <a:pt x="46131" y="17282"/>
                </a:lnTo>
                <a:lnTo>
                  <a:pt x="46072" y="17123"/>
                </a:lnTo>
                <a:lnTo>
                  <a:pt x="46032" y="17044"/>
                </a:lnTo>
                <a:lnTo>
                  <a:pt x="45973" y="16985"/>
                </a:lnTo>
                <a:lnTo>
                  <a:pt x="45893" y="16945"/>
                </a:lnTo>
                <a:lnTo>
                  <a:pt x="45814" y="16925"/>
                </a:lnTo>
                <a:close/>
                <a:moveTo>
                  <a:pt x="32124" y="17639"/>
                </a:moveTo>
                <a:lnTo>
                  <a:pt x="32084" y="17659"/>
                </a:lnTo>
                <a:lnTo>
                  <a:pt x="32064" y="17679"/>
                </a:lnTo>
                <a:lnTo>
                  <a:pt x="32044" y="17738"/>
                </a:lnTo>
                <a:lnTo>
                  <a:pt x="32044" y="17758"/>
                </a:lnTo>
                <a:lnTo>
                  <a:pt x="32064" y="17798"/>
                </a:lnTo>
                <a:lnTo>
                  <a:pt x="32084" y="17818"/>
                </a:lnTo>
                <a:lnTo>
                  <a:pt x="32163" y="17818"/>
                </a:lnTo>
                <a:lnTo>
                  <a:pt x="32203" y="17798"/>
                </a:lnTo>
                <a:lnTo>
                  <a:pt x="32223" y="17758"/>
                </a:lnTo>
                <a:lnTo>
                  <a:pt x="32223" y="17738"/>
                </a:lnTo>
                <a:lnTo>
                  <a:pt x="32223" y="17699"/>
                </a:lnTo>
                <a:lnTo>
                  <a:pt x="32203" y="17659"/>
                </a:lnTo>
                <a:lnTo>
                  <a:pt x="32163" y="17639"/>
                </a:lnTo>
                <a:close/>
                <a:moveTo>
                  <a:pt x="34703" y="17778"/>
                </a:moveTo>
                <a:lnTo>
                  <a:pt x="34643" y="17798"/>
                </a:lnTo>
                <a:lnTo>
                  <a:pt x="34604" y="17838"/>
                </a:lnTo>
                <a:lnTo>
                  <a:pt x="34564" y="17877"/>
                </a:lnTo>
                <a:lnTo>
                  <a:pt x="34544" y="17937"/>
                </a:lnTo>
                <a:lnTo>
                  <a:pt x="34564" y="17996"/>
                </a:lnTo>
                <a:lnTo>
                  <a:pt x="34604" y="18056"/>
                </a:lnTo>
                <a:lnTo>
                  <a:pt x="34663" y="18096"/>
                </a:lnTo>
                <a:lnTo>
                  <a:pt x="34782" y="18096"/>
                </a:lnTo>
                <a:lnTo>
                  <a:pt x="34822" y="18056"/>
                </a:lnTo>
                <a:lnTo>
                  <a:pt x="34842" y="17996"/>
                </a:lnTo>
                <a:lnTo>
                  <a:pt x="34862" y="17937"/>
                </a:lnTo>
                <a:lnTo>
                  <a:pt x="34862" y="17877"/>
                </a:lnTo>
                <a:lnTo>
                  <a:pt x="34842" y="17818"/>
                </a:lnTo>
                <a:lnTo>
                  <a:pt x="34782" y="17778"/>
                </a:lnTo>
                <a:close/>
                <a:moveTo>
                  <a:pt x="47917" y="17262"/>
                </a:moveTo>
                <a:lnTo>
                  <a:pt x="47818" y="17282"/>
                </a:lnTo>
                <a:lnTo>
                  <a:pt x="47738" y="17342"/>
                </a:lnTo>
                <a:lnTo>
                  <a:pt x="47639" y="17401"/>
                </a:lnTo>
                <a:lnTo>
                  <a:pt x="47580" y="17481"/>
                </a:lnTo>
                <a:lnTo>
                  <a:pt x="47540" y="17560"/>
                </a:lnTo>
                <a:lnTo>
                  <a:pt x="47520" y="17659"/>
                </a:lnTo>
                <a:lnTo>
                  <a:pt x="47520" y="17738"/>
                </a:lnTo>
                <a:lnTo>
                  <a:pt x="47520" y="17838"/>
                </a:lnTo>
                <a:lnTo>
                  <a:pt x="47580" y="18036"/>
                </a:lnTo>
                <a:lnTo>
                  <a:pt x="47659" y="18135"/>
                </a:lnTo>
                <a:lnTo>
                  <a:pt x="47738" y="18195"/>
                </a:lnTo>
                <a:lnTo>
                  <a:pt x="47818" y="18234"/>
                </a:lnTo>
                <a:lnTo>
                  <a:pt x="47917" y="18254"/>
                </a:lnTo>
                <a:lnTo>
                  <a:pt x="48016" y="18254"/>
                </a:lnTo>
                <a:lnTo>
                  <a:pt x="48096" y="18234"/>
                </a:lnTo>
                <a:lnTo>
                  <a:pt x="48195" y="18195"/>
                </a:lnTo>
                <a:lnTo>
                  <a:pt x="48274" y="18155"/>
                </a:lnTo>
                <a:lnTo>
                  <a:pt x="48353" y="18096"/>
                </a:lnTo>
                <a:lnTo>
                  <a:pt x="48413" y="18016"/>
                </a:lnTo>
                <a:lnTo>
                  <a:pt x="48472" y="17937"/>
                </a:lnTo>
                <a:lnTo>
                  <a:pt x="48492" y="17858"/>
                </a:lnTo>
                <a:lnTo>
                  <a:pt x="48512" y="17758"/>
                </a:lnTo>
                <a:lnTo>
                  <a:pt x="48492" y="17659"/>
                </a:lnTo>
                <a:lnTo>
                  <a:pt x="48472" y="17580"/>
                </a:lnTo>
                <a:lnTo>
                  <a:pt x="48413" y="17481"/>
                </a:lnTo>
                <a:lnTo>
                  <a:pt x="48334" y="17401"/>
                </a:lnTo>
                <a:lnTo>
                  <a:pt x="48274" y="17342"/>
                </a:lnTo>
                <a:lnTo>
                  <a:pt x="48175" y="17302"/>
                </a:lnTo>
                <a:lnTo>
                  <a:pt x="48096" y="17262"/>
                </a:lnTo>
                <a:close/>
                <a:moveTo>
                  <a:pt x="37183" y="17996"/>
                </a:moveTo>
                <a:lnTo>
                  <a:pt x="37084" y="18036"/>
                </a:lnTo>
                <a:lnTo>
                  <a:pt x="37024" y="18076"/>
                </a:lnTo>
                <a:lnTo>
                  <a:pt x="36985" y="18155"/>
                </a:lnTo>
                <a:lnTo>
                  <a:pt x="36945" y="18234"/>
                </a:lnTo>
                <a:lnTo>
                  <a:pt x="36965" y="18334"/>
                </a:lnTo>
                <a:lnTo>
                  <a:pt x="37004" y="18393"/>
                </a:lnTo>
                <a:lnTo>
                  <a:pt x="37104" y="18453"/>
                </a:lnTo>
                <a:lnTo>
                  <a:pt x="37203" y="18473"/>
                </a:lnTo>
                <a:lnTo>
                  <a:pt x="37302" y="18453"/>
                </a:lnTo>
                <a:lnTo>
                  <a:pt x="37362" y="18413"/>
                </a:lnTo>
                <a:lnTo>
                  <a:pt x="37401" y="18334"/>
                </a:lnTo>
                <a:lnTo>
                  <a:pt x="37421" y="18254"/>
                </a:lnTo>
                <a:lnTo>
                  <a:pt x="37401" y="18175"/>
                </a:lnTo>
                <a:lnTo>
                  <a:pt x="37362" y="18076"/>
                </a:lnTo>
                <a:lnTo>
                  <a:pt x="37282" y="18016"/>
                </a:lnTo>
                <a:lnTo>
                  <a:pt x="37183" y="17996"/>
                </a:lnTo>
                <a:close/>
                <a:moveTo>
                  <a:pt x="39425" y="18056"/>
                </a:moveTo>
                <a:lnTo>
                  <a:pt x="39306" y="18096"/>
                </a:lnTo>
                <a:lnTo>
                  <a:pt x="39266" y="18155"/>
                </a:lnTo>
                <a:lnTo>
                  <a:pt x="39227" y="18195"/>
                </a:lnTo>
                <a:lnTo>
                  <a:pt x="39187" y="18314"/>
                </a:lnTo>
                <a:lnTo>
                  <a:pt x="39207" y="18413"/>
                </a:lnTo>
                <a:lnTo>
                  <a:pt x="39246" y="18512"/>
                </a:lnTo>
                <a:lnTo>
                  <a:pt x="39326" y="18592"/>
                </a:lnTo>
                <a:lnTo>
                  <a:pt x="39425" y="18651"/>
                </a:lnTo>
                <a:lnTo>
                  <a:pt x="39524" y="18651"/>
                </a:lnTo>
                <a:lnTo>
                  <a:pt x="39604" y="18631"/>
                </a:lnTo>
                <a:lnTo>
                  <a:pt x="39663" y="18592"/>
                </a:lnTo>
                <a:lnTo>
                  <a:pt x="39703" y="18572"/>
                </a:lnTo>
                <a:lnTo>
                  <a:pt x="39742" y="18512"/>
                </a:lnTo>
                <a:lnTo>
                  <a:pt x="39782" y="18413"/>
                </a:lnTo>
                <a:lnTo>
                  <a:pt x="39782" y="18294"/>
                </a:lnTo>
                <a:lnTo>
                  <a:pt x="39742" y="18195"/>
                </a:lnTo>
                <a:lnTo>
                  <a:pt x="39703" y="18135"/>
                </a:lnTo>
                <a:lnTo>
                  <a:pt x="39643" y="18096"/>
                </a:lnTo>
                <a:lnTo>
                  <a:pt x="39604" y="18076"/>
                </a:lnTo>
                <a:lnTo>
                  <a:pt x="39544" y="18056"/>
                </a:lnTo>
                <a:close/>
                <a:moveTo>
                  <a:pt x="49921" y="17699"/>
                </a:moveTo>
                <a:lnTo>
                  <a:pt x="49822" y="17818"/>
                </a:lnTo>
                <a:lnTo>
                  <a:pt x="49762" y="17937"/>
                </a:lnTo>
                <a:lnTo>
                  <a:pt x="49703" y="18056"/>
                </a:lnTo>
                <a:lnTo>
                  <a:pt x="49683" y="18175"/>
                </a:lnTo>
                <a:lnTo>
                  <a:pt x="49703" y="18314"/>
                </a:lnTo>
                <a:lnTo>
                  <a:pt x="49742" y="18433"/>
                </a:lnTo>
                <a:lnTo>
                  <a:pt x="49822" y="18552"/>
                </a:lnTo>
                <a:lnTo>
                  <a:pt x="49941" y="18651"/>
                </a:lnTo>
                <a:lnTo>
                  <a:pt x="49941" y="18135"/>
                </a:lnTo>
                <a:lnTo>
                  <a:pt x="49941" y="17838"/>
                </a:lnTo>
                <a:lnTo>
                  <a:pt x="49941" y="17738"/>
                </a:lnTo>
                <a:lnTo>
                  <a:pt x="49921" y="17699"/>
                </a:lnTo>
                <a:close/>
                <a:moveTo>
                  <a:pt x="41786" y="18354"/>
                </a:moveTo>
                <a:lnTo>
                  <a:pt x="41727" y="18373"/>
                </a:lnTo>
                <a:lnTo>
                  <a:pt x="41667" y="18373"/>
                </a:lnTo>
                <a:lnTo>
                  <a:pt x="41608" y="18413"/>
                </a:lnTo>
                <a:lnTo>
                  <a:pt x="41548" y="18473"/>
                </a:lnTo>
                <a:lnTo>
                  <a:pt x="41508" y="18532"/>
                </a:lnTo>
                <a:lnTo>
                  <a:pt x="41469" y="18592"/>
                </a:lnTo>
                <a:lnTo>
                  <a:pt x="41429" y="18671"/>
                </a:lnTo>
                <a:lnTo>
                  <a:pt x="41429" y="18731"/>
                </a:lnTo>
                <a:lnTo>
                  <a:pt x="41429" y="18790"/>
                </a:lnTo>
                <a:lnTo>
                  <a:pt x="41469" y="18850"/>
                </a:lnTo>
                <a:lnTo>
                  <a:pt x="41488" y="18909"/>
                </a:lnTo>
                <a:lnTo>
                  <a:pt x="41588" y="19008"/>
                </a:lnTo>
                <a:lnTo>
                  <a:pt x="41707" y="19068"/>
                </a:lnTo>
                <a:lnTo>
                  <a:pt x="41786" y="19088"/>
                </a:lnTo>
                <a:lnTo>
                  <a:pt x="41846" y="19088"/>
                </a:lnTo>
                <a:lnTo>
                  <a:pt x="41925" y="19068"/>
                </a:lnTo>
                <a:lnTo>
                  <a:pt x="41984" y="19048"/>
                </a:lnTo>
                <a:lnTo>
                  <a:pt x="42044" y="18988"/>
                </a:lnTo>
                <a:lnTo>
                  <a:pt x="42104" y="18929"/>
                </a:lnTo>
                <a:lnTo>
                  <a:pt x="42143" y="18850"/>
                </a:lnTo>
                <a:lnTo>
                  <a:pt x="42163" y="18790"/>
                </a:lnTo>
                <a:lnTo>
                  <a:pt x="42163" y="18711"/>
                </a:lnTo>
                <a:lnTo>
                  <a:pt x="42163" y="18651"/>
                </a:lnTo>
                <a:lnTo>
                  <a:pt x="42123" y="18572"/>
                </a:lnTo>
                <a:lnTo>
                  <a:pt x="42084" y="18512"/>
                </a:lnTo>
                <a:lnTo>
                  <a:pt x="41984" y="18433"/>
                </a:lnTo>
                <a:lnTo>
                  <a:pt x="41846" y="18373"/>
                </a:lnTo>
                <a:lnTo>
                  <a:pt x="41786" y="18354"/>
                </a:lnTo>
                <a:close/>
                <a:moveTo>
                  <a:pt x="30616" y="19107"/>
                </a:moveTo>
                <a:lnTo>
                  <a:pt x="30576" y="19127"/>
                </a:lnTo>
                <a:lnTo>
                  <a:pt x="30536" y="19167"/>
                </a:lnTo>
                <a:lnTo>
                  <a:pt x="30536" y="19187"/>
                </a:lnTo>
                <a:lnTo>
                  <a:pt x="30536" y="19227"/>
                </a:lnTo>
                <a:lnTo>
                  <a:pt x="30556" y="19246"/>
                </a:lnTo>
                <a:lnTo>
                  <a:pt x="30596" y="19266"/>
                </a:lnTo>
                <a:lnTo>
                  <a:pt x="30675" y="19266"/>
                </a:lnTo>
                <a:lnTo>
                  <a:pt x="30695" y="19246"/>
                </a:lnTo>
                <a:lnTo>
                  <a:pt x="30695" y="19207"/>
                </a:lnTo>
                <a:lnTo>
                  <a:pt x="30695" y="19147"/>
                </a:lnTo>
                <a:lnTo>
                  <a:pt x="30675" y="19127"/>
                </a:lnTo>
                <a:lnTo>
                  <a:pt x="30655" y="19107"/>
                </a:lnTo>
                <a:close/>
                <a:moveTo>
                  <a:pt x="33155" y="19227"/>
                </a:moveTo>
                <a:lnTo>
                  <a:pt x="33096" y="19246"/>
                </a:lnTo>
                <a:lnTo>
                  <a:pt x="33036" y="19286"/>
                </a:lnTo>
                <a:lnTo>
                  <a:pt x="33016" y="19326"/>
                </a:lnTo>
                <a:lnTo>
                  <a:pt x="32997" y="19385"/>
                </a:lnTo>
                <a:lnTo>
                  <a:pt x="33016" y="19445"/>
                </a:lnTo>
                <a:lnTo>
                  <a:pt x="33036" y="19504"/>
                </a:lnTo>
                <a:lnTo>
                  <a:pt x="33096" y="19544"/>
                </a:lnTo>
                <a:lnTo>
                  <a:pt x="33155" y="19564"/>
                </a:lnTo>
                <a:lnTo>
                  <a:pt x="33215" y="19544"/>
                </a:lnTo>
                <a:lnTo>
                  <a:pt x="33254" y="19504"/>
                </a:lnTo>
                <a:lnTo>
                  <a:pt x="33294" y="19465"/>
                </a:lnTo>
                <a:lnTo>
                  <a:pt x="33294" y="19405"/>
                </a:lnTo>
                <a:lnTo>
                  <a:pt x="33294" y="19346"/>
                </a:lnTo>
                <a:lnTo>
                  <a:pt x="33274" y="19286"/>
                </a:lnTo>
                <a:lnTo>
                  <a:pt x="33215" y="19246"/>
                </a:lnTo>
                <a:lnTo>
                  <a:pt x="33155" y="19227"/>
                </a:lnTo>
                <a:close/>
                <a:moveTo>
                  <a:pt x="44107" y="18691"/>
                </a:moveTo>
                <a:lnTo>
                  <a:pt x="44008" y="18711"/>
                </a:lnTo>
                <a:lnTo>
                  <a:pt x="43929" y="18731"/>
                </a:lnTo>
                <a:lnTo>
                  <a:pt x="43850" y="18790"/>
                </a:lnTo>
                <a:lnTo>
                  <a:pt x="43790" y="18830"/>
                </a:lnTo>
                <a:lnTo>
                  <a:pt x="43730" y="18909"/>
                </a:lnTo>
                <a:lnTo>
                  <a:pt x="43691" y="18969"/>
                </a:lnTo>
                <a:lnTo>
                  <a:pt x="43651" y="19048"/>
                </a:lnTo>
                <a:lnTo>
                  <a:pt x="43651" y="19147"/>
                </a:lnTo>
                <a:lnTo>
                  <a:pt x="43651" y="19227"/>
                </a:lnTo>
                <a:lnTo>
                  <a:pt x="43671" y="19306"/>
                </a:lnTo>
                <a:lnTo>
                  <a:pt x="43730" y="19365"/>
                </a:lnTo>
                <a:lnTo>
                  <a:pt x="43770" y="19445"/>
                </a:lnTo>
                <a:lnTo>
                  <a:pt x="43850" y="19504"/>
                </a:lnTo>
                <a:lnTo>
                  <a:pt x="43929" y="19544"/>
                </a:lnTo>
                <a:lnTo>
                  <a:pt x="44008" y="19584"/>
                </a:lnTo>
                <a:lnTo>
                  <a:pt x="44088" y="19584"/>
                </a:lnTo>
                <a:lnTo>
                  <a:pt x="44167" y="19564"/>
                </a:lnTo>
                <a:lnTo>
                  <a:pt x="44266" y="19544"/>
                </a:lnTo>
                <a:lnTo>
                  <a:pt x="44346" y="19504"/>
                </a:lnTo>
                <a:lnTo>
                  <a:pt x="44405" y="19445"/>
                </a:lnTo>
                <a:lnTo>
                  <a:pt x="44445" y="19365"/>
                </a:lnTo>
                <a:lnTo>
                  <a:pt x="44484" y="19306"/>
                </a:lnTo>
                <a:lnTo>
                  <a:pt x="44504" y="19227"/>
                </a:lnTo>
                <a:lnTo>
                  <a:pt x="44504" y="19127"/>
                </a:lnTo>
                <a:lnTo>
                  <a:pt x="44484" y="19048"/>
                </a:lnTo>
                <a:lnTo>
                  <a:pt x="44465" y="18969"/>
                </a:lnTo>
                <a:lnTo>
                  <a:pt x="44425" y="18909"/>
                </a:lnTo>
                <a:lnTo>
                  <a:pt x="44385" y="18830"/>
                </a:lnTo>
                <a:lnTo>
                  <a:pt x="44326" y="18770"/>
                </a:lnTo>
                <a:lnTo>
                  <a:pt x="44266" y="18731"/>
                </a:lnTo>
                <a:lnTo>
                  <a:pt x="44187" y="18711"/>
                </a:lnTo>
                <a:lnTo>
                  <a:pt x="44107" y="18691"/>
                </a:lnTo>
                <a:close/>
                <a:moveTo>
                  <a:pt x="46230" y="18750"/>
                </a:moveTo>
                <a:lnTo>
                  <a:pt x="46151" y="18770"/>
                </a:lnTo>
                <a:lnTo>
                  <a:pt x="46072" y="18790"/>
                </a:lnTo>
                <a:lnTo>
                  <a:pt x="45992" y="18830"/>
                </a:lnTo>
                <a:lnTo>
                  <a:pt x="45913" y="18889"/>
                </a:lnTo>
                <a:lnTo>
                  <a:pt x="45853" y="18969"/>
                </a:lnTo>
                <a:lnTo>
                  <a:pt x="45814" y="19048"/>
                </a:lnTo>
                <a:lnTo>
                  <a:pt x="45774" y="19127"/>
                </a:lnTo>
                <a:lnTo>
                  <a:pt x="45754" y="19207"/>
                </a:lnTo>
                <a:lnTo>
                  <a:pt x="45754" y="19306"/>
                </a:lnTo>
                <a:lnTo>
                  <a:pt x="45774" y="19405"/>
                </a:lnTo>
                <a:lnTo>
                  <a:pt x="45834" y="19504"/>
                </a:lnTo>
                <a:lnTo>
                  <a:pt x="45893" y="19584"/>
                </a:lnTo>
                <a:lnTo>
                  <a:pt x="45973" y="19643"/>
                </a:lnTo>
                <a:lnTo>
                  <a:pt x="46052" y="19683"/>
                </a:lnTo>
                <a:lnTo>
                  <a:pt x="46151" y="19703"/>
                </a:lnTo>
                <a:lnTo>
                  <a:pt x="46230" y="19723"/>
                </a:lnTo>
                <a:lnTo>
                  <a:pt x="46330" y="19723"/>
                </a:lnTo>
                <a:lnTo>
                  <a:pt x="46429" y="19683"/>
                </a:lnTo>
                <a:lnTo>
                  <a:pt x="46508" y="19643"/>
                </a:lnTo>
                <a:lnTo>
                  <a:pt x="46588" y="19584"/>
                </a:lnTo>
                <a:lnTo>
                  <a:pt x="46647" y="19504"/>
                </a:lnTo>
                <a:lnTo>
                  <a:pt x="46687" y="19425"/>
                </a:lnTo>
                <a:lnTo>
                  <a:pt x="46707" y="19326"/>
                </a:lnTo>
                <a:lnTo>
                  <a:pt x="46726" y="19246"/>
                </a:lnTo>
                <a:lnTo>
                  <a:pt x="46707" y="19147"/>
                </a:lnTo>
                <a:lnTo>
                  <a:pt x="46687" y="19048"/>
                </a:lnTo>
                <a:lnTo>
                  <a:pt x="46647" y="18969"/>
                </a:lnTo>
                <a:lnTo>
                  <a:pt x="46588" y="18889"/>
                </a:lnTo>
                <a:lnTo>
                  <a:pt x="46508" y="18810"/>
                </a:lnTo>
                <a:lnTo>
                  <a:pt x="46409" y="18770"/>
                </a:lnTo>
                <a:lnTo>
                  <a:pt x="46330" y="18750"/>
                </a:lnTo>
                <a:close/>
                <a:moveTo>
                  <a:pt x="35556" y="19484"/>
                </a:moveTo>
                <a:lnTo>
                  <a:pt x="35457" y="19504"/>
                </a:lnTo>
                <a:lnTo>
                  <a:pt x="35417" y="19524"/>
                </a:lnTo>
                <a:lnTo>
                  <a:pt x="35377" y="19564"/>
                </a:lnTo>
                <a:lnTo>
                  <a:pt x="35358" y="19643"/>
                </a:lnTo>
                <a:lnTo>
                  <a:pt x="35338" y="19723"/>
                </a:lnTo>
                <a:lnTo>
                  <a:pt x="35358" y="19822"/>
                </a:lnTo>
                <a:lnTo>
                  <a:pt x="35417" y="19881"/>
                </a:lnTo>
                <a:lnTo>
                  <a:pt x="35496" y="19941"/>
                </a:lnTo>
                <a:lnTo>
                  <a:pt x="35576" y="19961"/>
                </a:lnTo>
                <a:lnTo>
                  <a:pt x="35655" y="19941"/>
                </a:lnTo>
                <a:lnTo>
                  <a:pt x="35715" y="19881"/>
                </a:lnTo>
                <a:lnTo>
                  <a:pt x="35754" y="19802"/>
                </a:lnTo>
                <a:lnTo>
                  <a:pt x="35774" y="19723"/>
                </a:lnTo>
                <a:lnTo>
                  <a:pt x="35774" y="19623"/>
                </a:lnTo>
                <a:lnTo>
                  <a:pt x="35735" y="19544"/>
                </a:lnTo>
                <a:lnTo>
                  <a:pt x="35655" y="19504"/>
                </a:lnTo>
                <a:lnTo>
                  <a:pt x="35556" y="19484"/>
                </a:lnTo>
                <a:close/>
                <a:moveTo>
                  <a:pt x="48334" y="19127"/>
                </a:moveTo>
                <a:lnTo>
                  <a:pt x="48254" y="19167"/>
                </a:lnTo>
                <a:lnTo>
                  <a:pt x="48155" y="19207"/>
                </a:lnTo>
                <a:lnTo>
                  <a:pt x="48076" y="19266"/>
                </a:lnTo>
                <a:lnTo>
                  <a:pt x="48016" y="19326"/>
                </a:lnTo>
                <a:lnTo>
                  <a:pt x="47957" y="19405"/>
                </a:lnTo>
                <a:lnTo>
                  <a:pt x="47937" y="19504"/>
                </a:lnTo>
                <a:lnTo>
                  <a:pt x="47917" y="19584"/>
                </a:lnTo>
                <a:lnTo>
                  <a:pt x="47917" y="19683"/>
                </a:lnTo>
                <a:lnTo>
                  <a:pt x="47937" y="19881"/>
                </a:lnTo>
                <a:lnTo>
                  <a:pt x="48036" y="20020"/>
                </a:lnTo>
                <a:lnTo>
                  <a:pt x="48155" y="20119"/>
                </a:lnTo>
                <a:lnTo>
                  <a:pt x="48215" y="20159"/>
                </a:lnTo>
                <a:lnTo>
                  <a:pt x="48294" y="20199"/>
                </a:lnTo>
                <a:lnTo>
                  <a:pt x="48373" y="20219"/>
                </a:lnTo>
                <a:lnTo>
                  <a:pt x="48552" y="20219"/>
                </a:lnTo>
                <a:lnTo>
                  <a:pt x="48631" y="20199"/>
                </a:lnTo>
                <a:lnTo>
                  <a:pt x="48711" y="20159"/>
                </a:lnTo>
                <a:lnTo>
                  <a:pt x="48790" y="20119"/>
                </a:lnTo>
                <a:lnTo>
                  <a:pt x="48849" y="20060"/>
                </a:lnTo>
                <a:lnTo>
                  <a:pt x="48909" y="20000"/>
                </a:lnTo>
                <a:lnTo>
                  <a:pt x="48949" y="19921"/>
                </a:lnTo>
                <a:lnTo>
                  <a:pt x="48988" y="19822"/>
                </a:lnTo>
                <a:lnTo>
                  <a:pt x="49008" y="19742"/>
                </a:lnTo>
                <a:lnTo>
                  <a:pt x="49008" y="19643"/>
                </a:lnTo>
                <a:lnTo>
                  <a:pt x="49008" y="19564"/>
                </a:lnTo>
                <a:lnTo>
                  <a:pt x="48988" y="19484"/>
                </a:lnTo>
                <a:lnTo>
                  <a:pt x="48949" y="19405"/>
                </a:lnTo>
                <a:lnTo>
                  <a:pt x="48909" y="19346"/>
                </a:lnTo>
                <a:lnTo>
                  <a:pt x="48790" y="19227"/>
                </a:lnTo>
                <a:lnTo>
                  <a:pt x="48651" y="19167"/>
                </a:lnTo>
                <a:lnTo>
                  <a:pt x="48492" y="19127"/>
                </a:lnTo>
                <a:close/>
                <a:moveTo>
                  <a:pt x="37897" y="19822"/>
                </a:moveTo>
                <a:lnTo>
                  <a:pt x="37778" y="19842"/>
                </a:lnTo>
                <a:lnTo>
                  <a:pt x="37719" y="19881"/>
                </a:lnTo>
                <a:lnTo>
                  <a:pt x="37679" y="19921"/>
                </a:lnTo>
                <a:lnTo>
                  <a:pt x="37639" y="19961"/>
                </a:lnTo>
                <a:lnTo>
                  <a:pt x="37619" y="20020"/>
                </a:lnTo>
                <a:lnTo>
                  <a:pt x="37600" y="20119"/>
                </a:lnTo>
                <a:lnTo>
                  <a:pt x="37639" y="20219"/>
                </a:lnTo>
                <a:lnTo>
                  <a:pt x="37699" y="20298"/>
                </a:lnTo>
                <a:lnTo>
                  <a:pt x="37778" y="20377"/>
                </a:lnTo>
                <a:lnTo>
                  <a:pt x="37838" y="20397"/>
                </a:lnTo>
                <a:lnTo>
                  <a:pt x="37957" y="20397"/>
                </a:lnTo>
                <a:lnTo>
                  <a:pt x="38016" y="20377"/>
                </a:lnTo>
                <a:lnTo>
                  <a:pt x="38076" y="20357"/>
                </a:lnTo>
                <a:lnTo>
                  <a:pt x="38115" y="20318"/>
                </a:lnTo>
                <a:lnTo>
                  <a:pt x="38175" y="20219"/>
                </a:lnTo>
                <a:lnTo>
                  <a:pt x="38195" y="20119"/>
                </a:lnTo>
                <a:lnTo>
                  <a:pt x="38175" y="20000"/>
                </a:lnTo>
                <a:lnTo>
                  <a:pt x="38155" y="19941"/>
                </a:lnTo>
                <a:lnTo>
                  <a:pt x="38115" y="19901"/>
                </a:lnTo>
                <a:lnTo>
                  <a:pt x="38056" y="19861"/>
                </a:lnTo>
                <a:lnTo>
                  <a:pt x="38016" y="19842"/>
                </a:lnTo>
                <a:lnTo>
                  <a:pt x="37897" y="19822"/>
                </a:lnTo>
                <a:close/>
                <a:moveTo>
                  <a:pt x="40020" y="19842"/>
                </a:moveTo>
                <a:lnTo>
                  <a:pt x="39941" y="19881"/>
                </a:lnTo>
                <a:lnTo>
                  <a:pt x="39881" y="19921"/>
                </a:lnTo>
                <a:lnTo>
                  <a:pt x="39802" y="20040"/>
                </a:lnTo>
                <a:lnTo>
                  <a:pt x="39742" y="20159"/>
                </a:lnTo>
                <a:lnTo>
                  <a:pt x="39742" y="20219"/>
                </a:lnTo>
                <a:lnTo>
                  <a:pt x="39742" y="20278"/>
                </a:lnTo>
                <a:lnTo>
                  <a:pt x="39762" y="20357"/>
                </a:lnTo>
                <a:lnTo>
                  <a:pt x="39782" y="20417"/>
                </a:lnTo>
                <a:lnTo>
                  <a:pt x="39822" y="20476"/>
                </a:lnTo>
                <a:lnTo>
                  <a:pt x="39881" y="20516"/>
                </a:lnTo>
                <a:lnTo>
                  <a:pt x="39941" y="20536"/>
                </a:lnTo>
                <a:lnTo>
                  <a:pt x="40020" y="20556"/>
                </a:lnTo>
                <a:lnTo>
                  <a:pt x="40159" y="20556"/>
                </a:lnTo>
                <a:lnTo>
                  <a:pt x="40219" y="20536"/>
                </a:lnTo>
                <a:lnTo>
                  <a:pt x="40278" y="20516"/>
                </a:lnTo>
                <a:lnTo>
                  <a:pt x="40338" y="20457"/>
                </a:lnTo>
                <a:lnTo>
                  <a:pt x="40397" y="20397"/>
                </a:lnTo>
                <a:lnTo>
                  <a:pt x="40417" y="20338"/>
                </a:lnTo>
                <a:lnTo>
                  <a:pt x="40437" y="20278"/>
                </a:lnTo>
                <a:lnTo>
                  <a:pt x="40437" y="20199"/>
                </a:lnTo>
                <a:lnTo>
                  <a:pt x="40417" y="20139"/>
                </a:lnTo>
                <a:lnTo>
                  <a:pt x="40358" y="20020"/>
                </a:lnTo>
                <a:lnTo>
                  <a:pt x="40258" y="19921"/>
                </a:lnTo>
                <a:lnTo>
                  <a:pt x="40199" y="19881"/>
                </a:lnTo>
                <a:lnTo>
                  <a:pt x="40139" y="19861"/>
                </a:lnTo>
                <a:lnTo>
                  <a:pt x="40080" y="19842"/>
                </a:lnTo>
                <a:close/>
                <a:moveTo>
                  <a:pt x="29147" y="20675"/>
                </a:moveTo>
                <a:lnTo>
                  <a:pt x="29108" y="20695"/>
                </a:lnTo>
                <a:lnTo>
                  <a:pt x="29088" y="20715"/>
                </a:lnTo>
                <a:lnTo>
                  <a:pt x="29088" y="20754"/>
                </a:lnTo>
                <a:lnTo>
                  <a:pt x="29088" y="20794"/>
                </a:lnTo>
                <a:lnTo>
                  <a:pt x="29108" y="20814"/>
                </a:lnTo>
                <a:lnTo>
                  <a:pt x="29147" y="20834"/>
                </a:lnTo>
                <a:lnTo>
                  <a:pt x="29207" y="20834"/>
                </a:lnTo>
                <a:lnTo>
                  <a:pt x="29247" y="20774"/>
                </a:lnTo>
                <a:lnTo>
                  <a:pt x="29247" y="20715"/>
                </a:lnTo>
                <a:lnTo>
                  <a:pt x="29227" y="20695"/>
                </a:lnTo>
                <a:lnTo>
                  <a:pt x="29207" y="20675"/>
                </a:lnTo>
                <a:close/>
                <a:moveTo>
                  <a:pt x="31548" y="20715"/>
                </a:moveTo>
                <a:lnTo>
                  <a:pt x="31489" y="20734"/>
                </a:lnTo>
                <a:lnTo>
                  <a:pt x="31449" y="20754"/>
                </a:lnTo>
                <a:lnTo>
                  <a:pt x="31409" y="20814"/>
                </a:lnTo>
                <a:lnTo>
                  <a:pt x="31409" y="20853"/>
                </a:lnTo>
                <a:lnTo>
                  <a:pt x="31409" y="20913"/>
                </a:lnTo>
                <a:lnTo>
                  <a:pt x="31449" y="20973"/>
                </a:lnTo>
                <a:lnTo>
                  <a:pt x="31508" y="21012"/>
                </a:lnTo>
                <a:lnTo>
                  <a:pt x="31608" y="21012"/>
                </a:lnTo>
                <a:lnTo>
                  <a:pt x="31647" y="20973"/>
                </a:lnTo>
                <a:lnTo>
                  <a:pt x="31667" y="20933"/>
                </a:lnTo>
                <a:lnTo>
                  <a:pt x="31687" y="20873"/>
                </a:lnTo>
                <a:lnTo>
                  <a:pt x="31687" y="20814"/>
                </a:lnTo>
                <a:lnTo>
                  <a:pt x="31667" y="20754"/>
                </a:lnTo>
                <a:lnTo>
                  <a:pt x="31608" y="20715"/>
                </a:lnTo>
                <a:close/>
                <a:moveTo>
                  <a:pt x="42242" y="20219"/>
                </a:moveTo>
                <a:lnTo>
                  <a:pt x="42143" y="20238"/>
                </a:lnTo>
                <a:lnTo>
                  <a:pt x="42064" y="20278"/>
                </a:lnTo>
                <a:lnTo>
                  <a:pt x="42004" y="20338"/>
                </a:lnTo>
                <a:lnTo>
                  <a:pt x="41965" y="20397"/>
                </a:lnTo>
                <a:lnTo>
                  <a:pt x="41925" y="20476"/>
                </a:lnTo>
                <a:lnTo>
                  <a:pt x="41905" y="20556"/>
                </a:lnTo>
                <a:lnTo>
                  <a:pt x="41905" y="20635"/>
                </a:lnTo>
                <a:lnTo>
                  <a:pt x="41925" y="20715"/>
                </a:lnTo>
                <a:lnTo>
                  <a:pt x="41945" y="20794"/>
                </a:lnTo>
                <a:lnTo>
                  <a:pt x="41984" y="20873"/>
                </a:lnTo>
                <a:lnTo>
                  <a:pt x="42024" y="20933"/>
                </a:lnTo>
                <a:lnTo>
                  <a:pt x="42084" y="20992"/>
                </a:lnTo>
                <a:lnTo>
                  <a:pt x="42163" y="21032"/>
                </a:lnTo>
                <a:lnTo>
                  <a:pt x="42242" y="21052"/>
                </a:lnTo>
                <a:lnTo>
                  <a:pt x="42322" y="21052"/>
                </a:lnTo>
                <a:lnTo>
                  <a:pt x="42421" y="21032"/>
                </a:lnTo>
                <a:lnTo>
                  <a:pt x="42500" y="21012"/>
                </a:lnTo>
                <a:lnTo>
                  <a:pt x="42560" y="20973"/>
                </a:lnTo>
                <a:lnTo>
                  <a:pt x="42619" y="20913"/>
                </a:lnTo>
                <a:lnTo>
                  <a:pt x="42659" y="20853"/>
                </a:lnTo>
                <a:lnTo>
                  <a:pt x="42699" y="20794"/>
                </a:lnTo>
                <a:lnTo>
                  <a:pt x="42719" y="20715"/>
                </a:lnTo>
                <a:lnTo>
                  <a:pt x="42719" y="20635"/>
                </a:lnTo>
                <a:lnTo>
                  <a:pt x="42719" y="20556"/>
                </a:lnTo>
                <a:lnTo>
                  <a:pt x="42699" y="20476"/>
                </a:lnTo>
                <a:lnTo>
                  <a:pt x="42659" y="20397"/>
                </a:lnTo>
                <a:lnTo>
                  <a:pt x="42600" y="20338"/>
                </a:lnTo>
                <a:lnTo>
                  <a:pt x="42560" y="20298"/>
                </a:lnTo>
                <a:lnTo>
                  <a:pt x="42481" y="20258"/>
                </a:lnTo>
                <a:lnTo>
                  <a:pt x="42401" y="20238"/>
                </a:lnTo>
                <a:lnTo>
                  <a:pt x="42242" y="20219"/>
                </a:lnTo>
                <a:close/>
                <a:moveTo>
                  <a:pt x="33909" y="20973"/>
                </a:moveTo>
                <a:lnTo>
                  <a:pt x="33830" y="20992"/>
                </a:lnTo>
                <a:lnTo>
                  <a:pt x="33770" y="21032"/>
                </a:lnTo>
                <a:lnTo>
                  <a:pt x="33711" y="21111"/>
                </a:lnTo>
                <a:lnTo>
                  <a:pt x="33691" y="21191"/>
                </a:lnTo>
                <a:lnTo>
                  <a:pt x="33691" y="21270"/>
                </a:lnTo>
                <a:lnTo>
                  <a:pt x="33750" y="21349"/>
                </a:lnTo>
                <a:lnTo>
                  <a:pt x="33830" y="21409"/>
                </a:lnTo>
                <a:lnTo>
                  <a:pt x="33909" y="21409"/>
                </a:lnTo>
                <a:lnTo>
                  <a:pt x="33989" y="21389"/>
                </a:lnTo>
                <a:lnTo>
                  <a:pt x="34068" y="21330"/>
                </a:lnTo>
                <a:lnTo>
                  <a:pt x="34108" y="21270"/>
                </a:lnTo>
                <a:lnTo>
                  <a:pt x="34127" y="21191"/>
                </a:lnTo>
                <a:lnTo>
                  <a:pt x="34108" y="21111"/>
                </a:lnTo>
                <a:lnTo>
                  <a:pt x="34048" y="21052"/>
                </a:lnTo>
                <a:lnTo>
                  <a:pt x="33989" y="20992"/>
                </a:lnTo>
                <a:lnTo>
                  <a:pt x="33909" y="20973"/>
                </a:lnTo>
                <a:close/>
                <a:moveTo>
                  <a:pt x="44425" y="20596"/>
                </a:moveTo>
                <a:lnTo>
                  <a:pt x="44246" y="20695"/>
                </a:lnTo>
                <a:lnTo>
                  <a:pt x="44187" y="20734"/>
                </a:lnTo>
                <a:lnTo>
                  <a:pt x="44107" y="20814"/>
                </a:lnTo>
                <a:lnTo>
                  <a:pt x="44068" y="20893"/>
                </a:lnTo>
                <a:lnTo>
                  <a:pt x="44028" y="20973"/>
                </a:lnTo>
                <a:lnTo>
                  <a:pt x="44028" y="21072"/>
                </a:lnTo>
                <a:lnTo>
                  <a:pt x="44028" y="21171"/>
                </a:lnTo>
                <a:lnTo>
                  <a:pt x="44048" y="21270"/>
                </a:lnTo>
                <a:lnTo>
                  <a:pt x="44107" y="21349"/>
                </a:lnTo>
                <a:lnTo>
                  <a:pt x="44167" y="21429"/>
                </a:lnTo>
                <a:lnTo>
                  <a:pt x="44246" y="21488"/>
                </a:lnTo>
                <a:lnTo>
                  <a:pt x="44326" y="21528"/>
                </a:lnTo>
                <a:lnTo>
                  <a:pt x="44405" y="21568"/>
                </a:lnTo>
                <a:lnTo>
                  <a:pt x="44603" y="21568"/>
                </a:lnTo>
                <a:lnTo>
                  <a:pt x="44703" y="21548"/>
                </a:lnTo>
                <a:lnTo>
                  <a:pt x="44782" y="21488"/>
                </a:lnTo>
                <a:lnTo>
                  <a:pt x="44861" y="21429"/>
                </a:lnTo>
                <a:lnTo>
                  <a:pt x="44901" y="21349"/>
                </a:lnTo>
                <a:lnTo>
                  <a:pt x="44961" y="21270"/>
                </a:lnTo>
                <a:lnTo>
                  <a:pt x="44980" y="21191"/>
                </a:lnTo>
                <a:lnTo>
                  <a:pt x="44980" y="21092"/>
                </a:lnTo>
                <a:lnTo>
                  <a:pt x="44980" y="20992"/>
                </a:lnTo>
                <a:lnTo>
                  <a:pt x="44961" y="20893"/>
                </a:lnTo>
                <a:lnTo>
                  <a:pt x="44901" y="20814"/>
                </a:lnTo>
                <a:lnTo>
                  <a:pt x="44861" y="20734"/>
                </a:lnTo>
                <a:lnTo>
                  <a:pt x="44782" y="20675"/>
                </a:lnTo>
                <a:lnTo>
                  <a:pt x="44703" y="20635"/>
                </a:lnTo>
                <a:lnTo>
                  <a:pt x="44623" y="20615"/>
                </a:lnTo>
                <a:lnTo>
                  <a:pt x="44425" y="20596"/>
                </a:lnTo>
                <a:close/>
                <a:moveTo>
                  <a:pt x="46607" y="20615"/>
                </a:moveTo>
                <a:lnTo>
                  <a:pt x="46508" y="20635"/>
                </a:lnTo>
                <a:lnTo>
                  <a:pt x="46409" y="20655"/>
                </a:lnTo>
                <a:lnTo>
                  <a:pt x="46330" y="20715"/>
                </a:lnTo>
                <a:lnTo>
                  <a:pt x="46250" y="20774"/>
                </a:lnTo>
                <a:lnTo>
                  <a:pt x="46191" y="20853"/>
                </a:lnTo>
                <a:lnTo>
                  <a:pt x="46131" y="20953"/>
                </a:lnTo>
                <a:lnTo>
                  <a:pt x="46111" y="21052"/>
                </a:lnTo>
                <a:lnTo>
                  <a:pt x="46092" y="21151"/>
                </a:lnTo>
                <a:lnTo>
                  <a:pt x="46111" y="21270"/>
                </a:lnTo>
                <a:lnTo>
                  <a:pt x="46131" y="21369"/>
                </a:lnTo>
                <a:lnTo>
                  <a:pt x="46191" y="21449"/>
                </a:lnTo>
                <a:lnTo>
                  <a:pt x="46250" y="21548"/>
                </a:lnTo>
                <a:lnTo>
                  <a:pt x="46330" y="21607"/>
                </a:lnTo>
                <a:lnTo>
                  <a:pt x="46429" y="21647"/>
                </a:lnTo>
                <a:lnTo>
                  <a:pt x="46528" y="21667"/>
                </a:lnTo>
                <a:lnTo>
                  <a:pt x="46746" y="21667"/>
                </a:lnTo>
                <a:lnTo>
                  <a:pt x="46846" y="21627"/>
                </a:lnTo>
                <a:lnTo>
                  <a:pt x="46925" y="21588"/>
                </a:lnTo>
                <a:lnTo>
                  <a:pt x="47004" y="21528"/>
                </a:lnTo>
                <a:lnTo>
                  <a:pt x="47064" y="21449"/>
                </a:lnTo>
                <a:lnTo>
                  <a:pt x="47123" y="21349"/>
                </a:lnTo>
                <a:lnTo>
                  <a:pt x="47143" y="21250"/>
                </a:lnTo>
                <a:lnTo>
                  <a:pt x="47163" y="21151"/>
                </a:lnTo>
                <a:lnTo>
                  <a:pt x="47143" y="21032"/>
                </a:lnTo>
                <a:lnTo>
                  <a:pt x="47103" y="20933"/>
                </a:lnTo>
                <a:lnTo>
                  <a:pt x="47064" y="20853"/>
                </a:lnTo>
                <a:lnTo>
                  <a:pt x="47004" y="20774"/>
                </a:lnTo>
                <a:lnTo>
                  <a:pt x="46925" y="20695"/>
                </a:lnTo>
                <a:lnTo>
                  <a:pt x="46826" y="20655"/>
                </a:lnTo>
                <a:lnTo>
                  <a:pt x="46726" y="20615"/>
                </a:lnTo>
                <a:close/>
                <a:moveTo>
                  <a:pt x="36131" y="21330"/>
                </a:moveTo>
                <a:lnTo>
                  <a:pt x="36072" y="21349"/>
                </a:lnTo>
                <a:lnTo>
                  <a:pt x="36032" y="21369"/>
                </a:lnTo>
                <a:lnTo>
                  <a:pt x="35973" y="21409"/>
                </a:lnTo>
                <a:lnTo>
                  <a:pt x="35933" y="21469"/>
                </a:lnTo>
                <a:lnTo>
                  <a:pt x="35913" y="21508"/>
                </a:lnTo>
                <a:lnTo>
                  <a:pt x="35893" y="21568"/>
                </a:lnTo>
                <a:lnTo>
                  <a:pt x="35893" y="21627"/>
                </a:lnTo>
                <a:lnTo>
                  <a:pt x="35913" y="21726"/>
                </a:lnTo>
                <a:lnTo>
                  <a:pt x="35973" y="21806"/>
                </a:lnTo>
                <a:lnTo>
                  <a:pt x="36072" y="21865"/>
                </a:lnTo>
                <a:lnTo>
                  <a:pt x="36171" y="21885"/>
                </a:lnTo>
                <a:lnTo>
                  <a:pt x="36211" y="21885"/>
                </a:lnTo>
                <a:lnTo>
                  <a:pt x="36270" y="21865"/>
                </a:lnTo>
                <a:lnTo>
                  <a:pt x="36330" y="21846"/>
                </a:lnTo>
                <a:lnTo>
                  <a:pt x="36369" y="21806"/>
                </a:lnTo>
                <a:lnTo>
                  <a:pt x="36409" y="21766"/>
                </a:lnTo>
                <a:lnTo>
                  <a:pt x="36429" y="21707"/>
                </a:lnTo>
                <a:lnTo>
                  <a:pt x="36449" y="21647"/>
                </a:lnTo>
                <a:lnTo>
                  <a:pt x="36449" y="21607"/>
                </a:lnTo>
                <a:lnTo>
                  <a:pt x="36429" y="21508"/>
                </a:lnTo>
                <a:lnTo>
                  <a:pt x="36369" y="21409"/>
                </a:lnTo>
                <a:lnTo>
                  <a:pt x="36290" y="21349"/>
                </a:lnTo>
                <a:lnTo>
                  <a:pt x="36191" y="21330"/>
                </a:lnTo>
                <a:close/>
                <a:moveTo>
                  <a:pt x="48750" y="21012"/>
                </a:moveTo>
                <a:lnTo>
                  <a:pt x="48651" y="21032"/>
                </a:lnTo>
                <a:lnTo>
                  <a:pt x="48572" y="21052"/>
                </a:lnTo>
                <a:lnTo>
                  <a:pt x="48492" y="21072"/>
                </a:lnTo>
                <a:lnTo>
                  <a:pt x="48413" y="21131"/>
                </a:lnTo>
                <a:lnTo>
                  <a:pt x="48353" y="21171"/>
                </a:lnTo>
                <a:lnTo>
                  <a:pt x="48294" y="21250"/>
                </a:lnTo>
                <a:lnTo>
                  <a:pt x="48234" y="21330"/>
                </a:lnTo>
                <a:lnTo>
                  <a:pt x="48215" y="21429"/>
                </a:lnTo>
                <a:lnTo>
                  <a:pt x="48195" y="21528"/>
                </a:lnTo>
                <a:lnTo>
                  <a:pt x="48195" y="21627"/>
                </a:lnTo>
                <a:lnTo>
                  <a:pt x="48195" y="21726"/>
                </a:lnTo>
                <a:lnTo>
                  <a:pt x="48215" y="21806"/>
                </a:lnTo>
                <a:lnTo>
                  <a:pt x="48254" y="21885"/>
                </a:lnTo>
                <a:lnTo>
                  <a:pt x="48314" y="21965"/>
                </a:lnTo>
                <a:lnTo>
                  <a:pt x="48433" y="22084"/>
                </a:lnTo>
                <a:lnTo>
                  <a:pt x="48492" y="22123"/>
                </a:lnTo>
                <a:lnTo>
                  <a:pt x="48572" y="22163"/>
                </a:lnTo>
                <a:lnTo>
                  <a:pt x="48671" y="22203"/>
                </a:lnTo>
                <a:lnTo>
                  <a:pt x="48830" y="22203"/>
                </a:lnTo>
                <a:lnTo>
                  <a:pt x="48929" y="22183"/>
                </a:lnTo>
                <a:lnTo>
                  <a:pt x="49008" y="22163"/>
                </a:lnTo>
                <a:lnTo>
                  <a:pt x="49107" y="22103"/>
                </a:lnTo>
                <a:lnTo>
                  <a:pt x="49187" y="22044"/>
                </a:lnTo>
                <a:lnTo>
                  <a:pt x="49266" y="21965"/>
                </a:lnTo>
                <a:lnTo>
                  <a:pt x="49306" y="21885"/>
                </a:lnTo>
                <a:lnTo>
                  <a:pt x="49345" y="21786"/>
                </a:lnTo>
                <a:lnTo>
                  <a:pt x="49365" y="21707"/>
                </a:lnTo>
                <a:lnTo>
                  <a:pt x="49365" y="21607"/>
                </a:lnTo>
                <a:lnTo>
                  <a:pt x="49345" y="21389"/>
                </a:lnTo>
                <a:lnTo>
                  <a:pt x="49286" y="21310"/>
                </a:lnTo>
                <a:lnTo>
                  <a:pt x="49226" y="21230"/>
                </a:lnTo>
                <a:lnTo>
                  <a:pt x="49167" y="21171"/>
                </a:lnTo>
                <a:lnTo>
                  <a:pt x="49088" y="21111"/>
                </a:lnTo>
                <a:lnTo>
                  <a:pt x="49008" y="21072"/>
                </a:lnTo>
                <a:lnTo>
                  <a:pt x="48929" y="21052"/>
                </a:lnTo>
                <a:lnTo>
                  <a:pt x="48830" y="21032"/>
                </a:lnTo>
                <a:lnTo>
                  <a:pt x="48750" y="21012"/>
                </a:lnTo>
                <a:close/>
                <a:moveTo>
                  <a:pt x="27580" y="22143"/>
                </a:moveTo>
                <a:lnTo>
                  <a:pt x="27560" y="22163"/>
                </a:lnTo>
                <a:lnTo>
                  <a:pt x="27540" y="22222"/>
                </a:lnTo>
                <a:lnTo>
                  <a:pt x="27560" y="22282"/>
                </a:lnTo>
                <a:lnTo>
                  <a:pt x="27580" y="22302"/>
                </a:lnTo>
                <a:lnTo>
                  <a:pt x="27659" y="22302"/>
                </a:lnTo>
                <a:lnTo>
                  <a:pt x="27679" y="22282"/>
                </a:lnTo>
                <a:lnTo>
                  <a:pt x="27699" y="22222"/>
                </a:lnTo>
                <a:lnTo>
                  <a:pt x="27679" y="22163"/>
                </a:lnTo>
                <a:lnTo>
                  <a:pt x="27659" y="22143"/>
                </a:lnTo>
                <a:close/>
                <a:moveTo>
                  <a:pt x="38294" y="21707"/>
                </a:moveTo>
                <a:lnTo>
                  <a:pt x="38235" y="21726"/>
                </a:lnTo>
                <a:lnTo>
                  <a:pt x="38175" y="21766"/>
                </a:lnTo>
                <a:lnTo>
                  <a:pt x="38115" y="21806"/>
                </a:lnTo>
                <a:lnTo>
                  <a:pt x="38096" y="21846"/>
                </a:lnTo>
                <a:lnTo>
                  <a:pt x="38056" y="21905"/>
                </a:lnTo>
                <a:lnTo>
                  <a:pt x="38036" y="22044"/>
                </a:lnTo>
                <a:lnTo>
                  <a:pt x="38056" y="22183"/>
                </a:lnTo>
                <a:lnTo>
                  <a:pt x="38096" y="22242"/>
                </a:lnTo>
                <a:lnTo>
                  <a:pt x="38135" y="22302"/>
                </a:lnTo>
                <a:lnTo>
                  <a:pt x="38175" y="22342"/>
                </a:lnTo>
                <a:lnTo>
                  <a:pt x="38235" y="22381"/>
                </a:lnTo>
                <a:lnTo>
                  <a:pt x="38314" y="22401"/>
                </a:lnTo>
                <a:lnTo>
                  <a:pt x="38393" y="22401"/>
                </a:lnTo>
                <a:lnTo>
                  <a:pt x="38473" y="22381"/>
                </a:lnTo>
                <a:lnTo>
                  <a:pt x="38532" y="22361"/>
                </a:lnTo>
                <a:lnTo>
                  <a:pt x="38592" y="22322"/>
                </a:lnTo>
                <a:lnTo>
                  <a:pt x="38631" y="22282"/>
                </a:lnTo>
                <a:lnTo>
                  <a:pt x="38671" y="22222"/>
                </a:lnTo>
                <a:lnTo>
                  <a:pt x="38691" y="22163"/>
                </a:lnTo>
                <a:lnTo>
                  <a:pt x="38711" y="22044"/>
                </a:lnTo>
                <a:lnTo>
                  <a:pt x="38691" y="21905"/>
                </a:lnTo>
                <a:lnTo>
                  <a:pt x="38651" y="21846"/>
                </a:lnTo>
                <a:lnTo>
                  <a:pt x="38631" y="21806"/>
                </a:lnTo>
                <a:lnTo>
                  <a:pt x="38572" y="21766"/>
                </a:lnTo>
                <a:lnTo>
                  <a:pt x="38512" y="21726"/>
                </a:lnTo>
                <a:lnTo>
                  <a:pt x="38453" y="21707"/>
                </a:lnTo>
                <a:close/>
                <a:moveTo>
                  <a:pt x="40496" y="21707"/>
                </a:moveTo>
                <a:lnTo>
                  <a:pt x="40338" y="21766"/>
                </a:lnTo>
                <a:lnTo>
                  <a:pt x="40199" y="21826"/>
                </a:lnTo>
                <a:lnTo>
                  <a:pt x="40159" y="21885"/>
                </a:lnTo>
                <a:lnTo>
                  <a:pt x="40119" y="21945"/>
                </a:lnTo>
                <a:lnTo>
                  <a:pt x="40100" y="22024"/>
                </a:lnTo>
                <a:lnTo>
                  <a:pt x="40080" y="22103"/>
                </a:lnTo>
                <a:lnTo>
                  <a:pt x="40080" y="22203"/>
                </a:lnTo>
                <a:lnTo>
                  <a:pt x="40100" y="22282"/>
                </a:lnTo>
                <a:lnTo>
                  <a:pt x="40139" y="22342"/>
                </a:lnTo>
                <a:lnTo>
                  <a:pt x="40199" y="22401"/>
                </a:lnTo>
                <a:lnTo>
                  <a:pt x="40258" y="22461"/>
                </a:lnTo>
                <a:lnTo>
                  <a:pt x="40338" y="22500"/>
                </a:lnTo>
                <a:lnTo>
                  <a:pt x="40417" y="22520"/>
                </a:lnTo>
                <a:lnTo>
                  <a:pt x="40576" y="22520"/>
                </a:lnTo>
                <a:lnTo>
                  <a:pt x="40655" y="22480"/>
                </a:lnTo>
                <a:lnTo>
                  <a:pt x="40715" y="22441"/>
                </a:lnTo>
                <a:lnTo>
                  <a:pt x="40774" y="22401"/>
                </a:lnTo>
                <a:lnTo>
                  <a:pt x="40834" y="22342"/>
                </a:lnTo>
                <a:lnTo>
                  <a:pt x="40854" y="22282"/>
                </a:lnTo>
                <a:lnTo>
                  <a:pt x="40893" y="22203"/>
                </a:lnTo>
                <a:lnTo>
                  <a:pt x="40893" y="22123"/>
                </a:lnTo>
                <a:lnTo>
                  <a:pt x="40893" y="22024"/>
                </a:lnTo>
                <a:lnTo>
                  <a:pt x="40854" y="21965"/>
                </a:lnTo>
                <a:lnTo>
                  <a:pt x="40814" y="21905"/>
                </a:lnTo>
                <a:lnTo>
                  <a:pt x="40774" y="21846"/>
                </a:lnTo>
                <a:lnTo>
                  <a:pt x="40655" y="21766"/>
                </a:lnTo>
                <a:lnTo>
                  <a:pt x="40496" y="21707"/>
                </a:lnTo>
                <a:close/>
                <a:moveTo>
                  <a:pt x="29981" y="22421"/>
                </a:moveTo>
                <a:lnTo>
                  <a:pt x="29941" y="22441"/>
                </a:lnTo>
                <a:lnTo>
                  <a:pt x="29881" y="22461"/>
                </a:lnTo>
                <a:lnTo>
                  <a:pt x="29862" y="22500"/>
                </a:lnTo>
                <a:lnTo>
                  <a:pt x="29842" y="22580"/>
                </a:lnTo>
                <a:lnTo>
                  <a:pt x="29862" y="22639"/>
                </a:lnTo>
                <a:lnTo>
                  <a:pt x="29881" y="22679"/>
                </a:lnTo>
                <a:lnTo>
                  <a:pt x="29921" y="22699"/>
                </a:lnTo>
                <a:lnTo>
                  <a:pt x="30001" y="22718"/>
                </a:lnTo>
                <a:lnTo>
                  <a:pt x="30060" y="22699"/>
                </a:lnTo>
                <a:lnTo>
                  <a:pt x="30100" y="22679"/>
                </a:lnTo>
                <a:lnTo>
                  <a:pt x="30120" y="22619"/>
                </a:lnTo>
                <a:lnTo>
                  <a:pt x="30139" y="22580"/>
                </a:lnTo>
                <a:lnTo>
                  <a:pt x="30100" y="22461"/>
                </a:lnTo>
                <a:lnTo>
                  <a:pt x="29981" y="22421"/>
                </a:lnTo>
                <a:close/>
                <a:moveTo>
                  <a:pt x="32183" y="22480"/>
                </a:moveTo>
                <a:lnTo>
                  <a:pt x="32104" y="22500"/>
                </a:lnTo>
                <a:lnTo>
                  <a:pt x="32024" y="22520"/>
                </a:lnTo>
                <a:lnTo>
                  <a:pt x="31965" y="22580"/>
                </a:lnTo>
                <a:lnTo>
                  <a:pt x="31965" y="22659"/>
                </a:lnTo>
                <a:lnTo>
                  <a:pt x="31965" y="22738"/>
                </a:lnTo>
                <a:lnTo>
                  <a:pt x="32004" y="22798"/>
                </a:lnTo>
                <a:lnTo>
                  <a:pt x="32064" y="22838"/>
                </a:lnTo>
                <a:lnTo>
                  <a:pt x="32143" y="22877"/>
                </a:lnTo>
                <a:lnTo>
                  <a:pt x="32223" y="22857"/>
                </a:lnTo>
                <a:lnTo>
                  <a:pt x="32282" y="22818"/>
                </a:lnTo>
                <a:lnTo>
                  <a:pt x="32342" y="22758"/>
                </a:lnTo>
                <a:lnTo>
                  <a:pt x="32362" y="22659"/>
                </a:lnTo>
                <a:lnTo>
                  <a:pt x="32342" y="22580"/>
                </a:lnTo>
                <a:lnTo>
                  <a:pt x="32302" y="22540"/>
                </a:lnTo>
                <a:lnTo>
                  <a:pt x="32243" y="22500"/>
                </a:lnTo>
                <a:lnTo>
                  <a:pt x="32183" y="22480"/>
                </a:lnTo>
                <a:close/>
                <a:moveTo>
                  <a:pt x="42560" y="22123"/>
                </a:moveTo>
                <a:lnTo>
                  <a:pt x="42461" y="22163"/>
                </a:lnTo>
                <a:lnTo>
                  <a:pt x="42381" y="22203"/>
                </a:lnTo>
                <a:lnTo>
                  <a:pt x="42322" y="22262"/>
                </a:lnTo>
                <a:lnTo>
                  <a:pt x="42262" y="22322"/>
                </a:lnTo>
                <a:lnTo>
                  <a:pt x="42223" y="22401"/>
                </a:lnTo>
                <a:lnTo>
                  <a:pt x="42183" y="22480"/>
                </a:lnTo>
                <a:lnTo>
                  <a:pt x="42163" y="22560"/>
                </a:lnTo>
                <a:lnTo>
                  <a:pt x="42163" y="22639"/>
                </a:lnTo>
                <a:lnTo>
                  <a:pt x="42203" y="22738"/>
                </a:lnTo>
                <a:lnTo>
                  <a:pt x="42262" y="22818"/>
                </a:lnTo>
                <a:lnTo>
                  <a:pt x="42322" y="22897"/>
                </a:lnTo>
                <a:lnTo>
                  <a:pt x="42401" y="22957"/>
                </a:lnTo>
                <a:lnTo>
                  <a:pt x="42481" y="22996"/>
                </a:lnTo>
                <a:lnTo>
                  <a:pt x="42560" y="23016"/>
                </a:lnTo>
                <a:lnTo>
                  <a:pt x="42659" y="23036"/>
                </a:lnTo>
                <a:lnTo>
                  <a:pt x="42738" y="23016"/>
                </a:lnTo>
                <a:lnTo>
                  <a:pt x="42818" y="22996"/>
                </a:lnTo>
                <a:lnTo>
                  <a:pt x="42897" y="22957"/>
                </a:lnTo>
                <a:lnTo>
                  <a:pt x="42957" y="22897"/>
                </a:lnTo>
                <a:lnTo>
                  <a:pt x="43016" y="22838"/>
                </a:lnTo>
                <a:lnTo>
                  <a:pt x="43056" y="22758"/>
                </a:lnTo>
                <a:lnTo>
                  <a:pt x="43096" y="22679"/>
                </a:lnTo>
                <a:lnTo>
                  <a:pt x="43115" y="22599"/>
                </a:lnTo>
                <a:lnTo>
                  <a:pt x="43115" y="22520"/>
                </a:lnTo>
                <a:lnTo>
                  <a:pt x="43076" y="22421"/>
                </a:lnTo>
                <a:lnTo>
                  <a:pt x="43036" y="22322"/>
                </a:lnTo>
                <a:lnTo>
                  <a:pt x="42977" y="22242"/>
                </a:lnTo>
                <a:lnTo>
                  <a:pt x="42897" y="22183"/>
                </a:lnTo>
                <a:lnTo>
                  <a:pt x="42818" y="22143"/>
                </a:lnTo>
                <a:lnTo>
                  <a:pt x="42719" y="22123"/>
                </a:lnTo>
                <a:close/>
                <a:moveTo>
                  <a:pt x="34326" y="22818"/>
                </a:moveTo>
                <a:lnTo>
                  <a:pt x="34246" y="22857"/>
                </a:lnTo>
                <a:lnTo>
                  <a:pt x="34167" y="22917"/>
                </a:lnTo>
                <a:lnTo>
                  <a:pt x="34108" y="22996"/>
                </a:lnTo>
                <a:lnTo>
                  <a:pt x="34088" y="23095"/>
                </a:lnTo>
                <a:lnTo>
                  <a:pt x="34108" y="23195"/>
                </a:lnTo>
                <a:lnTo>
                  <a:pt x="34147" y="23274"/>
                </a:lnTo>
                <a:lnTo>
                  <a:pt x="34187" y="23314"/>
                </a:lnTo>
                <a:lnTo>
                  <a:pt x="34246" y="23334"/>
                </a:lnTo>
                <a:lnTo>
                  <a:pt x="34346" y="23353"/>
                </a:lnTo>
                <a:lnTo>
                  <a:pt x="34445" y="23334"/>
                </a:lnTo>
                <a:lnTo>
                  <a:pt x="34544" y="23274"/>
                </a:lnTo>
                <a:lnTo>
                  <a:pt x="34604" y="23195"/>
                </a:lnTo>
                <a:lnTo>
                  <a:pt x="34623" y="23135"/>
                </a:lnTo>
                <a:lnTo>
                  <a:pt x="34623" y="23076"/>
                </a:lnTo>
                <a:lnTo>
                  <a:pt x="34604" y="22976"/>
                </a:lnTo>
                <a:lnTo>
                  <a:pt x="34524" y="22897"/>
                </a:lnTo>
                <a:lnTo>
                  <a:pt x="34445" y="22838"/>
                </a:lnTo>
                <a:lnTo>
                  <a:pt x="34326" y="22818"/>
                </a:lnTo>
                <a:close/>
                <a:moveTo>
                  <a:pt x="44643" y="22520"/>
                </a:moveTo>
                <a:lnTo>
                  <a:pt x="44544" y="22560"/>
                </a:lnTo>
                <a:lnTo>
                  <a:pt x="44465" y="22599"/>
                </a:lnTo>
                <a:lnTo>
                  <a:pt x="44405" y="22679"/>
                </a:lnTo>
                <a:lnTo>
                  <a:pt x="44346" y="22758"/>
                </a:lnTo>
                <a:lnTo>
                  <a:pt x="44306" y="22838"/>
                </a:lnTo>
                <a:lnTo>
                  <a:pt x="44266" y="22937"/>
                </a:lnTo>
                <a:lnTo>
                  <a:pt x="44266" y="23036"/>
                </a:lnTo>
                <a:lnTo>
                  <a:pt x="44266" y="23135"/>
                </a:lnTo>
                <a:lnTo>
                  <a:pt x="44286" y="23234"/>
                </a:lnTo>
                <a:lnTo>
                  <a:pt x="44326" y="23334"/>
                </a:lnTo>
                <a:lnTo>
                  <a:pt x="44385" y="23413"/>
                </a:lnTo>
                <a:lnTo>
                  <a:pt x="44465" y="23492"/>
                </a:lnTo>
                <a:lnTo>
                  <a:pt x="44564" y="23532"/>
                </a:lnTo>
                <a:lnTo>
                  <a:pt x="44663" y="23572"/>
                </a:lnTo>
                <a:lnTo>
                  <a:pt x="44901" y="23572"/>
                </a:lnTo>
                <a:lnTo>
                  <a:pt x="45000" y="23532"/>
                </a:lnTo>
                <a:lnTo>
                  <a:pt x="45080" y="23472"/>
                </a:lnTo>
                <a:lnTo>
                  <a:pt x="45159" y="23393"/>
                </a:lnTo>
                <a:lnTo>
                  <a:pt x="45199" y="23314"/>
                </a:lnTo>
                <a:lnTo>
                  <a:pt x="45238" y="23215"/>
                </a:lnTo>
                <a:lnTo>
                  <a:pt x="45278" y="23135"/>
                </a:lnTo>
                <a:lnTo>
                  <a:pt x="45278" y="23036"/>
                </a:lnTo>
                <a:lnTo>
                  <a:pt x="45278" y="22937"/>
                </a:lnTo>
                <a:lnTo>
                  <a:pt x="45258" y="22838"/>
                </a:lnTo>
                <a:lnTo>
                  <a:pt x="45219" y="22738"/>
                </a:lnTo>
                <a:lnTo>
                  <a:pt x="45159" y="22679"/>
                </a:lnTo>
                <a:lnTo>
                  <a:pt x="45080" y="22599"/>
                </a:lnTo>
                <a:lnTo>
                  <a:pt x="44980" y="22560"/>
                </a:lnTo>
                <a:lnTo>
                  <a:pt x="44861" y="22540"/>
                </a:lnTo>
                <a:lnTo>
                  <a:pt x="44742" y="22520"/>
                </a:lnTo>
                <a:close/>
                <a:moveTo>
                  <a:pt x="46806" y="22520"/>
                </a:moveTo>
                <a:lnTo>
                  <a:pt x="46726" y="22540"/>
                </a:lnTo>
                <a:lnTo>
                  <a:pt x="46568" y="22599"/>
                </a:lnTo>
                <a:lnTo>
                  <a:pt x="46488" y="22639"/>
                </a:lnTo>
                <a:lnTo>
                  <a:pt x="46429" y="22699"/>
                </a:lnTo>
                <a:lnTo>
                  <a:pt x="46369" y="22778"/>
                </a:lnTo>
                <a:lnTo>
                  <a:pt x="46330" y="22838"/>
                </a:lnTo>
                <a:lnTo>
                  <a:pt x="46290" y="22937"/>
                </a:lnTo>
                <a:lnTo>
                  <a:pt x="46290" y="23016"/>
                </a:lnTo>
                <a:lnTo>
                  <a:pt x="46270" y="23115"/>
                </a:lnTo>
                <a:lnTo>
                  <a:pt x="46290" y="23195"/>
                </a:lnTo>
                <a:lnTo>
                  <a:pt x="46310" y="23294"/>
                </a:lnTo>
                <a:lnTo>
                  <a:pt x="46350" y="23353"/>
                </a:lnTo>
                <a:lnTo>
                  <a:pt x="46469" y="23492"/>
                </a:lnTo>
                <a:lnTo>
                  <a:pt x="46607" y="23591"/>
                </a:lnTo>
                <a:lnTo>
                  <a:pt x="46766" y="23651"/>
                </a:lnTo>
                <a:lnTo>
                  <a:pt x="46846" y="23671"/>
                </a:lnTo>
                <a:lnTo>
                  <a:pt x="46925" y="23671"/>
                </a:lnTo>
                <a:lnTo>
                  <a:pt x="47004" y="23651"/>
                </a:lnTo>
                <a:lnTo>
                  <a:pt x="47084" y="23611"/>
                </a:lnTo>
                <a:lnTo>
                  <a:pt x="47163" y="23572"/>
                </a:lnTo>
                <a:lnTo>
                  <a:pt x="47242" y="23512"/>
                </a:lnTo>
                <a:lnTo>
                  <a:pt x="47302" y="23433"/>
                </a:lnTo>
                <a:lnTo>
                  <a:pt x="47361" y="23334"/>
                </a:lnTo>
                <a:lnTo>
                  <a:pt x="47401" y="23254"/>
                </a:lnTo>
                <a:lnTo>
                  <a:pt x="47421" y="23155"/>
                </a:lnTo>
                <a:lnTo>
                  <a:pt x="47421" y="23056"/>
                </a:lnTo>
                <a:lnTo>
                  <a:pt x="47401" y="22976"/>
                </a:lnTo>
                <a:lnTo>
                  <a:pt x="47361" y="22877"/>
                </a:lnTo>
                <a:lnTo>
                  <a:pt x="47322" y="22778"/>
                </a:lnTo>
                <a:lnTo>
                  <a:pt x="47262" y="22699"/>
                </a:lnTo>
                <a:lnTo>
                  <a:pt x="47203" y="22639"/>
                </a:lnTo>
                <a:lnTo>
                  <a:pt x="47123" y="22580"/>
                </a:lnTo>
                <a:lnTo>
                  <a:pt x="47044" y="22560"/>
                </a:lnTo>
                <a:lnTo>
                  <a:pt x="46965" y="22540"/>
                </a:lnTo>
                <a:lnTo>
                  <a:pt x="46885" y="22520"/>
                </a:lnTo>
                <a:close/>
                <a:moveTo>
                  <a:pt x="25953" y="23591"/>
                </a:moveTo>
                <a:lnTo>
                  <a:pt x="25933" y="23611"/>
                </a:lnTo>
                <a:lnTo>
                  <a:pt x="25913" y="23631"/>
                </a:lnTo>
                <a:lnTo>
                  <a:pt x="25913" y="23671"/>
                </a:lnTo>
                <a:lnTo>
                  <a:pt x="25933" y="23711"/>
                </a:lnTo>
                <a:lnTo>
                  <a:pt x="25993" y="23730"/>
                </a:lnTo>
                <a:lnTo>
                  <a:pt x="26052" y="23711"/>
                </a:lnTo>
                <a:lnTo>
                  <a:pt x="26072" y="23691"/>
                </a:lnTo>
                <a:lnTo>
                  <a:pt x="26072" y="23651"/>
                </a:lnTo>
                <a:lnTo>
                  <a:pt x="26032" y="23611"/>
                </a:lnTo>
                <a:lnTo>
                  <a:pt x="25993" y="23591"/>
                </a:lnTo>
                <a:close/>
                <a:moveTo>
                  <a:pt x="36449" y="23234"/>
                </a:moveTo>
                <a:lnTo>
                  <a:pt x="36369" y="23254"/>
                </a:lnTo>
                <a:lnTo>
                  <a:pt x="36310" y="23274"/>
                </a:lnTo>
                <a:lnTo>
                  <a:pt x="36250" y="23314"/>
                </a:lnTo>
                <a:lnTo>
                  <a:pt x="36211" y="23353"/>
                </a:lnTo>
                <a:lnTo>
                  <a:pt x="36191" y="23413"/>
                </a:lnTo>
                <a:lnTo>
                  <a:pt x="36171" y="23472"/>
                </a:lnTo>
                <a:lnTo>
                  <a:pt x="36171" y="23532"/>
                </a:lnTo>
                <a:lnTo>
                  <a:pt x="36191" y="23651"/>
                </a:lnTo>
                <a:lnTo>
                  <a:pt x="36270" y="23770"/>
                </a:lnTo>
                <a:lnTo>
                  <a:pt x="36310" y="23810"/>
                </a:lnTo>
                <a:lnTo>
                  <a:pt x="36350" y="23849"/>
                </a:lnTo>
                <a:lnTo>
                  <a:pt x="36409" y="23869"/>
                </a:lnTo>
                <a:lnTo>
                  <a:pt x="36489" y="23889"/>
                </a:lnTo>
                <a:lnTo>
                  <a:pt x="36548" y="23869"/>
                </a:lnTo>
                <a:lnTo>
                  <a:pt x="36627" y="23849"/>
                </a:lnTo>
                <a:lnTo>
                  <a:pt x="36687" y="23810"/>
                </a:lnTo>
                <a:lnTo>
                  <a:pt x="36746" y="23770"/>
                </a:lnTo>
                <a:lnTo>
                  <a:pt x="36786" y="23711"/>
                </a:lnTo>
                <a:lnTo>
                  <a:pt x="36806" y="23671"/>
                </a:lnTo>
                <a:lnTo>
                  <a:pt x="36826" y="23552"/>
                </a:lnTo>
                <a:lnTo>
                  <a:pt x="36786" y="23433"/>
                </a:lnTo>
                <a:lnTo>
                  <a:pt x="36727" y="23334"/>
                </a:lnTo>
                <a:lnTo>
                  <a:pt x="36627" y="23254"/>
                </a:lnTo>
                <a:lnTo>
                  <a:pt x="36568" y="23234"/>
                </a:lnTo>
                <a:close/>
                <a:moveTo>
                  <a:pt x="28215" y="23929"/>
                </a:moveTo>
                <a:lnTo>
                  <a:pt x="28175" y="23949"/>
                </a:lnTo>
                <a:lnTo>
                  <a:pt x="28116" y="23968"/>
                </a:lnTo>
                <a:lnTo>
                  <a:pt x="28096" y="24008"/>
                </a:lnTo>
                <a:lnTo>
                  <a:pt x="28076" y="24068"/>
                </a:lnTo>
                <a:lnTo>
                  <a:pt x="28116" y="24167"/>
                </a:lnTo>
                <a:lnTo>
                  <a:pt x="28215" y="24207"/>
                </a:lnTo>
                <a:lnTo>
                  <a:pt x="28274" y="24187"/>
                </a:lnTo>
                <a:lnTo>
                  <a:pt x="28314" y="24167"/>
                </a:lnTo>
                <a:lnTo>
                  <a:pt x="28354" y="24127"/>
                </a:lnTo>
                <a:lnTo>
                  <a:pt x="28354" y="24068"/>
                </a:lnTo>
                <a:lnTo>
                  <a:pt x="28354" y="24008"/>
                </a:lnTo>
                <a:lnTo>
                  <a:pt x="28314" y="23968"/>
                </a:lnTo>
                <a:lnTo>
                  <a:pt x="28274" y="23949"/>
                </a:lnTo>
                <a:lnTo>
                  <a:pt x="28215" y="23929"/>
                </a:lnTo>
                <a:close/>
                <a:moveTo>
                  <a:pt x="48929" y="22917"/>
                </a:moveTo>
                <a:lnTo>
                  <a:pt x="48830" y="22937"/>
                </a:lnTo>
                <a:lnTo>
                  <a:pt x="48730" y="22957"/>
                </a:lnTo>
                <a:lnTo>
                  <a:pt x="48631" y="23016"/>
                </a:lnTo>
                <a:lnTo>
                  <a:pt x="48552" y="23076"/>
                </a:lnTo>
                <a:lnTo>
                  <a:pt x="48472" y="23135"/>
                </a:lnTo>
                <a:lnTo>
                  <a:pt x="48413" y="23215"/>
                </a:lnTo>
                <a:lnTo>
                  <a:pt x="48373" y="23294"/>
                </a:lnTo>
                <a:lnTo>
                  <a:pt x="48334" y="23393"/>
                </a:lnTo>
                <a:lnTo>
                  <a:pt x="48334" y="23492"/>
                </a:lnTo>
                <a:lnTo>
                  <a:pt x="48314" y="23591"/>
                </a:lnTo>
                <a:lnTo>
                  <a:pt x="48334" y="23691"/>
                </a:lnTo>
                <a:lnTo>
                  <a:pt x="48353" y="23790"/>
                </a:lnTo>
                <a:lnTo>
                  <a:pt x="48393" y="23869"/>
                </a:lnTo>
                <a:lnTo>
                  <a:pt x="48453" y="23968"/>
                </a:lnTo>
                <a:lnTo>
                  <a:pt x="48512" y="24028"/>
                </a:lnTo>
                <a:lnTo>
                  <a:pt x="48592" y="24107"/>
                </a:lnTo>
                <a:lnTo>
                  <a:pt x="48671" y="24147"/>
                </a:lnTo>
                <a:lnTo>
                  <a:pt x="48770" y="24167"/>
                </a:lnTo>
                <a:lnTo>
                  <a:pt x="48869" y="24187"/>
                </a:lnTo>
                <a:lnTo>
                  <a:pt x="48949" y="24207"/>
                </a:lnTo>
                <a:lnTo>
                  <a:pt x="49048" y="24207"/>
                </a:lnTo>
                <a:lnTo>
                  <a:pt x="49147" y="24187"/>
                </a:lnTo>
                <a:lnTo>
                  <a:pt x="49226" y="24147"/>
                </a:lnTo>
                <a:lnTo>
                  <a:pt x="49306" y="24107"/>
                </a:lnTo>
                <a:lnTo>
                  <a:pt x="49405" y="24028"/>
                </a:lnTo>
                <a:lnTo>
                  <a:pt x="49465" y="23949"/>
                </a:lnTo>
                <a:lnTo>
                  <a:pt x="49524" y="23849"/>
                </a:lnTo>
                <a:lnTo>
                  <a:pt x="49564" y="23750"/>
                </a:lnTo>
                <a:lnTo>
                  <a:pt x="49584" y="23651"/>
                </a:lnTo>
                <a:lnTo>
                  <a:pt x="49584" y="23532"/>
                </a:lnTo>
                <a:lnTo>
                  <a:pt x="49564" y="23433"/>
                </a:lnTo>
                <a:lnTo>
                  <a:pt x="49544" y="23314"/>
                </a:lnTo>
                <a:lnTo>
                  <a:pt x="49425" y="23155"/>
                </a:lnTo>
                <a:lnTo>
                  <a:pt x="49365" y="23095"/>
                </a:lnTo>
                <a:lnTo>
                  <a:pt x="49286" y="23036"/>
                </a:lnTo>
                <a:lnTo>
                  <a:pt x="49207" y="22976"/>
                </a:lnTo>
                <a:lnTo>
                  <a:pt x="49127" y="22937"/>
                </a:lnTo>
                <a:lnTo>
                  <a:pt x="49028" y="22917"/>
                </a:lnTo>
                <a:close/>
                <a:moveTo>
                  <a:pt x="38532" y="23651"/>
                </a:moveTo>
                <a:lnTo>
                  <a:pt x="38473" y="23671"/>
                </a:lnTo>
                <a:lnTo>
                  <a:pt x="38413" y="23711"/>
                </a:lnTo>
                <a:lnTo>
                  <a:pt x="38354" y="23750"/>
                </a:lnTo>
                <a:lnTo>
                  <a:pt x="38294" y="23810"/>
                </a:lnTo>
                <a:lnTo>
                  <a:pt x="38254" y="23889"/>
                </a:lnTo>
                <a:lnTo>
                  <a:pt x="38235" y="23968"/>
                </a:lnTo>
                <a:lnTo>
                  <a:pt x="38235" y="24028"/>
                </a:lnTo>
                <a:lnTo>
                  <a:pt x="38235" y="24107"/>
                </a:lnTo>
                <a:lnTo>
                  <a:pt x="38254" y="24187"/>
                </a:lnTo>
                <a:lnTo>
                  <a:pt x="38294" y="24246"/>
                </a:lnTo>
                <a:lnTo>
                  <a:pt x="38334" y="24306"/>
                </a:lnTo>
                <a:lnTo>
                  <a:pt x="38393" y="24365"/>
                </a:lnTo>
                <a:lnTo>
                  <a:pt x="38473" y="24405"/>
                </a:lnTo>
                <a:lnTo>
                  <a:pt x="38552" y="24425"/>
                </a:lnTo>
                <a:lnTo>
                  <a:pt x="38691" y="24425"/>
                </a:lnTo>
                <a:lnTo>
                  <a:pt x="38770" y="24405"/>
                </a:lnTo>
                <a:lnTo>
                  <a:pt x="38850" y="24365"/>
                </a:lnTo>
                <a:lnTo>
                  <a:pt x="38889" y="24306"/>
                </a:lnTo>
                <a:lnTo>
                  <a:pt x="38949" y="24246"/>
                </a:lnTo>
                <a:lnTo>
                  <a:pt x="38969" y="24187"/>
                </a:lnTo>
                <a:lnTo>
                  <a:pt x="38988" y="24048"/>
                </a:lnTo>
                <a:lnTo>
                  <a:pt x="38969" y="23889"/>
                </a:lnTo>
                <a:lnTo>
                  <a:pt x="38949" y="23810"/>
                </a:lnTo>
                <a:lnTo>
                  <a:pt x="38909" y="23750"/>
                </a:lnTo>
                <a:lnTo>
                  <a:pt x="38850" y="23711"/>
                </a:lnTo>
                <a:lnTo>
                  <a:pt x="38770" y="23671"/>
                </a:lnTo>
                <a:lnTo>
                  <a:pt x="38691" y="23651"/>
                </a:lnTo>
                <a:close/>
                <a:moveTo>
                  <a:pt x="40695" y="23611"/>
                </a:moveTo>
                <a:lnTo>
                  <a:pt x="40615" y="23631"/>
                </a:lnTo>
                <a:lnTo>
                  <a:pt x="40536" y="23651"/>
                </a:lnTo>
                <a:lnTo>
                  <a:pt x="40457" y="23711"/>
                </a:lnTo>
                <a:lnTo>
                  <a:pt x="40397" y="23750"/>
                </a:lnTo>
                <a:lnTo>
                  <a:pt x="40338" y="23810"/>
                </a:lnTo>
                <a:lnTo>
                  <a:pt x="40298" y="23889"/>
                </a:lnTo>
                <a:lnTo>
                  <a:pt x="40258" y="23949"/>
                </a:lnTo>
                <a:lnTo>
                  <a:pt x="40258" y="24048"/>
                </a:lnTo>
                <a:lnTo>
                  <a:pt x="40258" y="24127"/>
                </a:lnTo>
                <a:lnTo>
                  <a:pt x="40278" y="24207"/>
                </a:lnTo>
                <a:lnTo>
                  <a:pt x="40318" y="24306"/>
                </a:lnTo>
                <a:lnTo>
                  <a:pt x="40377" y="24365"/>
                </a:lnTo>
                <a:lnTo>
                  <a:pt x="40457" y="24425"/>
                </a:lnTo>
                <a:lnTo>
                  <a:pt x="40516" y="24464"/>
                </a:lnTo>
                <a:lnTo>
                  <a:pt x="40596" y="24484"/>
                </a:lnTo>
                <a:lnTo>
                  <a:pt x="40774" y="24484"/>
                </a:lnTo>
                <a:lnTo>
                  <a:pt x="40854" y="24464"/>
                </a:lnTo>
                <a:lnTo>
                  <a:pt x="40933" y="24425"/>
                </a:lnTo>
                <a:lnTo>
                  <a:pt x="41012" y="24365"/>
                </a:lnTo>
                <a:lnTo>
                  <a:pt x="41052" y="24306"/>
                </a:lnTo>
                <a:lnTo>
                  <a:pt x="41092" y="24226"/>
                </a:lnTo>
                <a:lnTo>
                  <a:pt x="41131" y="24147"/>
                </a:lnTo>
                <a:lnTo>
                  <a:pt x="41131" y="24048"/>
                </a:lnTo>
                <a:lnTo>
                  <a:pt x="41111" y="23968"/>
                </a:lnTo>
                <a:lnTo>
                  <a:pt x="41092" y="23889"/>
                </a:lnTo>
                <a:lnTo>
                  <a:pt x="41052" y="23810"/>
                </a:lnTo>
                <a:lnTo>
                  <a:pt x="40992" y="23730"/>
                </a:lnTo>
                <a:lnTo>
                  <a:pt x="40913" y="23671"/>
                </a:lnTo>
                <a:lnTo>
                  <a:pt x="40834" y="23631"/>
                </a:lnTo>
                <a:lnTo>
                  <a:pt x="40774" y="23631"/>
                </a:lnTo>
                <a:lnTo>
                  <a:pt x="40695" y="23611"/>
                </a:lnTo>
                <a:close/>
                <a:moveTo>
                  <a:pt x="30298" y="24345"/>
                </a:moveTo>
                <a:lnTo>
                  <a:pt x="30239" y="24385"/>
                </a:lnTo>
                <a:lnTo>
                  <a:pt x="30199" y="24445"/>
                </a:lnTo>
                <a:lnTo>
                  <a:pt x="30159" y="24524"/>
                </a:lnTo>
                <a:lnTo>
                  <a:pt x="30179" y="24603"/>
                </a:lnTo>
                <a:lnTo>
                  <a:pt x="30219" y="24663"/>
                </a:lnTo>
                <a:lnTo>
                  <a:pt x="30278" y="24722"/>
                </a:lnTo>
                <a:lnTo>
                  <a:pt x="30358" y="24722"/>
                </a:lnTo>
                <a:lnTo>
                  <a:pt x="30417" y="24703"/>
                </a:lnTo>
                <a:lnTo>
                  <a:pt x="30477" y="24683"/>
                </a:lnTo>
                <a:lnTo>
                  <a:pt x="30536" y="24603"/>
                </a:lnTo>
                <a:lnTo>
                  <a:pt x="30536" y="24544"/>
                </a:lnTo>
                <a:lnTo>
                  <a:pt x="30536" y="24464"/>
                </a:lnTo>
                <a:lnTo>
                  <a:pt x="30497" y="24405"/>
                </a:lnTo>
                <a:lnTo>
                  <a:pt x="30437" y="24345"/>
                </a:lnTo>
                <a:close/>
                <a:moveTo>
                  <a:pt x="32342" y="24326"/>
                </a:moveTo>
                <a:lnTo>
                  <a:pt x="32262" y="24365"/>
                </a:lnTo>
                <a:lnTo>
                  <a:pt x="32203" y="24445"/>
                </a:lnTo>
                <a:lnTo>
                  <a:pt x="32183" y="24544"/>
                </a:lnTo>
                <a:lnTo>
                  <a:pt x="32203" y="24663"/>
                </a:lnTo>
                <a:lnTo>
                  <a:pt x="32262" y="24722"/>
                </a:lnTo>
                <a:lnTo>
                  <a:pt x="32322" y="24782"/>
                </a:lnTo>
                <a:lnTo>
                  <a:pt x="32421" y="24802"/>
                </a:lnTo>
                <a:lnTo>
                  <a:pt x="32500" y="24782"/>
                </a:lnTo>
                <a:lnTo>
                  <a:pt x="32580" y="24742"/>
                </a:lnTo>
                <a:lnTo>
                  <a:pt x="32659" y="24663"/>
                </a:lnTo>
                <a:lnTo>
                  <a:pt x="32679" y="24564"/>
                </a:lnTo>
                <a:lnTo>
                  <a:pt x="32659" y="24464"/>
                </a:lnTo>
                <a:lnTo>
                  <a:pt x="32600" y="24385"/>
                </a:lnTo>
                <a:lnTo>
                  <a:pt x="32520" y="24345"/>
                </a:lnTo>
                <a:lnTo>
                  <a:pt x="32421" y="24326"/>
                </a:lnTo>
                <a:close/>
                <a:moveTo>
                  <a:pt x="42758" y="24048"/>
                </a:moveTo>
                <a:lnTo>
                  <a:pt x="42659" y="24068"/>
                </a:lnTo>
                <a:lnTo>
                  <a:pt x="42580" y="24088"/>
                </a:lnTo>
                <a:lnTo>
                  <a:pt x="42500" y="24147"/>
                </a:lnTo>
                <a:lnTo>
                  <a:pt x="42441" y="24207"/>
                </a:lnTo>
                <a:lnTo>
                  <a:pt x="42381" y="24266"/>
                </a:lnTo>
                <a:lnTo>
                  <a:pt x="42342" y="24345"/>
                </a:lnTo>
                <a:lnTo>
                  <a:pt x="42302" y="24445"/>
                </a:lnTo>
                <a:lnTo>
                  <a:pt x="42302" y="24524"/>
                </a:lnTo>
                <a:lnTo>
                  <a:pt x="42302" y="24623"/>
                </a:lnTo>
                <a:lnTo>
                  <a:pt x="42322" y="24703"/>
                </a:lnTo>
                <a:lnTo>
                  <a:pt x="42342" y="24782"/>
                </a:lnTo>
                <a:lnTo>
                  <a:pt x="42401" y="24861"/>
                </a:lnTo>
                <a:lnTo>
                  <a:pt x="42481" y="24941"/>
                </a:lnTo>
                <a:lnTo>
                  <a:pt x="42580" y="25000"/>
                </a:lnTo>
                <a:lnTo>
                  <a:pt x="42699" y="25040"/>
                </a:lnTo>
                <a:lnTo>
                  <a:pt x="42897" y="25040"/>
                </a:lnTo>
                <a:lnTo>
                  <a:pt x="42977" y="25000"/>
                </a:lnTo>
                <a:lnTo>
                  <a:pt x="43056" y="24960"/>
                </a:lnTo>
                <a:lnTo>
                  <a:pt x="43115" y="24881"/>
                </a:lnTo>
                <a:lnTo>
                  <a:pt x="43175" y="24822"/>
                </a:lnTo>
                <a:lnTo>
                  <a:pt x="43215" y="24722"/>
                </a:lnTo>
                <a:lnTo>
                  <a:pt x="43254" y="24643"/>
                </a:lnTo>
                <a:lnTo>
                  <a:pt x="43274" y="24544"/>
                </a:lnTo>
                <a:lnTo>
                  <a:pt x="43274" y="24464"/>
                </a:lnTo>
                <a:lnTo>
                  <a:pt x="43254" y="24365"/>
                </a:lnTo>
                <a:lnTo>
                  <a:pt x="43215" y="24286"/>
                </a:lnTo>
                <a:lnTo>
                  <a:pt x="43155" y="24207"/>
                </a:lnTo>
                <a:lnTo>
                  <a:pt x="43076" y="24147"/>
                </a:lnTo>
                <a:lnTo>
                  <a:pt x="42977" y="24088"/>
                </a:lnTo>
                <a:lnTo>
                  <a:pt x="42857" y="24048"/>
                </a:lnTo>
                <a:close/>
                <a:moveTo>
                  <a:pt x="34584" y="24722"/>
                </a:moveTo>
                <a:lnTo>
                  <a:pt x="34485" y="24742"/>
                </a:lnTo>
                <a:lnTo>
                  <a:pt x="34366" y="24782"/>
                </a:lnTo>
                <a:lnTo>
                  <a:pt x="34286" y="24861"/>
                </a:lnTo>
                <a:lnTo>
                  <a:pt x="34227" y="24960"/>
                </a:lnTo>
                <a:lnTo>
                  <a:pt x="34207" y="25000"/>
                </a:lnTo>
                <a:lnTo>
                  <a:pt x="34207" y="25080"/>
                </a:lnTo>
                <a:lnTo>
                  <a:pt x="34227" y="25139"/>
                </a:lnTo>
                <a:lnTo>
                  <a:pt x="34246" y="25199"/>
                </a:lnTo>
                <a:lnTo>
                  <a:pt x="34286" y="25238"/>
                </a:lnTo>
                <a:lnTo>
                  <a:pt x="34326" y="25278"/>
                </a:lnTo>
                <a:lnTo>
                  <a:pt x="34425" y="25337"/>
                </a:lnTo>
                <a:lnTo>
                  <a:pt x="34564" y="25337"/>
                </a:lnTo>
                <a:lnTo>
                  <a:pt x="34663" y="25298"/>
                </a:lnTo>
                <a:lnTo>
                  <a:pt x="34723" y="25278"/>
                </a:lnTo>
                <a:lnTo>
                  <a:pt x="34743" y="25218"/>
                </a:lnTo>
                <a:lnTo>
                  <a:pt x="34802" y="25119"/>
                </a:lnTo>
                <a:lnTo>
                  <a:pt x="34802" y="24980"/>
                </a:lnTo>
                <a:lnTo>
                  <a:pt x="34762" y="24881"/>
                </a:lnTo>
                <a:lnTo>
                  <a:pt x="34723" y="24822"/>
                </a:lnTo>
                <a:lnTo>
                  <a:pt x="34683" y="24782"/>
                </a:lnTo>
                <a:lnTo>
                  <a:pt x="34643" y="24742"/>
                </a:lnTo>
                <a:lnTo>
                  <a:pt x="34584" y="24722"/>
                </a:lnTo>
                <a:close/>
                <a:moveTo>
                  <a:pt x="26191" y="25397"/>
                </a:moveTo>
                <a:lnTo>
                  <a:pt x="26151" y="25417"/>
                </a:lnTo>
                <a:lnTo>
                  <a:pt x="26112" y="25437"/>
                </a:lnTo>
                <a:lnTo>
                  <a:pt x="26092" y="25476"/>
                </a:lnTo>
                <a:lnTo>
                  <a:pt x="26092" y="25496"/>
                </a:lnTo>
                <a:lnTo>
                  <a:pt x="26092" y="25536"/>
                </a:lnTo>
                <a:lnTo>
                  <a:pt x="26112" y="25576"/>
                </a:lnTo>
                <a:lnTo>
                  <a:pt x="26151" y="25595"/>
                </a:lnTo>
                <a:lnTo>
                  <a:pt x="26231" y="25595"/>
                </a:lnTo>
                <a:lnTo>
                  <a:pt x="26270" y="25576"/>
                </a:lnTo>
                <a:lnTo>
                  <a:pt x="26290" y="25536"/>
                </a:lnTo>
                <a:lnTo>
                  <a:pt x="26310" y="25496"/>
                </a:lnTo>
                <a:lnTo>
                  <a:pt x="26310" y="25457"/>
                </a:lnTo>
                <a:lnTo>
                  <a:pt x="26270" y="25417"/>
                </a:lnTo>
                <a:lnTo>
                  <a:pt x="26231" y="25397"/>
                </a:lnTo>
                <a:close/>
                <a:moveTo>
                  <a:pt x="44861" y="24484"/>
                </a:moveTo>
                <a:lnTo>
                  <a:pt x="44703" y="24504"/>
                </a:lnTo>
                <a:lnTo>
                  <a:pt x="44623" y="24544"/>
                </a:lnTo>
                <a:lnTo>
                  <a:pt x="44544" y="24564"/>
                </a:lnTo>
                <a:lnTo>
                  <a:pt x="44484" y="24623"/>
                </a:lnTo>
                <a:lnTo>
                  <a:pt x="44425" y="24683"/>
                </a:lnTo>
                <a:lnTo>
                  <a:pt x="44365" y="24742"/>
                </a:lnTo>
                <a:lnTo>
                  <a:pt x="44326" y="24822"/>
                </a:lnTo>
                <a:lnTo>
                  <a:pt x="44306" y="24921"/>
                </a:lnTo>
                <a:lnTo>
                  <a:pt x="44286" y="25020"/>
                </a:lnTo>
                <a:lnTo>
                  <a:pt x="44286" y="25099"/>
                </a:lnTo>
                <a:lnTo>
                  <a:pt x="44306" y="25179"/>
                </a:lnTo>
                <a:lnTo>
                  <a:pt x="44346" y="25258"/>
                </a:lnTo>
                <a:lnTo>
                  <a:pt x="44385" y="25337"/>
                </a:lnTo>
                <a:lnTo>
                  <a:pt x="44504" y="25457"/>
                </a:lnTo>
                <a:lnTo>
                  <a:pt x="44643" y="25556"/>
                </a:lnTo>
                <a:lnTo>
                  <a:pt x="44802" y="25595"/>
                </a:lnTo>
                <a:lnTo>
                  <a:pt x="44881" y="25615"/>
                </a:lnTo>
                <a:lnTo>
                  <a:pt x="44961" y="25595"/>
                </a:lnTo>
                <a:lnTo>
                  <a:pt x="45040" y="25576"/>
                </a:lnTo>
                <a:lnTo>
                  <a:pt x="45119" y="25556"/>
                </a:lnTo>
                <a:lnTo>
                  <a:pt x="45179" y="25496"/>
                </a:lnTo>
                <a:lnTo>
                  <a:pt x="45258" y="25437"/>
                </a:lnTo>
                <a:lnTo>
                  <a:pt x="45318" y="25357"/>
                </a:lnTo>
                <a:lnTo>
                  <a:pt x="45357" y="25278"/>
                </a:lnTo>
                <a:lnTo>
                  <a:pt x="45397" y="25179"/>
                </a:lnTo>
                <a:lnTo>
                  <a:pt x="45417" y="25099"/>
                </a:lnTo>
                <a:lnTo>
                  <a:pt x="45417" y="25000"/>
                </a:lnTo>
                <a:lnTo>
                  <a:pt x="45397" y="24901"/>
                </a:lnTo>
                <a:lnTo>
                  <a:pt x="45357" y="24822"/>
                </a:lnTo>
                <a:lnTo>
                  <a:pt x="45318" y="24722"/>
                </a:lnTo>
                <a:lnTo>
                  <a:pt x="45258" y="24643"/>
                </a:lnTo>
                <a:lnTo>
                  <a:pt x="45199" y="24584"/>
                </a:lnTo>
                <a:lnTo>
                  <a:pt x="45119" y="24544"/>
                </a:lnTo>
                <a:lnTo>
                  <a:pt x="45040" y="24504"/>
                </a:lnTo>
                <a:lnTo>
                  <a:pt x="44961" y="24484"/>
                </a:lnTo>
                <a:close/>
                <a:moveTo>
                  <a:pt x="24088" y="25516"/>
                </a:moveTo>
                <a:lnTo>
                  <a:pt x="24048" y="25536"/>
                </a:lnTo>
                <a:lnTo>
                  <a:pt x="24028" y="25576"/>
                </a:lnTo>
                <a:lnTo>
                  <a:pt x="24048" y="25615"/>
                </a:lnTo>
                <a:lnTo>
                  <a:pt x="24088" y="25635"/>
                </a:lnTo>
                <a:lnTo>
                  <a:pt x="24128" y="25615"/>
                </a:lnTo>
                <a:lnTo>
                  <a:pt x="24147" y="25576"/>
                </a:lnTo>
                <a:lnTo>
                  <a:pt x="24128" y="25536"/>
                </a:lnTo>
                <a:lnTo>
                  <a:pt x="24088" y="25516"/>
                </a:lnTo>
                <a:close/>
                <a:moveTo>
                  <a:pt x="46826" y="24425"/>
                </a:moveTo>
                <a:lnTo>
                  <a:pt x="46746" y="24445"/>
                </a:lnTo>
                <a:lnTo>
                  <a:pt x="46647" y="24484"/>
                </a:lnTo>
                <a:lnTo>
                  <a:pt x="46568" y="24544"/>
                </a:lnTo>
                <a:lnTo>
                  <a:pt x="46488" y="24603"/>
                </a:lnTo>
                <a:lnTo>
                  <a:pt x="46429" y="24683"/>
                </a:lnTo>
                <a:lnTo>
                  <a:pt x="46389" y="24762"/>
                </a:lnTo>
                <a:lnTo>
                  <a:pt x="46350" y="24861"/>
                </a:lnTo>
                <a:lnTo>
                  <a:pt x="46330" y="24941"/>
                </a:lnTo>
                <a:lnTo>
                  <a:pt x="46330" y="25040"/>
                </a:lnTo>
                <a:lnTo>
                  <a:pt x="46330" y="25119"/>
                </a:lnTo>
                <a:lnTo>
                  <a:pt x="46350" y="25218"/>
                </a:lnTo>
                <a:lnTo>
                  <a:pt x="46389" y="25298"/>
                </a:lnTo>
                <a:lnTo>
                  <a:pt x="46429" y="25377"/>
                </a:lnTo>
                <a:lnTo>
                  <a:pt x="46488" y="25457"/>
                </a:lnTo>
                <a:lnTo>
                  <a:pt x="46548" y="25516"/>
                </a:lnTo>
                <a:lnTo>
                  <a:pt x="46627" y="25576"/>
                </a:lnTo>
                <a:lnTo>
                  <a:pt x="46707" y="25615"/>
                </a:lnTo>
                <a:lnTo>
                  <a:pt x="46806" y="25635"/>
                </a:lnTo>
                <a:lnTo>
                  <a:pt x="46905" y="25655"/>
                </a:lnTo>
                <a:lnTo>
                  <a:pt x="47024" y="25655"/>
                </a:lnTo>
                <a:lnTo>
                  <a:pt x="47123" y="25615"/>
                </a:lnTo>
                <a:lnTo>
                  <a:pt x="47223" y="25576"/>
                </a:lnTo>
                <a:lnTo>
                  <a:pt x="47302" y="25516"/>
                </a:lnTo>
                <a:lnTo>
                  <a:pt x="47381" y="25437"/>
                </a:lnTo>
                <a:lnTo>
                  <a:pt x="47441" y="25357"/>
                </a:lnTo>
                <a:lnTo>
                  <a:pt x="47500" y="25258"/>
                </a:lnTo>
                <a:lnTo>
                  <a:pt x="47520" y="25159"/>
                </a:lnTo>
                <a:lnTo>
                  <a:pt x="47520" y="25060"/>
                </a:lnTo>
                <a:lnTo>
                  <a:pt x="47520" y="24960"/>
                </a:lnTo>
                <a:lnTo>
                  <a:pt x="47500" y="24881"/>
                </a:lnTo>
                <a:lnTo>
                  <a:pt x="47480" y="24782"/>
                </a:lnTo>
                <a:lnTo>
                  <a:pt x="47421" y="24703"/>
                </a:lnTo>
                <a:lnTo>
                  <a:pt x="47381" y="24643"/>
                </a:lnTo>
                <a:lnTo>
                  <a:pt x="47322" y="24584"/>
                </a:lnTo>
                <a:lnTo>
                  <a:pt x="47242" y="24524"/>
                </a:lnTo>
                <a:lnTo>
                  <a:pt x="47163" y="24484"/>
                </a:lnTo>
                <a:lnTo>
                  <a:pt x="47084" y="24445"/>
                </a:lnTo>
                <a:lnTo>
                  <a:pt x="47004" y="24425"/>
                </a:lnTo>
                <a:close/>
                <a:moveTo>
                  <a:pt x="36588" y="25139"/>
                </a:moveTo>
                <a:lnTo>
                  <a:pt x="36508" y="25159"/>
                </a:lnTo>
                <a:lnTo>
                  <a:pt x="36389" y="25218"/>
                </a:lnTo>
                <a:lnTo>
                  <a:pt x="36290" y="25318"/>
                </a:lnTo>
                <a:lnTo>
                  <a:pt x="36250" y="25377"/>
                </a:lnTo>
                <a:lnTo>
                  <a:pt x="36211" y="25437"/>
                </a:lnTo>
                <a:lnTo>
                  <a:pt x="36191" y="25516"/>
                </a:lnTo>
                <a:lnTo>
                  <a:pt x="36191" y="25576"/>
                </a:lnTo>
                <a:lnTo>
                  <a:pt x="36211" y="25655"/>
                </a:lnTo>
                <a:lnTo>
                  <a:pt x="36250" y="25734"/>
                </a:lnTo>
                <a:lnTo>
                  <a:pt x="36310" y="25794"/>
                </a:lnTo>
                <a:lnTo>
                  <a:pt x="36369" y="25853"/>
                </a:lnTo>
                <a:lnTo>
                  <a:pt x="36429" y="25893"/>
                </a:lnTo>
                <a:lnTo>
                  <a:pt x="36627" y="25893"/>
                </a:lnTo>
                <a:lnTo>
                  <a:pt x="36746" y="25833"/>
                </a:lnTo>
                <a:lnTo>
                  <a:pt x="36846" y="25734"/>
                </a:lnTo>
                <a:lnTo>
                  <a:pt x="36885" y="25675"/>
                </a:lnTo>
                <a:lnTo>
                  <a:pt x="36905" y="25615"/>
                </a:lnTo>
                <a:lnTo>
                  <a:pt x="36925" y="25536"/>
                </a:lnTo>
                <a:lnTo>
                  <a:pt x="36925" y="25476"/>
                </a:lnTo>
                <a:lnTo>
                  <a:pt x="36905" y="25397"/>
                </a:lnTo>
                <a:lnTo>
                  <a:pt x="36866" y="25318"/>
                </a:lnTo>
                <a:lnTo>
                  <a:pt x="36826" y="25258"/>
                </a:lnTo>
                <a:lnTo>
                  <a:pt x="36766" y="25199"/>
                </a:lnTo>
                <a:lnTo>
                  <a:pt x="36707" y="25159"/>
                </a:lnTo>
                <a:lnTo>
                  <a:pt x="36647" y="25139"/>
                </a:lnTo>
                <a:close/>
                <a:moveTo>
                  <a:pt x="28135" y="25853"/>
                </a:moveTo>
                <a:lnTo>
                  <a:pt x="28096" y="25893"/>
                </a:lnTo>
                <a:lnTo>
                  <a:pt x="28056" y="25933"/>
                </a:lnTo>
                <a:lnTo>
                  <a:pt x="28056" y="26012"/>
                </a:lnTo>
                <a:lnTo>
                  <a:pt x="28056" y="26072"/>
                </a:lnTo>
                <a:lnTo>
                  <a:pt x="28096" y="26131"/>
                </a:lnTo>
                <a:lnTo>
                  <a:pt x="28135" y="26151"/>
                </a:lnTo>
                <a:lnTo>
                  <a:pt x="28215" y="26171"/>
                </a:lnTo>
                <a:lnTo>
                  <a:pt x="28274" y="26151"/>
                </a:lnTo>
                <a:lnTo>
                  <a:pt x="28334" y="26131"/>
                </a:lnTo>
                <a:lnTo>
                  <a:pt x="28374" y="26091"/>
                </a:lnTo>
                <a:lnTo>
                  <a:pt x="28393" y="26012"/>
                </a:lnTo>
                <a:lnTo>
                  <a:pt x="28374" y="25933"/>
                </a:lnTo>
                <a:lnTo>
                  <a:pt x="28334" y="25893"/>
                </a:lnTo>
                <a:lnTo>
                  <a:pt x="28274" y="25853"/>
                </a:lnTo>
                <a:close/>
                <a:moveTo>
                  <a:pt x="48949" y="24841"/>
                </a:moveTo>
                <a:lnTo>
                  <a:pt x="48849" y="24861"/>
                </a:lnTo>
                <a:lnTo>
                  <a:pt x="48730" y="24901"/>
                </a:lnTo>
                <a:lnTo>
                  <a:pt x="48651" y="24941"/>
                </a:lnTo>
                <a:lnTo>
                  <a:pt x="48572" y="25000"/>
                </a:lnTo>
                <a:lnTo>
                  <a:pt x="48492" y="25099"/>
                </a:lnTo>
                <a:lnTo>
                  <a:pt x="48433" y="25179"/>
                </a:lnTo>
                <a:lnTo>
                  <a:pt x="48373" y="25278"/>
                </a:lnTo>
                <a:lnTo>
                  <a:pt x="48353" y="25357"/>
                </a:lnTo>
                <a:lnTo>
                  <a:pt x="48334" y="25457"/>
                </a:lnTo>
                <a:lnTo>
                  <a:pt x="48334" y="25556"/>
                </a:lnTo>
                <a:lnTo>
                  <a:pt x="48334" y="25655"/>
                </a:lnTo>
                <a:lnTo>
                  <a:pt x="48373" y="25754"/>
                </a:lnTo>
                <a:lnTo>
                  <a:pt x="48393" y="25853"/>
                </a:lnTo>
                <a:lnTo>
                  <a:pt x="48453" y="25933"/>
                </a:lnTo>
                <a:lnTo>
                  <a:pt x="48512" y="26012"/>
                </a:lnTo>
                <a:lnTo>
                  <a:pt x="48592" y="26072"/>
                </a:lnTo>
                <a:lnTo>
                  <a:pt x="48671" y="26131"/>
                </a:lnTo>
                <a:lnTo>
                  <a:pt x="48770" y="26171"/>
                </a:lnTo>
                <a:lnTo>
                  <a:pt x="48869" y="26191"/>
                </a:lnTo>
                <a:lnTo>
                  <a:pt x="48988" y="26210"/>
                </a:lnTo>
                <a:lnTo>
                  <a:pt x="49107" y="26191"/>
                </a:lnTo>
                <a:lnTo>
                  <a:pt x="49226" y="26171"/>
                </a:lnTo>
                <a:lnTo>
                  <a:pt x="49326" y="26111"/>
                </a:lnTo>
                <a:lnTo>
                  <a:pt x="49425" y="26052"/>
                </a:lnTo>
                <a:lnTo>
                  <a:pt x="49504" y="25972"/>
                </a:lnTo>
                <a:lnTo>
                  <a:pt x="49564" y="25873"/>
                </a:lnTo>
                <a:lnTo>
                  <a:pt x="49623" y="25774"/>
                </a:lnTo>
                <a:lnTo>
                  <a:pt x="49663" y="25655"/>
                </a:lnTo>
                <a:lnTo>
                  <a:pt x="49643" y="25457"/>
                </a:lnTo>
                <a:lnTo>
                  <a:pt x="49603" y="25258"/>
                </a:lnTo>
                <a:lnTo>
                  <a:pt x="49564" y="25179"/>
                </a:lnTo>
                <a:lnTo>
                  <a:pt x="49504" y="25099"/>
                </a:lnTo>
                <a:lnTo>
                  <a:pt x="49445" y="25020"/>
                </a:lnTo>
                <a:lnTo>
                  <a:pt x="49345" y="24960"/>
                </a:lnTo>
                <a:lnTo>
                  <a:pt x="49266" y="24901"/>
                </a:lnTo>
                <a:lnTo>
                  <a:pt x="49167" y="24861"/>
                </a:lnTo>
                <a:lnTo>
                  <a:pt x="49048" y="24841"/>
                </a:lnTo>
                <a:close/>
                <a:moveTo>
                  <a:pt x="38552" y="25615"/>
                </a:moveTo>
                <a:lnTo>
                  <a:pt x="38473" y="25655"/>
                </a:lnTo>
                <a:lnTo>
                  <a:pt x="38393" y="25675"/>
                </a:lnTo>
                <a:lnTo>
                  <a:pt x="38334" y="25734"/>
                </a:lnTo>
                <a:lnTo>
                  <a:pt x="38274" y="25794"/>
                </a:lnTo>
                <a:lnTo>
                  <a:pt x="38235" y="25853"/>
                </a:lnTo>
                <a:lnTo>
                  <a:pt x="38195" y="25933"/>
                </a:lnTo>
                <a:lnTo>
                  <a:pt x="38195" y="26012"/>
                </a:lnTo>
                <a:lnTo>
                  <a:pt x="38195" y="26091"/>
                </a:lnTo>
                <a:lnTo>
                  <a:pt x="38215" y="26191"/>
                </a:lnTo>
                <a:lnTo>
                  <a:pt x="38254" y="26270"/>
                </a:lnTo>
                <a:lnTo>
                  <a:pt x="38314" y="26330"/>
                </a:lnTo>
                <a:lnTo>
                  <a:pt x="38373" y="26389"/>
                </a:lnTo>
                <a:lnTo>
                  <a:pt x="38453" y="26429"/>
                </a:lnTo>
                <a:lnTo>
                  <a:pt x="38532" y="26449"/>
                </a:lnTo>
                <a:lnTo>
                  <a:pt x="38612" y="26468"/>
                </a:lnTo>
                <a:lnTo>
                  <a:pt x="38691" y="26449"/>
                </a:lnTo>
                <a:lnTo>
                  <a:pt x="38770" y="26429"/>
                </a:lnTo>
                <a:lnTo>
                  <a:pt x="38850" y="26389"/>
                </a:lnTo>
                <a:lnTo>
                  <a:pt x="38909" y="26330"/>
                </a:lnTo>
                <a:lnTo>
                  <a:pt x="38969" y="26270"/>
                </a:lnTo>
                <a:lnTo>
                  <a:pt x="39008" y="26191"/>
                </a:lnTo>
                <a:lnTo>
                  <a:pt x="39028" y="26131"/>
                </a:lnTo>
                <a:lnTo>
                  <a:pt x="39028" y="26032"/>
                </a:lnTo>
                <a:lnTo>
                  <a:pt x="39008" y="25873"/>
                </a:lnTo>
                <a:lnTo>
                  <a:pt x="38969" y="25794"/>
                </a:lnTo>
                <a:lnTo>
                  <a:pt x="38909" y="25714"/>
                </a:lnTo>
                <a:lnTo>
                  <a:pt x="38850" y="25675"/>
                </a:lnTo>
                <a:lnTo>
                  <a:pt x="38770" y="25635"/>
                </a:lnTo>
                <a:lnTo>
                  <a:pt x="38711" y="25615"/>
                </a:lnTo>
                <a:close/>
                <a:moveTo>
                  <a:pt x="40615" y="25536"/>
                </a:moveTo>
                <a:lnTo>
                  <a:pt x="40516" y="25576"/>
                </a:lnTo>
                <a:lnTo>
                  <a:pt x="40437" y="25615"/>
                </a:lnTo>
                <a:lnTo>
                  <a:pt x="40358" y="25675"/>
                </a:lnTo>
                <a:lnTo>
                  <a:pt x="40278" y="25734"/>
                </a:lnTo>
                <a:lnTo>
                  <a:pt x="40238" y="25814"/>
                </a:lnTo>
                <a:lnTo>
                  <a:pt x="40219" y="25913"/>
                </a:lnTo>
                <a:lnTo>
                  <a:pt x="40238" y="26091"/>
                </a:lnTo>
                <a:lnTo>
                  <a:pt x="40258" y="26191"/>
                </a:lnTo>
                <a:lnTo>
                  <a:pt x="40298" y="26270"/>
                </a:lnTo>
                <a:lnTo>
                  <a:pt x="40358" y="26349"/>
                </a:lnTo>
                <a:lnTo>
                  <a:pt x="40417" y="26409"/>
                </a:lnTo>
                <a:lnTo>
                  <a:pt x="40496" y="26449"/>
                </a:lnTo>
                <a:lnTo>
                  <a:pt x="40596" y="26488"/>
                </a:lnTo>
                <a:lnTo>
                  <a:pt x="40794" y="26488"/>
                </a:lnTo>
                <a:lnTo>
                  <a:pt x="40873" y="26449"/>
                </a:lnTo>
                <a:lnTo>
                  <a:pt x="40953" y="26409"/>
                </a:lnTo>
                <a:lnTo>
                  <a:pt x="41012" y="26349"/>
                </a:lnTo>
                <a:lnTo>
                  <a:pt x="41072" y="26270"/>
                </a:lnTo>
                <a:lnTo>
                  <a:pt x="41111" y="26191"/>
                </a:lnTo>
                <a:lnTo>
                  <a:pt x="41151" y="26111"/>
                </a:lnTo>
                <a:lnTo>
                  <a:pt x="41151" y="26012"/>
                </a:lnTo>
                <a:lnTo>
                  <a:pt x="41151" y="25913"/>
                </a:lnTo>
                <a:lnTo>
                  <a:pt x="41131" y="25833"/>
                </a:lnTo>
                <a:lnTo>
                  <a:pt x="41092" y="25754"/>
                </a:lnTo>
                <a:lnTo>
                  <a:pt x="41032" y="25675"/>
                </a:lnTo>
                <a:lnTo>
                  <a:pt x="40953" y="25615"/>
                </a:lnTo>
                <a:lnTo>
                  <a:pt x="40873" y="25576"/>
                </a:lnTo>
                <a:lnTo>
                  <a:pt x="40794" y="25536"/>
                </a:lnTo>
                <a:close/>
                <a:moveTo>
                  <a:pt x="32322" y="26191"/>
                </a:moveTo>
                <a:lnTo>
                  <a:pt x="32223" y="26210"/>
                </a:lnTo>
                <a:lnTo>
                  <a:pt x="32143" y="26270"/>
                </a:lnTo>
                <a:lnTo>
                  <a:pt x="32104" y="26310"/>
                </a:lnTo>
                <a:lnTo>
                  <a:pt x="32084" y="26369"/>
                </a:lnTo>
                <a:lnTo>
                  <a:pt x="32064" y="26429"/>
                </a:lnTo>
                <a:lnTo>
                  <a:pt x="32064" y="26488"/>
                </a:lnTo>
                <a:lnTo>
                  <a:pt x="32084" y="26587"/>
                </a:lnTo>
                <a:lnTo>
                  <a:pt x="32143" y="26667"/>
                </a:lnTo>
                <a:lnTo>
                  <a:pt x="32223" y="26706"/>
                </a:lnTo>
                <a:lnTo>
                  <a:pt x="32322" y="26726"/>
                </a:lnTo>
                <a:lnTo>
                  <a:pt x="32421" y="26706"/>
                </a:lnTo>
                <a:lnTo>
                  <a:pt x="32520" y="26647"/>
                </a:lnTo>
                <a:lnTo>
                  <a:pt x="32600" y="26568"/>
                </a:lnTo>
                <a:lnTo>
                  <a:pt x="32600" y="26508"/>
                </a:lnTo>
                <a:lnTo>
                  <a:pt x="32600" y="26449"/>
                </a:lnTo>
                <a:lnTo>
                  <a:pt x="32580" y="26349"/>
                </a:lnTo>
                <a:lnTo>
                  <a:pt x="32500" y="26270"/>
                </a:lnTo>
                <a:lnTo>
                  <a:pt x="32421" y="26210"/>
                </a:lnTo>
                <a:lnTo>
                  <a:pt x="32322" y="26191"/>
                </a:lnTo>
                <a:close/>
                <a:moveTo>
                  <a:pt x="30139" y="26310"/>
                </a:moveTo>
                <a:lnTo>
                  <a:pt x="30060" y="26369"/>
                </a:lnTo>
                <a:lnTo>
                  <a:pt x="30020" y="26468"/>
                </a:lnTo>
                <a:lnTo>
                  <a:pt x="30020" y="26548"/>
                </a:lnTo>
                <a:lnTo>
                  <a:pt x="30060" y="26627"/>
                </a:lnTo>
                <a:lnTo>
                  <a:pt x="30100" y="26706"/>
                </a:lnTo>
                <a:lnTo>
                  <a:pt x="30159" y="26746"/>
                </a:lnTo>
                <a:lnTo>
                  <a:pt x="30239" y="26766"/>
                </a:lnTo>
                <a:lnTo>
                  <a:pt x="30318" y="26746"/>
                </a:lnTo>
                <a:lnTo>
                  <a:pt x="30397" y="26687"/>
                </a:lnTo>
                <a:lnTo>
                  <a:pt x="30457" y="26607"/>
                </a:lnTo>
                <a:lnTo>
                  <a:pt x="30457" y="26508"/>
                </a:lnTo>
                <a:lnTo>
                  <a:pt x="30437" y="26429"/>
                </a:lnTo>
                <a:lnTo>
                  <a:pt x="30378" y="26369"/>
                </a:lnTo>
                <a:lnTo>
                  <a:pt x="30318" y="26330"/>
                </a:lnTo>
                <a:lnTo>
                  <a:pt x="30239" y="26310"/>
                </a:lnTo>
                <a:close/>
                <a:moveTo>
                  <a:pt x="42738" y="25972"/>
                </a:moveTo>
                <a:lnTo>
                  <a:pt x="42619" y="25992"/>
                </a:lnTo>
                <a:lnTo>
                  <a:pt x="42520" y="26032"/>
                </a:lnTo>
                <a:lnTo>
                  <a:pt x="42441" y="26072"/>
                </a:lnTo>
                <a:lnTo>
                  <a:pt x="42361" y="26131"/>
                </a:lnTo>
                <a:lnTo>
                  <a:pt x="42282" y="26210"/>
                </a:lnTo>
                <a:lnTo>
                  <a:pt x="42242" y="26310"/>
                </a:lnTo>
                <a:lnTo>
                  <a:pt x="42203" y="26409"/>
                </a:lnTo>
                <a:lnTo>
                  <a:pt x="42203" y="26528"/>
                </a:lnTo>
                <a:lnTo>
                  <a:pt x="42223" y="26627"/>
                </a:lnTo>
                <a:lnTo>
                  <a:pt x="42242" y="26726"/>
                </a:lnTo>
                <a:lnTo>
                  <a:pt x="42302" y="26806"/>
                </a:lnTo>
                <a:lnTo>
                  <a:pt x="42361" y="26885"/>
                </a:lnTo>
                <a:lnTo>
                  <a:pt x="42441" y="26945"/>
                </a:lnTo>
                <a:lnTo>
                  <a:pt x="42540" y="27004"/>
                </a:lnTo>
                <a:lnTo>
                  <a:pt x="42659" y="27044"/>
                </a:lnTo>
                <a:lnTo>
                  <a:pt x="42758" y="27044"/>
                </a:lnTo>
                <a:lnTo>
                  <a:pt x="42857" y="27024"/>
                </a:lnTo>
                <a:lnTo>
                  <a:pt x="42937" y="27004"/>
                </a:lnTo>
                <a:lnTo>
                  <a:pt x="43036" y="26945"/>
                </a:lnTo>
                <a:lnTo>
                  <a:pt x="43096" y="26885"/>
                </a:lnTo>
                <a:lnTo>
                  <a:pt x="43175" y="26806"/>
                </a:lnTo>
                <a:lnTo>
                  <a:pt x="43234" y="26706"/>
                </a:lnTo>
                <a:lnTo>
                  <a:pt x="43254" y="26607"/>
                </a:lnTo>
                <a:lnTo>
                  <a:pt x="43254" y="26508"/>
                </a:lnTo>
                <a:lnTo>
                  <a:pt x="43234" y="26389"/>
                </a:lnTo>
                <a:lnTo>
                  <a:pt x="43215" y="26290"/>
                </a:lnTo>
                <a:lnTo>
                  <a:pt x="43175" y="26210"/>
                </a:lnTo>
                <a:lnTo>
                  <a:pt x="43115" y="26131"/>
                </a:lnTo>
                <a:lnTo>
                  <a:pt x="43036" y="26072"/>
                </a:lnTo>
                <a:lnTo>
                  <a:pt x="42937" y="26012"/>
                </a:lnTo>
                <a:lnTo>
                  <a:pt x="42838" y="25992"/>
                </a:lnTo>
                <a:lnTo>
                  <a:pt x="42738" y="25972"/>
                </a:lnTo>
                <a:close/>
                <a:moveTo>
                  <a:pt x="22620" y="26984"/>
                </a:moveTo>
                <a:lnTo>
                  <a:pt x="22580" y="27004"/>
                </a:lnTo>
                <a:lnTo>
                  <a:pt x="22560" y="27024"/>
                </a:lnTo>
                <a:lnTo>
                  <a:pt x="22580" y="27064"/>
                </a:lnTo>
                <a:lnTo>
                  <a:pt x="22620" y="27083"/>
                </a:lnTo>
                <a:lnTo>
                  <a:pt x="22659" y="27064"/>
                </a:lnTo>
                <a:lnTo>
                  <a:pt x="22679" y="27024"/>
                </a:lnTo>
                <a:lnTo>
                  <a:pt x="22659" y="27004"/>
                </a:lnTo>
                <a:lnTo>
                  <a:pt x="22620" y="26984"/>
                </a:lnTo>
                <a:close/>
                <a:moveTo>
                  <a:pt x="34346" y="26647"/>
                </a:moveTo>
                <a:lnTo>
                  <a:pt x="34227" y="26687"/>
                </a:lnTo>
                <a:lnTo>
                  <a:pt x="34108" y="26746"/>
                </a:lnTo>
                <a:lnTo>
                  <a:pt x="34068" y="26786"/>
                </a:lnTo>
                <a:lnTo>
                  <a:pt x="34028" y="26845"/>
                </a:lnTo>
                <a:lnTo>
                  <a:pt x="34028" y="26905"/>
                </a:lnTo>
                <a:lnTo>
                  <a:pt x="34028" y="26984"/>
                </a:lnTo>
                <a:lnTo>
                  <a:pt x="34048" y="27123"/>
                </a:lnTo>
                <a:lnTo>
                  <a:pt x="34068" y="27183"/>
                </a:lnTo>
                <a:lnTo>
                  <a:pt x="34108" y="27222"/>
                </a:lnTo>
                <a:lnTo>
                  <a:pt x="34167" y="27262"/>
                </a:lnTo>
                <a:lnTo>
                  <a:pt x="34227" y="27302"/>
                </a:lnTo>
                <a:lnTo>
                  <a:pt x="34286" y="27322"/>
                </a:lnTo>
                <a:lnTo>
                  <a:pt x="34425" y="27322"/>
                </a:lnTo>
                <a:lnTo>
                  <a:pt x="34485" y="27302"/>
                </a:lnTo>
                <a:lnTo>
                  <a:pt x="34544" y="27262"/>
                </a:lnTo>
                <a:lnTo>
                  <a:pt x="34584" y="27222"/>
                </a:lnTo>
                <a:lnTo>
                  <a:pt x="34623" y="27163"/>
                </a:lnTo>
                <a:lnTo>
                  <a:pt x="34663" y="27103"/>
                </a:lnTo>
                <a:lnTo>
                  <a:pt x="34683" y="26984"/>
                </a:lnTo>
                <a:lnTo>
                  <a:pt x="34683" y="26925"/>
                </a:lnTo>
                <a:lnTo>
                  <a:pt x="34663" y="26865"/>
                </a:lnTo>
                <a:lnTo>
                  <a:pt x="34623" y="26806"/>
                </a:lnTo>
                <a:lnTo>
                  <a:pt x="34584" y="26746"/>
                </a:lnTo>
                <a:lnTo>
                  <a:pt x="34524" y="26706"/>
                </a:lnTo>
                <a:lnTo>
                  <a:pt x="34465" y="26667"/>
                </a:lnTo>
                <a:lnTo>
                  <a:pt x="34405" y="26647"/>
                </a:lnTo>
                <a:close/>
                <a:moveTo>
                  <a:pt x="25576" y="27103"/>
                </a:moveTo>
                <a:lnTo>
                  <a:pt x="25536" y="27123"/>
                </a:lnTo>
                <a:lnTo>
                  <a:pt x="25497" y="27143"/>
                </a:lnTo>
                <a:lnTo>
                  <a:pt x="25477" y="27183"/>
                </a:lnTo>
                <a:lnTo>
                  <a:pt x="25477" y="27222"/>
                </a:lnTo>
                <a:lnTo>
                  <a:pt x="25477" y="27282"/>
                </a:lnTo>
                <a:lnTo>
                  <a:pt x="25497" y="27322"/>
                </a:lnTo>
                <a:lnTo>
                  <a:pt x="25536" y="27361"/>
                </a:lnTo>
                <a:lnTo>
                  <a:pt x="25636" y="27361"/>
                </a:lnTo>
                <a:lnTo>
                  <a:pt x="25675" y="27322"/>
                </a:lnTo>
                <a:lnTo>
                  <a:pt x="25695" y="27282"/>
                </a:lnTo>
                <a:lnTo>
                  <a:pt x="25715" y="27242"/>
                </a:lnTo>
                <a:lnTo>
                  <a:pt x="25715" y="27183"/>
                </a:lnTo>
                <a:lnTo>
                  <a:pt x="25675" y="27143"/>
                </a:lnTo>
                <a:lnTo>
                  <a:pt x="25636" y="27123"/>
                </a:lnTo>
                <a:lnTo>
                  <a:pt x="25576" y="27103"/>
                </a:lnTo>
                <a:close/>
                <a:moveTo>
                  <a:pt x="44683" y="26429"/>
                </a:moveTo>
                <a:lnTo>
                  <a:pt x="44584" y="26449"/>
                </a:lnTo>
                <a:lnTo>
                  <a:pt x="44484" y="26508"/>
                </a:lnTo>
                <a:lnTo>
                  <a:pt x="44405" y="26548"/>
                </a:lnTo>
                <a:lnTo>
                  <a:pt x="44326" y="26627"/>
                </a:lnTo>
                <a:lnTo>
                  <a:pt x="44266" y="26706"/>
                </a:lnTo>
                <a:lnTo>
                  <a:pt x="44207" y="26806"/>
                </a:lnTo>
                <a:lnTo>
                  <a:pt x="44187" y="26905"/>
                </a:lnTo>
                <a:lnTo>
                  <a:pt x="44187" y="27004"/>
                </a:lnTo>
                <a:lnTo>
                  <a:pt x="44187" y="27103"/>
                </a:lnTo>
                <a:lnTo>
                  <a:pt x="44207" y="27183"/>
                </a:lnTo>
                <a:lnTo>
                  <a:pt x="44227" y="27262"/>
                </a:lnTo>
                <a:lnTo>
                  <a:pt x="44286" y="27341"/>
                </a:lnTo>
                <a:lnTo>
                  <a:pt x="44326" y="27421"/>
                </a:lnTo>
                <a:lnTo>
                  <a:pt x="44385" y="27480"/>
                </a:lnTo>
                <a:lnTo>
                  <a:pt x="44465" y="27520"/>
                </a:lnTo>
                <a:lnTo>
                  <a:pt x="44544" y="27560"/>
                </a:lnTo>
                <a:lnTo>
                  <a:pt x="44623" y="27599"/>
                </a:lnTo>
                <a:lnTo>
                  <a:pt x="44703" y="27619"/>
                </a:lnTo>
                <a:lnTo>
                  <a:pt x="44782" y="27619"/>
                </a:lnTo>
                <a:lnTo>
                  <a:pt x="44881" y="27599"/>
                </a:lnTo>
                <a:lnTo>
                  <a:pt x="44961" y="27579"/>
                </a:lnTo>
                <a:lnTo>
                  <a:pt x="45060" y="27540"/>
                </a:lnTo>
                <a:lnTo>
                  <a:pt x="45139" y="27500"/>
                </a:lnTo>
                <a:lnTo>
                  <a:pt x="45219" y="27421"/>
                </a:lnTo>
                <a:lnTo>
                  <a:pt x="45278" y="27341"/>
                </a:lnTo>
                <a:lnTo>
                  <a:pt x="45318" y="27262"/>
                </a:lnTo>
                <a:lnTo>
                  <a:pt x="45338" y="27183"/>
                </a:lnTo>
                <a:lnTo>
                  <a:pt x="45357" y="27103"/>
                </a:lnTo>
                <a:lnTo>
                  <a:pt x="45357" y="27004"/>
                </a:lnTo>
                <a:lnTo>
                  <a:pt x="45357" y="26925"/>
                </a:lnTo>
                <a:lnTo>
                  <a:pt x="45338" y="26845"/>
                </a:lnTo>
                <a:lnTo>
                  <a:pt x="45298" y="26766"/>
                </a:lnTo>
                <a:lnTo>
                  <a:pt x="45258" y="26687"/>
                </a:lnTo>
                <a:lnTo>
                  <a:pt x="45199" y="26607"/>
                </a:lnTo>
                <a:lnTo>
                  <a:pt x="45139" y="26548"/>
                </a:lnTo>
                <a:lnTo>
                  <a:pt x="45060" y="26508"/>
                </a:lnTo>
                <a:lnTo>
                  <a:pt x="44980" y="26468"/>
                </a:lnTo>
                <a:lnTo>
                  <a:pt x="44881" y="26449"/>
                </a:lnTo>
                <a:lnTo>
                  <a:pt x="44782" y="26429"/>
                </a:lnTo>
                <a:close/>
                <a:moveTo>
                  <a:pt x="46766" y="26349"/>
                </a:moveTo>
                <a:lnTo>
                  <a:pt x="46667" y="26369"/>
                </a:lnTo>
                <a:lnTo>
                  <a:pt x="46588" y="26389"/>
                </a:lnTo>
                <a:lnTo>
                  <a:pt x="46488" y="26449"/>
                </a:lnTo>
                <a:lnTo>
                  <a:pt x="46409" y="26508"/>
                </a:lnTo>
                <a:lnTo>
                  <a:pt x="46350" y="26568"/>
                </a:lnTo>
                <a:lnTo>
                  <a:pt x="46290" y="26667"/>
                </a:lnTo>
                <a:lnTo>
                  <a:pt x="46250" y="26746"/>
                </a:lnTo>
                <a:lnTo>
                  <a:pt x="46230" y="26845"/>
                </a:lnTo>
                <a:lnTo>
                  <a:pt x="46211" y="26945"/>
                </a:lnTo>
                <a:lnTo>
                  <a:pt x="46211" y="27044"/>
                </a:lnTo>
                <a:lnTo>
                  <a:pt x="46230" y="27123"/>
                </a:lnTo>
                <a:lnTo>
                  <a:pt x="46270" y="27222"/>
                </a:lnTo>
                <a:lnTo>
                  <a:pt x="46310" y="27302"/>
                </a:lnTo>
                <a:lnTo>
                  <a:pt x="46350" y="27381"/>
                </a:lnTo>
                <a:lnTo>
                  <a:pt x="46409" y="27460"/>
                </a:lnTo>
                <a:lnTo>
                  <a:pt x="46488" y="27520"/>
                </a:lnTo>
                <a:lnTo>
                  <a:pt x="46568" y="27579"/>
                </a:lnTo>
                <a:lnTo>
                  <a:pt x="46647" y="27599"/>
                </a:lnTo>
                <a:lnTo>
                  <a:pt x="46746" y="27639"/>
                </a:lnTo>
                <a:lnTo>
                  <a:pt x="46846" y="27639"/>
                </a:lnTo>
                <a:lnTo>
                  <a:pt x="46945" y="27619"/>
                </a:lnTo>
                <a:lnTo>
                  <a:pt x="47064" y="27579"/>
                </a:lnTo>
                <a:lnTo>
                  <a:pt x="47183" y="27540"/>
                </a:lnTo>
                <a:lnTo>
                  <a:pt x="47262" y="27480"/>
                </a:lnTo>
                <a:lnTo>
                  <a:pt x="47342" y="27401"/>
                </a:lnTo>
                <a:lnTo>
                  <a:pt x="47401" y="27302"/>
                </a:lnTo>
                <a:lnTo>
                  <a:pt x="47441" y="27203"/>
                </a:lnTo>
                <a:lnTo>
                  <a:pt x="47480" y="27103"/>
                </a:lnTo>
                <a:lnTo>
                  <a:pt x="47500" y="26984"/>
                </a:lnTo>
                <a:lnTo>
                  <a:pt x="47461" y="26786"/>
                </a:lnTo>
                <a:lnTo>
                  <a:pt x="47421" y="26687"/>
                </a:lnTo>
                <a:lnTo>
                  <a:pt x="47361" y="26607"/>
                </a:lnTo>
                <a:lnTo>
                  <a:pt x="47322" y="26548"/>
                </a:lnTo>
                <a:lnTo>
                  <a:pt x="47242" y="26468"/>
                </a:lnTo>
                <a:lnTo>
                  <a:pt x="47163" y="26429"/>
                </a:lnTo>
                <a:lnTo>
                  <a:pt x="47064" y="26369"/>
                </a:lnTo>
                <a:lnTo>
                  <a:pt x="46965" y="26349"/>
                </a:lnTo>
                <a:close/>
                <a:moveTo>
                  <a:pt x="36310" y="27083"/>
                </a:moveTo>
                <a:lnTo>
                  <a:pt x="36211" y="27123"/>
                </a:lnTo>
                <a:lnTo>
                  <a:pt x="36131" y="27163"/>
                </a:lnTo>
                <a:lnTo>
                  <a:pt x="36072" y="27222"/>
                </a:lnTo>
                <a:lnTo>
                  <a:pt x="36032" y="27282"/>
                </a:lnTo>
                <a:lnTo>
                  <a:pt x="35993" y="27341"/>
                </a:lnTo>
                <a:lnTo>
                  <a:pt x="35973" y="27421"/>
                </a:lnTo>
                <a:lnTo>
                  <a:pt x="35973" y="27500"/>
                </a:lnTo>
                <a:lnTo>
                  <a:pt x="35993" y="27560"/>
                </a:lnTo>
                <a:lnTo>
                  <a:pt x="36012" y="27639"/>
                </a:lnTo>
                <a:lnTo>
                  <a:pt x="36032" y="27699"/>
                </a:lnTo>
                <a:lnTo>
                  <a:pt x="36092" y="27758"/>
                </a:lnTo>
                <a:lnTo>
                  <a:pt x="36131" y="27798"/>
                </a:lnTo>
                <a:lnTo>
                  <a:pt x="36191" y="27837"/>
                </a:lnTo>
                <a:lnTo>
                  <a:pt x="36270" y="27877"/>
                </a:lnTo>
                <a:lnTo>
                  <a:pt x="36429" y="27877"/>
                </a:lnTo>
                <a:lnTo>
                  <a:pt x="36508" y="27857"/>
                </a:lnTo>
                <a:lnTo>
                  <a:pt x="36588" y="27837"/>
                </a:lnTo>
                <a:lnTo>
                  <a:pt x="36647" y="27818"/>
                </a:lnTo>
                <a:lnTo>
                  <a:pt x="36687" y="27758"/>
                </a:lnTo>
                <a:lnTo>
                  <a:pt x="36727" y="27699"/>
                </a:lnTo>
                <a:lnTo>
                  <a:pt x="36746" y="27639"/>
                </a:lnTo>
                <a:lnTo>
                  <a:pt x="36746" y="27560"/>
                </a:lnTo>
                <a:lnTo>
                  <a:pt x="36727" y="27401"/>
                </a:lnTo>
                <a:lnTo>
                  <a:pt x="36707" y="27322"/>
                </a:lnTo>
                <a:lnTo>
                  <a:pt x="36667" y="27242"/>
                </a:lnTo>
                <a:lnTo>
                  <a:pt x="36608" y="27183"/>
                </a:lnTo>
                <a:lnTo>
                  <a:pt x="36548" y="27143"/>
                </a:lnTo>
                <a:lnTo>
                  <a:pt x="36469" y="27103"/>
                </a:lnTo>
                <a:lnTo>
                  <a:pt x="36389" y="27083"/>
                </a:lnTo>
                <a:close/>
                <a:moveTo>
                  <a:pt x="27620" y="27659"/>
                </a:moveTo>
                <a:lnTo>
                  <a:pt x="27560" y="27679"/>
                </a:lnTo>
                <a:lnTo>
                  <a:pt x="27481" y="27718"/>
                </a:lnTo>
                <a:lnTo>
                  <a:pt x="27441" y="27798"/>
                </a:lnTo>
                <a:lnTo>
                  <a:pt x="27441" y="27857"/>
                </a:lnTo>
                <a:lnTo>
                  <a:pt x="27461" y="27937"/>
                </a:lnTo>
                <a:lnTo>
                  <a:pt x="27501" y="27996"/>
                </a:lnTo>
                <a:lnTo>
                  <a:pt x="27560" y="28036"/>
                </a:lnTo>
                <a:lnTo>
                  <a:pt x="27620" y="28056"/>
                </a:lnTo>
                <a:lnTo>
                  <a:pt x="27699" y="28036"/>
                </a:lnTo>
                <a:lnTo>
                  <a:pt x="27758" y="27996"/>
                </a:lnTo>
                <a:lnTo>
                  <a:pt x="27798" y="27937"/>
                </a:lnTo>
                <a:lnTo>
                  <a:pt x="27818" y="27857"/>
                </a:lnTo>
                <a:lnTo>
                  <a:pt x="27798" y="27798"/>
                </a:lnTo>
                <a:lnTo>
                  <a:pt x="27758" y="27738"/>
                </a:lnTo>
                <a:lnTo>
                  <a:pt x="27699" y="27679"/>
                </a:lnTo>
                <a:lnTo>
                  <a:pt x="27620" y="27659"/>
                </a:lnTo>
                <a:close/>
                <a:moveTo>
                  <a:pt x="48790" y="26786"/>
                </a:moveTo>
                <a:lnTo>
                  <a:pt x="48691" y="26806"/>
                </a:lnTo>
                <a:lnTo>
                  <a:pt x="48572" y="26845"/>
                </a:lnTo>
                <a:lnTo>
                  <a:pt x="48472" y="26905"/>
                </a:lnTo>
                <a:lnTo>
                  <a:pt x="48393" y="26984"/>
                </a:lnTo>
                <a:lnTo>
                  <a:pt x="48334" y="27064"/>
                </a:lnTo>
                <a:lnTo>
                  <a:pt x="48274" y="27143"/>
                </a:lnTo>
                <a:lnTo>
                  <a:pt x="48234" y="27242"/>
                </a:lnTo>
                <a:lnTo>
                  <a:pt x="48215" y="27361"/>
                </a:lnTo>
                <a:lnTo>
                  <a:pt x="48195" y="27460"/>
                </a:lnTo>
                <a:lnTo>
                  <a:pt x="48195" y="27560"/>
                </a:lnTo>
                <a:lnTo>
                  <a:pt x="48215" y="27679"/>
                </a:lnTo>
                <a:lnTo>
                  <a:pt x="48234" y="27778"/>
                </a:lnTo>
                <a:lnTo>
                  <a:pt x="48294" y="27877"/>
                </a:lnTo>
                <a:lnTo>
                  <a:pt x="48353" y="27956"/>
                </a:lnTo>
                <a:lnTo>
                  <a:pt x="48413" y="28036"/>
                </a:lnTo>
                <a:lnTo>
                  <a:pt x="48512" y="28115"/>
                </a:lnTo>
                <a:lnTo>
                  <a:pt x="48611" y="28155"/>
                </a:lnTo>
                <a:lnTo>
                  <a:pt x="48750" y="28195"/>
                </a:lnTo>
                <a:lnTo>
                  <a:pt x="48869" y="28214"/>
                </a:lnTo>
                <a:lnTo>
                  <a:pt x="48988" y="28195"/>
                </a:lnTo>
                <a:lnTo>
                  <a:pt x="49107" y="28175"/>
                </a:lnTo>
                <a:lnTo>
                  <a:pt x="49207" y="28115"/>
                </a:lnTo>
                <a:lnTo>
                  <a:pt x="49306" y="28056"/>
                </a:lnTo>
                <a:lnTo>
                  <a:pt x="49405" y="27976"/>
                </a:lnTo>
                <a:lnTo>
                  <a:pt x="49484" y="27877"/>
                </a:lnTo>
                <a:lnTo>
                  <a:pt x="49564" y="27679"/>
                </a:lnTo>
                <a:lnTo>
                  <a:pt x="49584" y="27579"/>
                </a:lnTo>
                <a:lnTo>
                  <a:pt x="49584" y="27460"/>
                </a:lnTo>
                <a:lnTo>
                  <a:pt x="49584" y="27361"/>
                </a:lnTo>
                <a:lnTo>
                  <a:pt x="49564" y="27262"/>
                </a:lnTo>
                <a:lnTo>
                  <a:pt x="49524" y="27163"/>
                </a:lnTo>
                <a:lnTo>
                  <a:pt x="49465" y="27064"/>
                </a:lnTo>
                <a:lnTo>
                  <a:pt x="49385" y="26984"/>
                </a:lnTo>
                <a:lnTo>
                  <a:pt x="49306" y="26925"/>
                </a:lnTo>
                <a:lnTo>
                  <a:pt x="49207" y="26865"/>
                </a:lnTo>
                <a:lnTo>
                  <a:pt x="49107" y="26826"/>
                </a:lnTo>
                <a:lnTo>
                  <a:pt x="49008" y="26786"/>
                </a:lnTo>
                <a:close/>
                <a:moveTo>
                  <a:pt x="40496" y="27441"/>
                </a:moveTo>
                <a:lnTo>
                  <a:pt x="40397" y="27460"/>
                </a:lnTo>
                <a:lnTo>
                  <a:pt x="40298" y="27480"/>
                </a:lnTo>
                <a:lnTo>
                  <a:pt x="40199" y="27540"/>
                </a:lnTo>
                <a:lnTo>
                  <a:pt x="40119" y="27599"/>
                </a:lnTo>
                <a:lnTo>
                  <a:pt x="40060" y="27699"/>
                </a:lnTo>
                <a:lnTo>
                  <a:pt x="40020" y="27798"/>
                </a:lnTo>
                <a:lnTo>
                  <a:pt x="40000" y="27897"/>
                </a:lnTo>
                <a:lnTo>
                  <a:pt x="40000" y="27976"/>
                </a:lnTo>
                <a:lnTo>
                  <a:pt x="40020" y="28075"/>
                </a:lnTo>
                <a:lnTo>
                  <a:pt x="40040" y="28155"/>
                </a:lnTo>
                <a:lnTo>
                  <a:pt x="40100" y="28254"/>
                </a:lnTo>
                <a:lnTo>
                  <a:pt x="40159" y="28314"/>
                </a:lnTo>
                <a:lnTo>
                  <a:pt x="40219" y="28373"/>
                </a:lnTo>
                <a:lnTo>
                  <a:pt x="40318" y="28413"/>
                </a:lnTo>
                <a:lnTo>
                  <a:pt x="40397" y="28452"/>
                </a:lnTo>
                <a:lnTo>
                  <a:pt x="40477" y="28472"/>
                </a:lnTo>
                <a:lnTo>
                  <a:pt x="40576" y="28452"/>
                </a:lnTo>
                <a:lnTo>
                  <a:pt x="40675" y="28433"/>
                </a:lnTo>
                <a:lnTo>
                  <a:pt x="40774" y="28393"/>
                </a:lnTo>
                <a:lnTo>
                  <a:pt x="40854" y="28314"/>
                </a:lnTo>
                <a:lnTo>
                  <a:pt x="40913" y="28234"/>
                </a:lnTo>
                <a:lnTo>
                  <a:pt x="40953" y="28155"/>
                </a:lnTo>
                <a:lnTo>
                  <a:pt x="40992" y="28056"/>
                </a:lnTo>
                <a:lnTo>
                  <a:pt x="40992" y="27956"/>
                </a:lnTo>
                <a:lnTo>
                  <a:pt x="40973" y="27857"/>
                </a:lnTo>
                <a:lnTo>
                  <a:pt x="40953" y="27778"/>
                </a:lnTo>
                <a:lnTo>
                  <a:pt x="40913" y="27679"/>
                </a:lnTo>
                <a:lnTo>
                  <a:pt x="40854" y="27599"/>
                </a:lnTo>
                <a:lnTo>
                  <a:pt x="40774" y="27520"/>
                </a:lnTo>
                <a:lnTo>
                  <a:pt x="40695" y="27480"/>
                </a:lnTo>
                <a:lnTo>
                  <a:pt x="40596" y="27441"/>
                </a:lnTo>
                <a:close/>
                <a:moveTo>
                  <a:pt x="38334" y="27560"/>
                </a:moveTo>
                <a:lnTo>
                  <a:pt x="38254" y="27579"/>
                </a:lnTo>
                <a:lnTo>
                  <a:pt x="38175" y="27599"/>
                </a:lnTo>
                <a:lnTo>
                  <a:pt x="38096" y="27659"/>
                </a:lnTo>
                <a:lnTo>
                  <a:pt x="38036" y="27718"/>
                </a:lnTo>
                <a:lnTo>
                  <a:pt x="37996" y="27798"/>
                </a:lnTo>
                <a:lnTo>
                  <a:pt x="37957" y="27877"/>
                </a:lnTo>
                <a:lnTo>
                  <a:pt x="37937" y="27956"/>
                </a:lnTo>
                <a:lnTo>
                  <a:pt x="37917" y="28036"/>
                </a:lnTo>
                <a:lnTo>
                  <a:pt x="37937" y="28135"/>
                </a:lnTo>
                <a:lnTo>
                  <a:pt x="37957" y="28214"/>
                </a:lnTo>
                <a:lnTo>
                  <a:pt x="38016" y="28294"/>
                </a:lnTo>
                <a:lnTo>
                  <a:pt x="38076" y="28353"/>
                </a:lnTo>
                <a:lnTo>
                  <a:pt x="38135" y="28413"/>
                </a:lnTo>
                <a:lnTo>
                  <a:pt x="38215" y="28452"/>
                </a:lnTo>
                <a:lnTo>
                  <a:pt x="38314" y="28472"/>
                </a:lnTo>
                <a:lnTo>
                  <a:pt x="38393" y="28492"/>
                </a:lnTo>
                <a:lnTo>
                  <a:pt x="38473" y="28472"/>
                </a:lnTo>
                <a:lnTo>
                  <a:pt x="38552" y="28452"/>
                </a:lnTo>
                <a:lnTo>
                  <a:pt x="38631" y="28393"/>
                </a:lnTo>
                <a:lnTo>
                  <a:pt x="38750" y="28234"/>
                </a:lnTo>
                <a:lnTo>
                  <a:pt x="38790" y="28155"/>
                </a:lnTo>
                <a:lnTo>
                  <a:pt x="38810" y="28075"/>
                </a:lnTo>
                <a:lnTo>
                  <a:pt x="38830" y="27996"/>
                </a:lnTo>
                <a:lnTo>
                  <a:pt x="38810" y="27917"/>
                </a:lnTo>
                <a:lnTo>
                  <a:pt x="38770" y="27837"/>
                </a:lnTo>
                <a:lnTo>
                  <a:pt x="38731" y="27738"/>
                </a:lnTo>
                <a:lnTo>
                  <a:pt x="38671" y="27679"/>
                </a:lnTo>
                <a:lnTo>
                  <a:pt x="38592" y="27619"/>
                </a:lnTo>
                <a:lnTo>
                  <a:pt x="38512" y="27599"/>
                </a:lnTo>
                <a:lnTo>
                  <a:pt x="38433" y="27579"/>
                </a:lnTo>
                <a:lnTo>
                  <a:pt x="38334" y="27560"/>
                </a:lnTo>
                <a:close/>
                <a:moveTo>
                  <a:pt x="31786" y="28036"/>
                </a:moveTo>
                <a:lnTo>
                  <a:pt x="31687" y="28115"/>
                </a:lnTo>
                <a:lnTo>
                  <a:pt x="31627" y="28214"/>
                </a:lnTo>
                <a:lnTo>
                  <a:pt x="31608" y="28254"/>
                </a:lnTo>
                <a:lnTo>
                  <a:pt x="31608" y="28314"/>
                </a:lnTo>
                <a:lnTo>
                  <a:pt x="31608" y="28373"/>
                </a:lnTo>
                <a:lnTo>
                  <a:pt x="31627" y="28433"/>
                </a:lnTo>
                <a:lnTo>
                  <a:pt x="31687" y="28532"/>
                </a:lnTo>
                <a:lnTo>
                  <a:pt x="31786" y="28591"/>
                </a:lnTo>
                <a:lnTo>
                  <a:pt x="31826" y="28631"/>
                </a:lnTo>
                <a:lnTo>
                  <a:pt x="31945" y="28631"/>
                </a:lnTo>
                <a:lnTo>
                  <a:pt x="32004" y="28611"/>
                </a:lnTo>
                <a:lnTo>
                  <a:pt x="32104" y="28552"/>
                </a:lnTo>
                <a:lnTo>
                  <a:pt x="32163" y="28452"/>
                </a:lnTo>
                <a:lnTo>
                  <a:pt x="32203" y="28333"/>
                </a:lnTo>
                <a:lnTo>
                  <a:pt x="32203" y="28274"/>
                </a:lnTo>
                <a:lnTo>
                  <a:pt x="32183" y="28214"/>
                </a:lnTo>
                <a:lnTo>
                  <a:pt x="32163" y="28155"/>
                </a:lnTo>
                <a:lnTo>
                  <a:pt x="32124" y="28115"/>
                </a:lnTo>
                <a:lnTo>
                  <a:pt x="32064" y="28075"/>
                </a:lnTo>
                <a:lnTo>
                  <a:pt x="32024" y="28056"/>
                </a:lnTo>
                <a:lnTo>
                  <a:pt x="31905" y="28036"/>
                </a:lnTo>
                <a:close/>
                <a:moveTo>
                  <a:pt x="24286" y="28413"/>
                </a:moveTo>
                <a:lnTo>
                  <a:pt x="24247" y="28433"/>
                </a:lnTo>
                <a:lnTo>
                  <a:pt x="24207" y="28452"/>
                </a:lnTo>
                <a:lnTo>
                  <a:pt x="24187" y="28492"/>
                </a:lnTo>
                <a:lnTo>
                  <a:pt x="24167" y="28532"/>
                </a:lnTo>
                <a:lnTo>
                  <a:pt x="24167" y="28591"/>
                </a:lnTo>
                <a:lnTo>
                  <a:pt x="24187" y="28631"/>
                </a:lnTo>
                <a:lnTo>
                  <a:pt x="24286" y="28671"/>
                </a:lnTo>
                <a:lnTo>
                  <a:pt x="24366" y="28631"/>
                </a:lnTo>
                <a:lnTo>
                  <a:pt x="24405" y="28591"/>
                </a:lnTo>
                <a:lnTo>
                  <a:pt x="24405" y="28532"/>
                </a:lnTo>
                <a:lnTo>
                  <a:pt x="24405" y="28492"/>
                </a:lnTo>
                <a:lnTo>
                  <a:pt x="24366" y="28452"/>
                </a:lnTo>
                <a:lnTo>
                  <a:pt x="24346" y="28433"/>
                </a:lnTo>
                <a:lnTo>
                  <a:pt x="24286" y="28413"/>
                </a:lnTo>
                <a:close/>
                <a:moveTo>
                  <a:pt x="29624" y="28175"/>
                </a:moveTo>
                <a:lnTo>
                  <a:pt x="29544" y="28195"/>
                </a:lnTo>
                <a:lnTo>
                  <a:pt x="29465" y="28254"/>
                </a:lnTo>
                <a:lnTo>
                  <a:pt x="29425" y="28333"/>
                </a:lnTo>
                <a:lnTo>
                  <a:pt x="29405" y="28413"/>
                </a:lnTo>
                <a:lnTo>
                  <a:pt x="29405" y="28512"/>
                </a:lnTo>
                <a:lnTo>
                  <a:pt x="29445" y="28591"/>
                </a:lnTo>
                <a:lnTo>
                  <a:pt x="29524" y="28671"/>
                </a:lnTo>
                <a:lnTo>
                  <a:pt x="29584" y="28691"/>
                </a:lnTo>
                <a:lnTo>
                  <a:pt x="29643" y="28691"/>
                </a:lnTo>
                <a:lnTo>
                  <a:pt x="29723" y="28671"/>
                </a:lnTo>
                <a:lnTo>
                  <a:pt x="29802" y="28631"/>
                </a:lnTo>
                <a:lnTo>
                  <a:pt x="29842" y="28552"/>
                </a:lnTo>
                <a:lnTo>
                  <a:pt x="29862" y="28452"/>
                </a:lnTo>
                <a:lnTo>
                  <a:pt x="29842" y="28353"/>
                </a:lnTo>
                <a:lnTo>
                  <a:pt x="29802" y="28274"/>
                </a:lnTo>
                <a:lnTo>
                  <a:pt x="29723" y="28195"/>
                </a:lnTo>
                <a:lnTo>
                  <a:pt x="29624" y="28175"/>
                </a:lnTo>
                <a:close/>
                <a:moveTo>
                  <a:pt x="20735" y="28869"/>
                </a:moveTo>
                <a:lnTo>
                  <a:pt x="20675" y="28889"/>
                </a:lnTo>
                <a:lnTo>
                  <a:pt x="20655" y="28909"/>
                </a:lnTo>
                <a:lnTo>
                  <a:pt x="20655" y="28948"/>
                </a:lnTo>
                <a:lnTo>
                  <a:pt x="20675" y="28988"/>
                </a:lnTo>
                <a:lnTo>
                  <a:pt x="20715" y="29008"/>
                </a:lnTo>
                <a:lnTo>
                  <a:pt x="20755" y="29008"/>
                </a:lnTo>
                <a:lnTo>
                  <a:pt x="20774" y="28988"/>
                </a:lnTo>
                <a:lnTo>
                  <a:pt x="20794" y="28968"/>
                </a:lnTo>
                <a:lnTo>
                  <a:pt x="20794" y="28948"/>
                </a:lnTo>
                <a:lnTo>
                  <a:pt x="20774" y="28889"/>
                </a:lnTo>
                <a:lnTo>
                  <a:pt x="20735" y="28869"/>
                </a:lnTo>
                <a:close/>
                <a:moveTo>
                  <a:pt x="42441" y="27897"/>
                </a:moveTo>
                <a:lnTo>
                  <a:pt x="42342" y="27937"/>
                </a:lnTo>
                <a:lnTo>
                  <a:pt x="42262" y="27956"/>
                </a:lnTo>
                <a:lnTo>
                  <a:pt x="42183" y="28016"/>
                </a:lnTo>
                <a:lnTo>
                  <a:pt x="42104" y="28075"/>
                </a:lnTo>
                <a:lnTo>
                  <a:pt x="42044" y="28155"/>
                </a:lnTo>
                <a:lnTo>
                  <a:pt x="42004" y="28214"/>
                </a:lnTo>
                <a:lnTo>
                  <a:pt x="41965" y="28294"/>
                </a:lnTo>
                <a:lnTo>
                  <a:pt x="41945" y="28393"/>
                </a:lnTo>
                <a:lnTo>
                  <a:pt x="41945" y="28472"/>
                </a:lnTo>
                <a:lnTo>
                  <a:pt x="41945" y="28552"/>
                </a:lnTo>
                <a:lnTo>
                  <a:pt x="42004" y="28710"/>
                </a:lnTo>
                <a:lnTo>
                  <a:pt x="42084" y="28849"/>
                </a:lnTo>
                <a:lnTo>
                  <a:pt x="42143" y="28909"/>
                </a:lnTo>
                <a:lnTo>
                  <a:pt x="42203" y="28948"/>
                </a:lnTo>
                <a:lnTo>
                  <a:pt x="42282" y="28988"/>
                </a:lnTo>
                <a:lnTo>
                  <a:pt x="42361" y="29008"/>
                </a:lnTo>
                <a:lnTo>
                  <a:pt x="42461" y="29028"/>
                </a:lnTo>
                <a:lnTo>
                  <a:pt x="42560" y="29028"/>
                </a:lnTo>
                <a:lnTo>
                  <a:pt x="42639" y="29008"/>
                </a:lnTo>
                <a:lnTo>
                  <a:pt x="42738" y="28988"/>
                </a:lnTo>
                <a:lnTo>
                  <a:pt x="42818" y="28948"/>
                </a:lnTo>
                <a:lnTo>
                  <a:pt x="42877" y="28889"/>
                </a:lnTo>
                <a:lnTo>
                  <a:pt x="42937" y="28829"/>
                </a:lnTo>
                <a:lnTo>
                  <a:pt x="42977" y="28770"/>
                </a:lnTo>
                <a:lnTo>
                  <a:pt x="43036" y="28611"/>
                </a:lnTo>
                <a:lnTo>
                  <a:pt x="43056" y="28452"/>
                </a:lnTo>
                <a:lnTo>
                  <a:pt x="43016" y="28274"/>
                </a:lnTo>
                <a:lnTo>
                  <a:pt x="42996" y="28195"/>
                </a:lnTo>
                <a:lnTo>
                  <a:pt x="42937" y="28135"/>
                </a:lnTo>
                <a:lnTo>
                  <a:pt x="42877" y="28056"/>
                </a:lnTo>
                <a:lnTo>
                  <a:pt x="42818" y="27996"/>
                </a:lnTo>
                <a:lnTo>
                  <a:pt x="42738" y="27937"/>
                </a:lnTo>
                <a:lnTo>
                  <a:pt x="42639" y="27917"/>
                </a:lnTo>
                <a:lnTo>
                  <a:pt x="42540" y="27897"/>
                </a:lnTo>
                <a:close/>
                <a:moveTo>
                  <a:pt x="33850" y="28512"/>
                </a:moveTo>
                <a:lnTo>
                  <a:pt x="33790" y="28532"/>
                </a:lnTo>
                <a:lnTo>
                  <a:pt x="33711" y="28572"/>
                </a:lnTo>
                <a:lnTo>
                  <a:pt x="33651" y="28611"/>
                </a:lnTo>
                <a:lnTo>
                  <a:pt x="33592" y="28671"/>
                </a:lnTo>
                <a:lnTo>
                  <a:pt x="33552" y="28730"/>
                </a:lnTo>
                <a:lnTo>
                  <a:pt x="33532" y="28810"/>
                </a:lnTo>
                <a:lnTo>
                  <a:pt x="33532" y="28869"/>
                </a:lnTo>
                <a:lnTo>
                  <a:pt x="33552" y="28948"/>
                </a:lnTo>
                <a:lnTo>
                  <a:pt x="33592" y="29028"/>
                </a:lnTo>
                <a:lnTo>
                  <a:pt x="33631" y="29087"/>
                </a:lnTo>
                <a:lnTo>
                  <a:pt x="33671" y="29127"/>
                </a:lnTo>
                <a:lnTo>
                  <a:pt x="33731" y="29167"/>
                </a:lnTo>
                <a:lnTo>
                  <a:pt x="33850" y="29206"/>
                </a:lnTo>
                <a:lnTo>
                  <a:pt x="33989" y="29206"/>
                </a:lnTo>
                <a:lnTo>
                  <a:pt x="34088" y="29167"/>
                </a:lnTo>
                <a:lnTo>
                  <a:pt x="34147" y="29127"/>
                </a:lnTo>
                <a:lnTo>
                  <a:pt x="34187" y="29087"/>
                </a:lnTo>
                <a:lnTo>
                  <a:pt x="34227" y="29028"/>
                </a:lnTo>
                <a:lnTo>
                  <a:pt x="34246" y="28968"/>
                </a:lnTo>
                <a:lnTo>
                  <a:pt x="34246" y="28889"/>
                </a:lnTo>
                <a:lnTo>
                  <a:pt x="34246" y="28810"/>
                </a:lnTo>
                <a:lnTo>
                  <a:pt x="34227" y="28750"/>
                </a:lnTo>
                <a:lnTo>
                  <a:pt x="34207" y="28671"/>
                </a:lnTo>
                <a:lnTo>
                  <a:pt x="34167" y="28631"/>
                </a:lnTo>
                <a:lnTo>
                  <a:pt x="34108" y="28572"/>
                </a:lnTo>
                <a:lnTo>
                  <a:pt x="34048" y="28552"/>
                </a:lnTo>
                <a:lnTo>
                  <a:pt x="33989" y="28512"/>
                </a:lnTo>
                <a:close/>
                <a:moveTo>
                  <a:pt x="22501" y="29048"/>
                </a:moveTo>
                <a:lnTo>
                  <a:pt x="22461" y="29068"/>
                </a:lnTo>
                <a:lnTo>
                  <a:pt x="22441" y="29107"/>
                </a:lnTo>
                <a:lnTo>
                  <a:pt x="22441" y="29147"/>
                </a:lnTo>
                <a:lnTo>
                  <a:pt x="22441" y="29187"/>
                </a:lnTo>
                <a:lnTo>
                  <a:pt x="22461" y="29206"/>
                </a:lnTo>
                <a:lnTo>
                  <a:pt x="22501" y="29246"/>
                </a:lnTo>
                <a:lnTo>
                  <a:pt x="22580" y="29246"/>
                </a:lnTo>
                <a:lnTo>
                  <a:pt x="22620" y="29226"/>
                </a:lnTo>
                <a:lnTo>
                  <a:pt x="22659" y="29187"/>
                </a:lnTo>
                <a:lnTo>
                  <a:pt x="22659" y="29147"/>
                </a:lnTo>
                <a:lnTo>
                  <a:pt x="22659" y="29127"/>
                </a:lnTo>
                <a:lnTo>
                  <a:pt x="22620" y="29087"/>
                </a:lnTo>
                <a:lnTo>
                  <a:pt x="22600" y="29068"/>
                </a:lnTo>
                <a:lnTo>
                  <a:pt x="22540" y="29048"/>
                </a:lnTo>
                <a:close/>
                <a:moveTo>
                  <a:pt x="46647" y="28234"/>
                </a:moveTo>
                <a:lnTo>
                  <a:pt x="46528" y="28254"/>
                </a:lnTo>
                <a:lnTo>
                  <a:pt x="46429" y="28274"/>
                </a:lnTo>
                <a:lnTo>
                  <a:pt x="46330" y="28314"/>
                </a:lnTo>
                <a:lnTo>
                  <a:pt x="46250" y="28373"/>
                </a:lnTo>
                <a:lnTo>
                  <a:pt x="46171" y="28433"/>
                </a:lnTo>
                <a:lnTo>
                  <a:pt x="46111" y="28512"/>
                </a:lnTo>
                <a:lnTo>
                  <a:pt x="46052" y="28591"/>
                </a:lnTo>
                <a:lnTo>
                  <a:pt x="46012" y="28671"/>
                </a:lnTo>
                <a:lnTo>
                  <a:pt x="45973" y="28770"/>
                </a:lnTo>
                <a:lnTo>
                  <a:pt x="45953" y="28869"/>
                </a:lnTo>
                <a:lnTo>
                  <a:pt x="45953" y="28968"/>
                </a:lnTo>
                <a:lnTo>
                  <a:pt x="45953" y="29048"/>
                </a:lnTo>
                <a:lnTo>
                  <a:pt x="45992" y="29147"/>
                </a:lnTo>
                <a:lnTo>
                  <a:pt x="46032" y="29246"/>
                </a:lnTo>
                <a:lnTo>
                  <a:pt x="46072" y="29325"/>
                </a:lnTo>
                <a:lnTo>
                  <a:pt x="46151" y="29405"/>
                </a:lnTo>
                <a:lnTo>
                  <a:pt x="46230" y="29484"/>
                </a:lnTo>
                <a:lnTo>
                  <a:pt x="46350" y="29544"/>
                </a:lnTo>
                <a:lnTo>
                  <a:pt x="46469" y="29564"/>
                </a:lnTo>
                <a:lnTo>
                  <a:pt x="46568" y="29583"/>
                </a:lnTo>
                <a:lnTo>
                  <a:pt x="46687" y="29583"/>
                </a:lnTo>
                <a:lnTo>
                  <a:pt x="46786" y="29564"/>
                </a:lnTo>
                <a:lnTo>
                  <a:pt x="46905" y="29524"/>
                </a:lnTo>
                <a:lnTo>
                  <a:pt x="47004" y="29484"/>
                </a:lnTo>
                <a:lnTo>
                  <a:pt x="47103" y="29405"/>
                </a:lnTo>
                <a:lnTo>
                  <a:pt x="47203" y="29226"/>
                </a:lnTo>
                <a:lnTo>
                  <a:pt x="47242" y="29127"/>
                </a:lnTo>
                <a:lnTo>
                  <a:pt x="47282" y="29048"/>
                </a:lnTo>
                <a:lnTo>
                  <a:pt x="47282" y="28948"/>
                </a:lnTo>
                <a:lnTo>
                  <a:pt x="47282" y="28849"/>
                </a:lnTo>
                <a:lnTo>
                  <a:pt x="47262" y="28750"/>
                </a:lnTo>
                <a:lnTo>
                  <a:pt x="47223" y="28651"/>
                </a:lnTo>
                <a:lnTo>
                  <a:pt x="47183" y="28552"/>
                </a:lnTo>
                <a:lnTo>
                  <a:pt x="47103" y="28452"/>
                </a:lnTo>
                <a:lnTo>
                  <a:pt x="47044" y="28393"/>
                </a:lnTo>
                <a:lnTo>
                  <a:pt x="46945" y="28333"/>
                </a:lnTo>
                <a:lnTo>
                  <a:pt x="46865" y="28274"/>
                </a:lnTo>
                <a:lnTo>
                  <a:pt x="46746" y="28254"/>
                </a:lnTo>
                <a:lnTo>
                  <a:pt x="46647" y="28234"/>
                </a:lnTo>
                <a:close/>
                <a:moveTo>
                  <a:pt x="26409" y="29246"/>
                </a:moveTo>
                <a:lnTo>
                  <a:pt x="26350" y="29286"/>
                </a:lnTo>
                <a:lnTo>
                  <a:pt x="26290" y="29345"/>
                </a:lnTo>
                <a:lnTo>
                  <a:pt x="26270" y="29425"/>
                </a:lnTo>
                <a:lnTo>
                  <a:pt x="26290" y="29504"/>
                </a:lnTo>
                <a:lnTo>
                  <a:pt x="26350" y="29564"/>
                </a:lnTo>
                <a:lnTo>
                  <a:pt x="26409" y="29603"/>
                </a:lnTo>
                <a:lnTo>
                  <a:pt x="26548" y="29603"/>
                </a:lnTo>
                <a:lnTo>
                  <a:pt x="26608" y="29564"/>
                </a:lnTo>
                <a:lnTo>
                  <a:pt x="26647" y="29504"/>
                </a:lnTo>
                <a:lnTo>
                  <a:pt x="26667" y="29425"/>
                </a:lnTo>
                <a:lnTo>
                  <a:pt x="26647" y="29345"/>
                </a:lnTo>
                <a:lnTo>
                  <a:pt x="26608" y="29286"/>
                </a:lnTo>
                <a:lnTo>
                  <a:pt x="26548" y="29246"/>
                </a:lnTo>
                <a:close/>
                <a:moveTo>
                  <a:pt x="44465" y="28373"/>
                </a:moveTo>
                <a:lnTo>
                  <a:pt x="44346" y="28393"/>
                </a:lnTo>
                <a:lnTo>
                  <a:pt x="44266" y="28433"/>
                </a:lnTo>
                <a:lnTo>
                  <a:pt x="44167" y="28492"/>
                </a:lnTo>
                <a:lnTo>
                  <a:pt x="44068" y="28552"/>
                </a:lnTo>
                <a:lnTo>
                  <a:pt x="43969" y="28710"/>
                </a:lnTo>
                <a:lnTo>
                  <a:pt x="43929" y="28790"/>
                </a:lnTo>
                <a:lnTo>
                  <a:pt x="43889" y="28889"/>
                </a:lnTo>
                <a:lnTo>
                  <a:pt x="43889" y="28968"/>
                </a:lnTo>
                <a:lnTo>
                  <a:pt x="43889" y="29068"/>
                </a:lnTo>
                <a:lnTo>
                  <a:pt x="43909" y="29167"/>
                </a:lnTo>
                <a:lnTo>
                  <a:pt x="43949" y="29246"/>
                </a:lnTo>
                <a:lnTo>
                  <a:pt x="43988" y="29345"/>
                </a:lnTo>
                <a:lnTo>
                  <a:pt x="44048" y="29425"/>
                </a:lnTo>
                <a:lnTo>
                  <a:pt x="44127" y="29484"/>
                </a:lnTo>
                <a:lnTo>
                  <a:pt x="44207" y="29544"/>
                </a:lnTo>
                <a:lnTo>
                  <a:pt x="44286" y="29583"/>
                </a:lnTo>
                <a:lnTo>
                  <a:pt x="44385" y="29603"/>
                </a:lnTo>
                <a:lnTo>
                  <a:pt x="44484" y="29623"/>
                </a:lnTo>
                <a:lnTo>
                  <a:pt x="44584" y="29603"/>
                </a:lnTo>
                <a:lnTo>
                  <a:pt x="44683" y="29583"/>
                </a:lnTo>
                <a:lnTo>
                  <a:pt x="44782" y="29564"/>
                </a:lnTo>
                <a:lnTo>
                  <a:pt x="44861" y="29504"/>
                </a:lnTo>
                <a:lnTo>
                  <a:pt x="44921" y="29445"/>
                </a:lnTo>
                <a:lnTo>
                  <a:pt x="45000" y="29385"/>
                </a:lnTo>
                <a:lnTo>
                  <a:pt x="45040" y="29306"/>
                </a:lnTo>
                <a:lnTo>
                  <a:pt x="45080" y="29226"/>
                </a:lnTo>
                <a:lnTo>
                  <a:pt x="45119" y="29147"/>
                </a:lnTo>
                <a:lnTo>
                  <a:pt x="45139" y="29048"/>
                </a:lnTo>
                <a:lnTo>
                  <a:pt x="45139" y="28968"/>
                </a:lnTo>
                <a:lnTo>
                  <a:pt x="45119" y="28869"/>
                </a:lnTo>
                <a:lnTo>
                  <a:pt x="45100" y="28770"/>
                </a:lnTo>
                <a:lnTo>
                  <a:pt x="45060" y="28691"/>
                </a:lnTo>
                <a:lnTo>
                  <a:pt x="45020" y="28611"/>
                </a:lnTo>
                <a:lnTo>
                  <a:pt x="44941" y="28532"/>
                </a:lnTo>
                <a:lnTo>
                  <a:pt x="44861" y="28472"/>
                </a:lnTo>
                <a:lnTo>
                  <a:pt x="44762" y="28413"/>
                </a:lnTo>
                <a:lnTo>
                  <a:pt x="44663" y="28373"/>
                </a:lnTo>
                <a:close/>
                <a:moveTo>
                  <a:pt x="35814" y="29008"/>
                </a:moveTo>
                <a:lnTo>
                  <a:pt x="35735" y="29028"/>
                </a:lnTo>
                <a:lnTo>
                  <a:pt x="35596" y="29127"/>
                </a:lnTo>
                <a:lnTo>
                  <a:pt x="35556" y="29187"/>
                </a:lnTo>
                <a:lnTo>
                  <a:pt x="35516" y="29266"/>
                </a:lnTo>
                <a:lnTo>
                  <a:pt x="35496" y="29325"/>
                </a:lnTo>
                <a:lnTo>
                  <a:pt x="35477" y="29405"/>
                </a:lnTo>
                <a:lnTo>
                  <a:pt x="35477" y="29484"/>
                </a:lnTo>
                <a:lnTo>
                  <a:pt x="35516" y="29564"/>
                </a:lnTo>
                <a:lnTo>
                  <a:pt x="35556" y="29643"/>
                </a:lnTo>
                <a:lnTo>
                  <a:pt x="35596" y="29702"/>
                </a:lnTo>
                <a:lnTo>
                  <a:pt x="35655" y="29762"/>
                </a:lnTo>
                <a:lnTo>
                  <a:pt x="35735" y="29802"/>
                </a:lnTo>
                <a:lnTo>
                  <a:pt x="35814" y="29821"/>
                </a:lnTo>
                <a:lnTo>
                  <a:pt x="35973" y="29821"/>
                </a:lnTo>
                <a:lnTo>
                  <a:pt x="36052" y="29802"/>
                </a:lnTo>
                <a:lnTo>
                  <a:pt x="36131" y="29762"/>
                </a:lnTo>
                <a:lnTo>
                  <a:pt x="36191" y="29722"/>
                </a:lnTo>
                <a:lnTo>
                  <a:pt x="36231" y="29663"/>
                </a:lnTo>
                <a:lnTo>
                  <a:pt x="36270" y="29603"/>
                </a:lnTo>
                <a:lnTo>
                  <a:pt x="36310" y="29524"/>
                </a:lnTo>
                <a:lnTo>
                  <a:pt x="36310" y="29445"/>
                </a:lnTo>
                <a:lnTo>
                  <a:pt x="36310" y="29365"/>
                </a:lnTo>
                <a:lnTo>
                  <a:pt x="36290" y="29286"/>
                </a:lnTo>
                <a:lnTo>
                  <a:pt x="36250" y="29206"/>
                </a:lnTo>
                <a:lnTo>
                  <a:pt x="36211" y="29127"/>
                </a:lnTo>
                <a:lnTo>
                  <a:pt x="36151" y="29087"/>
                </a:lnTo>
                <a:lnTo>
                  <a:pt x="36072" y="29048"/>
                </a:lnTo>
                <a:lnTo>
                  <a:pt x="35993" y="29028"/>
                </a:lnTo>
                <a:lnTo>
                  <a:pt x="35913" y="29008"/>
                </a:lnTo>
                <a:close/>
                <a:moveTo>
                  <a:pt x="48512" y="28710"/>
                </a:moveTo>
                <a:lnTo>
                  <a:pt x="48393" y="28730"/>
                </a:lnTo>
                <a:lnTo>
                  <a:pt x="48274" y="28770"/>
                </a:lnTo>
                <a:lnTo>
                  <a:pt x="48195" y="28829"/>
                </a:lnTo>
                <a:lnTo>
                  <a:pt x="48115" y="28909"/>
                </a:lnTo>
                <a:lnTo>
                  <a:pt x="48036" y="28988"/>
                </a:lnTo>
                <a:lnTo>
                  <a:pt x="47996" y="29087"/>
                </a:lnTo>
                <a:lnTo>
                  <a:pt x="47957" y="29187"/>
                </a:lnTo>
                <a:lnTo>
                  <a:pt x="47937" y="29286"/>
                </a:lnTo>
                <a:lnTo>
                  <a:pt x="47917" y="29405"/>
                </a:lnTo>
                <a:lnTo>
                  <a:pt x="47917" y="29504"/>
                </a:lnTo>
                <a:lnTo>
                  <a:pt x="47937" y="29623"/>
                </a:lnTo>
                <a:lnTo>
                  <a:pt x="47976" y="29722"/>
                </a:lnTo>
                <a:lnTo>
                  <a:pt x="48016" y="29821"/>
                </a:lnTo>
                <a:lnTo>
                  <a:pt x="48076" y="29921"/>
                </a:lnTo>
                <a:lnTo>
                  <a:pt x="48155" y="30000"/>
                </a:lnTo>
                <a:lnTo>
                  <a:pt x="48254" y="30060"/>
                </a:lnTo>
                <a:lnTo>
                  <a:pt x="48373" y="30119"/>
                </a:lnTo>
                <a:lnTo>
                  <a:pt x="48492" y="30159"/>
                </a:lnTo>
                <a:lnTo>
                  <a:pt x="48611" y="30179"/>
                </a:lnTo>
                <a:lnTo>
                  <a:pt x="48730" y="30179"/>
                </a:lnTo>
                <a:lnTo>
                  <a:pt x="48830" y="30139"/>
                </a:lnTo>
                <a:lnTo>
                  <a:pt x="48949" y="30099"/>
                </a:lnTo>
                <a:lnTo>
                  <a:pt x="49068" y="30040"/>
                </a:lnTo>
                <a:lnTo>
                  <a:pt x="49167" y="29960"/>
                </a:lnTo>
                <a:lnTo>
                  <a:pt x="49286" y="29742"/>
                </a:lnTo>
                <a:lnTo>
                  <a:pt x="49326" y="29643"/>
                </a:lnTo>
                <a:lnTo>
                  <a:pt x="49365" y="29544"/>
                </a:lnTo>
                <a:lnTo>
                  <a:pt x="49365" y="29425"/>
                </a:lnTo>
                <a:lnTo>
                  <a:pt x="49365" y="29306"/>
                </a:lnTo>
                <a:lnTo>
                  <a:pt x="49326" y="29187"/>
                </a:lnTo>
                <a:lnTo>
                  <a:pt x="49286" y="29087"/>
                </a:lnTo>
                <a:lnTo>
                  <a:pt x="49207" y="28988"/>
                </a:lnTo>
                <a:lnTo>
                  <a:pt x="49127" y="28909"/>
                </a:lnTo>
                <a:lnTo>
                  <a:pt x="49048" y="28829"/>
                </a:lnTo>
                <a:lnTo>
                  <a:pt x="48949" y="28770"/>
                </a:lnTo>
                <a:lnTo>
                  <a:pt x="48849" y="28730"/>
                </a:lnTo>
                <a:lnTo>
                  <a:pt x="48730" y="28710"/>
                </a:lnTo>
                <a:close/>
                <a:moveTo>
                  <a:pt x="49941" y="29583"/>
                </a:moveTo>
                <a:lnTo>
                  <a:pt x="49861" y="29821"/>
                </a:lnTo>
                <a:lnTo>
                  <a:pt x="49861" y="29960"/>
                </a:lnTo>
                <a:lnTo>
                  <a:pt x="49861" y="30079"/>
                </a:lnTo>
                <a:lnTo>
                  <a:pt x="49941" y="30337"/>
                </a:lnTo>
                <a:lnTo>
                  <a:pt x="49941" y="29583"/>
                </a:lnTo>
                <a:close/>
                <a:moveTo>
                  <a:pt x="31131" y="29742"/>
                </a:moveTo>
                <a:lnTo>
                  <a:pt x="31032" y="29782"/>
                </a:lnTo>
                <a:lnTo>
                  <a:pt x="30933" y="29841"/>
                </a:lnTo>
                <a:lnTo>
                  <a:pt x="30854" y="29941"/>
                </a:lnTo>
                <a:lnTo>
                  <a:pt x="30814" y="30000"/>
                </a:lnTo>
                <a:lnTo>
                  <a:pt x="30814" y="30060"/>
                </a:lnTo>
                <a:lnTo>
                  <a:pt x="30814" y="30119"/>
                </a:lnTo>
                <a:lnTo>
                  <a:pt x="30834" y="30179"/>
                </a:lnTo>
                <a:lnTo>
                  <a:pt x="30854" y="30238"/>
                </a:lnTo>
                <a:lnTo>
                  <a:pt x="30913" y="30298"/>
                </a:lnTo>
                <a:lnTo>
                  <a:pt x="31012" y="30357"/>
                </a:lnTo>
                <a:lnTo>
                  <a:pt x="31131" y="30377"/>
                </a:lnTo>
                <a:lnTo>
                  <a:pt x="31251" y="30357"/>
                </a:lnTo>
                <a:lnTo>
                  <a:pt x="31350" y="30298"/>
                </a:lnTo>
                <a:lnTo>
                  <a:pt x="31389" y="30238"/>
                </a:lnTo>
                <a:lnTo>
                  <a:pt x="31429" y="30198"/>
                </a:lnTo>
                <a:lnTo>
                  <a:pt x="31449" y="30139"/>
                </a:lnTo>
                <a:lnTo>
                  <a:pt x="31449" y="30079"/>
                </a:lnTo>
                <a:lnTo>
                  <a:pt x="31409" y="29960"/>
                </a:lnTo>
                <a:lnTo>
                  <a:pt x="31350" y="29841"/>
                </a:lnTo>
                <a:lnTo>
                  <a:pt x="31310" y="29802"/>
                </a:lnTo>
                <a:lnTo>
                  <a:pt x="31251" y="29762"/>
                </a:lnTo>
                <a:lnTo>
                  <a:pt x="31191" y="29742"/>
                </a:lnTo>
                <a:close/>
                <a:moveTo>
                  <a:pt x="28592" y="29881"/>
                </a:moveTo>
                <a:lnTo>
                  <a:pt x="28493" y="29901"/>
                </a:lnTo>
                <a:lnTo>
                  <a:pt x="28453" y="29941"/>
                </a:lnTo>
                <a:lnTo>
                  <a:pt x="28413" y="29980"/>
                </a:lnTo>
                <a:lnTo>
                  <a:pt x="28354" y="30060"/>
                </a:lnTo>
                <a:lnTo>
                  <a:pt x="28354" y="30139"/>
                </a:lnTo>
                <a:lnTo>
                  <a:pt x="28374" y="30238"/>
                </a:lnTo>
                <a:lnTo>
                  <a:pt x="28413" y="30317"/>
                </a:lnTo>
                <a:lnTo>
                  <a:pt x="28453" y="30357"/>
                </a:lnTo>
                <a:lnTo>
                  <a:pt x="28512" y="30377"/>
                </a:lnTo>
                <a:lnTo>
                  <a:pt x="28612" y="30397"/>
                </a:lnTo>
                <a:lnTo>
                  <a:pt x="28691" y="30377"/>
                </a:lnTo>
                <a:lnTo>
                  <a:pt x="28770" y="30317"/>
                </a:lnTo>
                <a:lnTo>
                  <a:pt x="28830" y="30238"/>
                </a:lnTo>
                <a:lnTo>
                  <a:pt x="28870" y="30159"/>
                </a:lnTo>
                <a:lnTo>
                  <a:pt x="28850" y="30060"/>
                </a:lnTo>
                <a:lnTo>
                  <a:pt x="28830" y="30000"/>
                </a:lnTo>
                <a:lnTo>
                  <a:pt x="28790" y="29960"/>
                </a:lnTo>
                <a:lnTo>
                  <a:pt x="28691" y="29921"/>
                </a:lnTo>
                <a:lnTo>
                  <a:pt x="28592" y="29881"/>
                </a:lnTo>
                <a:close/>
                <a:moveTo>
                  <a:pt x="40100" y="29345"/>
                </a:moveTo>
                <a:lnTo>
                  <a:pt x="39881" y="29365"/>
                </a:lnTo>
                <a:lnTo>
                  <a:pt x="39782" y="29425"/>
                </a:lnTo>
                <a:lnTo>
                  <a:pt x="39683" y="29484"/>
                </a:lnTo>
                <a:lnTo>
                  <a:pt x="39623" y="29564"/>
                </a:lnTo>
                <a:lnTo>
                  <a:pt x="39584" y="29663"/>
                </a:lnTo>
                <a:lnTo>
                  <a:pt x="39564" y="29762"/>
                </a:lnTo>
                <a:lnTo>
                  <a:pt x="39564" y="29861"/>
                </a:lnTo>
                <a:lnTo>
                  <a:pt x="39584" y="29960"/>
                </a:lnTo>
                <a:lnTo>
                  <a:pt x="39604" y="30040"/>
                </a:lnTo>
                <a:lnTo>
                  <a:pt x="39643" y="30139"/>
                </a:lnTo>
                <a:lnTo>
                  <a:pt x="39703" y="30218"/>
                </a:lnTo>
                <a:lnTo>
                  <a:pt x="39782" y="30278"/>
                </a:lnTo>
                <a:lnTo>
                  <a:pt x="39862" y="30337"/>
                </a:lnTo>
                <a:lnTo>
                  <a:pt x="39941" y="30377"/>
                </a:lnTo>
                <a:lnTo>
                  <a:pt x="40060" y="30397"/>
                </a:lnTo>
                <a:lnTo>
                  <a:pt x="40159" y="30397"/>
                </a:lnTo>
                <a:lnTo>
                  <a:pt x="40278" y="30357"/>
                </a:lnTo>
                <a:lnTo>
                  <a:pt x="40377" y="30298"/>
                </a:lnTo>
                <a:lnTo>
                  <a:pt x="40457" y="30238"/>
                </a:lnTo>
                <a:lnTo>
                  <a:pt x="40516" y="30159"/>
                </a:lnTo>
                <a:lnTo>
                  <a:pt x="40576" y="30079"/>
                </a:lnTo>
                <a:lnTo>
                  <a:pt x="40596" y="29980"/>
                </a:lnTo>
                <a:lnTo>
                  <a:pt x="40596" y="29881"/>
                </a:lnTo>
                <a:lnTo>
                  <a:pt x="40596" y="29762"/>
                </a:lnTo>
                <a:lnTo>
                  <a:pt x="40576" y="29663"/>
                </a:lnTo>
                <a:lnTo>
                  <a:pt x="40536" y="29564"/>
                </a:lnTo>
                <a:lnTo>
                  <a:pt x="40457" y="29484"/>
                </a:lnTo>
                <a:lnTo>
                  <a:pt x="40377" y="29425"/>
                </a:lnTo>
                <a:lnTo>
                  <a:pt x="40298" y="29385"/>
                </a:lnTo>
                <a:lnTo>
                  <a:pt x="40199" y="29345"/>
                </a:lnTo>
                <a:close/>
                <a:moveTo>
                  <a:pt x="37897" y="29484"/>
                </a:moveTo>
                <a:lnTo>
                  <a:pt x="37798" y="29504"/>
                </a:lnTo>
                <a:lnTo>
                  <a:pt x="37719" y="29524"/>
                </a:lnTo>
                <a:lnTo>
                  <a:pt x="37639" y="29564"/>
                </a:lnTo>
                <a:lnTo>
                  <a:pt x="37560" y="29623"/>
                </a:lnTo>
                <a:lnTo>
                  <a:pt x="37500" y="29702"/>
                </a:lnTo>
                <a:lnTo>
                  <a:pt x="37461" y="29782"/>
                </a:lnTo>
                <a:lnTo>
                  <a:pt x="37441" y="29881"/>
                </a:lnTo>
                <a:lnTo>
                  <a:pt x="37421" y="29960"/>
                </a:lnTo>
                <a:lnTo>
                  <a:pt x="37441" y="30060"/>
                </a:lnTo>
                <a:lnTo>
                  <a:pt x="37461" y="30139"/>
                </a:lnTo>
                <a:lnTo>
                  <a:pt x="37500" y="30218"/>
                </a:lnTo>
                <a:lnTo>
                  <a:pt x="37560" y="30298"/>
                </a:lnTo>
                <a:lnTo>
                  <a:pt x="37639" y="30357"/>
                </a:lnTo>
                <a:lnTo>
                  <a:pt x="37719" y="30397"/>
                </a:lnTo>
                <a:lnTo>
                  <a:pt x="37818" y="30437"/>
                </a:lnTo>
                <a:lnTo>
                  <a:pt x="37897" y="30437"/>
                </a:lnTo>
                <a:lnTo>
                  <a:pt x="37996" y="30417"/>
                </a:lnTo>
                <a:lnTo>
                  <a:pt x="38076" y="30397"/>
                </a:lnTo>
                <a:lnTo>
                  <a:pt x="38155" y="30357"/>
                </a:lnTo>
                <a:lnTo>
                  <a:pt x="38235" y="30298"/>
                </a:lnTo>
                <a:lnTo>
                  <a:pt x="38294" y="30218"/>
                </a:lnTo>
                <a:lnTo>
                  <a:pt x="38334" y="30139"/>
                </a:lnTo>
                <a:lnTo>
                  <a:pt x="38354" y="30040"/>
                </a:lnTo>
                <a:lnTo>
                  <a:pt x="38373" y="29960"/>
                </a:lnTo>
                <a:lnTo>
                  <a:pt x="38354" y="29861"/>
                </a:lnTo>
                <a:lnTo>
                  <a:pt x="38334" y="29782"/>
                </a:lnTo>
                <a:lnTo>
                  <a:pt x="38294" y="29702"/>
                </a:lnTo>
                <a:lnTo>
                  <a:pt x="38235" y="29623"/>
                </a:lnTo>
                <a:lnTo>
                  <a:pt x="38155" y="29564"/>
                </a:lnTo>
                <a:lnTo>
                  <a:pt x="38076" y="29524"/>
                </a:lnTo>
                <a:lnTo>
                  <a:pt x="37977" y="29504"/>
                </a:lnTo>
                <a:lnTo>
                  <a:pt x="37897" y="29484"/>
                </a:lnTo>
                <a:close/>
                <a:moveTo>
                  <a:pt x="19227" y="30496"/>
                </a:moveTo>
                <a:lnTo>
                  <a:pt x="19207" y="30516"/>
                </a:lnTo>
                <a:lnTo>
                  <a:pt x="19187" y="30575"/>
                </a:lnTo>
                <a:lnTo>
                  <a:pt x="19207" y="30635"/>
                </a:lnTo>
                <a:lnTo>
                  <a:pt x="19227" y="30655"/>
                </a:lnTo>
                <a:lnTo>
                  <a:pt x="19306" y="30655"/>
                </a:lnTo>
                <a:lnTo>
                  <a:pt x="19326" y="30635"/>
                </a:lnTo>
                <a:lnTo>
                  <a:pt x="19346" y="30575"/>
                </a:lnTo>
                <a:lnTo>
                  <a:pt x="19346" y="30556"/>
                </a:lnTo>
                <a:lnTo>
                  <a:pt x="19326" y="30516"/>
                </a:lnTo>
                <a:lnTo>
                  <a:pt x="19306" y="30496"/>
                </a:lnTo>
                <a:close/>
                <a:moveTo>
                  <a:pt x="24822" y="30377"/>
                </a:moveTo>
                <a:lnTo>
                  <a:pt x="24782" y="30417"/>
                </a:lnTo>
                <a:lnTo>
                  <a:pt x="24743" y="30476"/>
                </a:lnTo>
                <a:lnTo>
                  <a:pt x="24743" y="30556"/>
                </a:lnTo>
                <a:lnTo>
                  <a:pt x="24743" y="30615"/>
                </a:lnTo>
                <a:lnTo>
                  <a:pt x="24763" y="30694"/>
                </a:lnTo>
                <a:lnTo>
                  <a:pt x="24822" y="30754"/>
                </a:lnTo>
                <a:lnTo>
                  <a:pt x="24901" y="30754"/>
                </a:lnTo>
                <a:lnTo>
                  <a:pt x="24981" y="30734"/>
                </a:lnTo>
                <a:lnTo>
                  <a:pt x="25040" y="30714"/>
                </a:lnTo>
                <a:lnTo>
                  <a:pt x="25080" y="30635"/>
                </a:lnTo>
                <a:lnTo>
                  <a:pt x="25100" y="30556"/>
                </a:lnTo>
                <a:lnTo>
                  <a:pt x="25080" y="30496"/>
                </a:lnTo>
                <a:lnTo>
                  <a:pt x="25040" y="30437"/>
                </a:lnTo>
                <a:lnTo>
                  <a:pt x="24981" y="30397"/>
                </a:lnTo>
                <a:lnTo>
                  <a:pt x="24901" y="30377"/>
                </a:lnTo>
                <a:close/>
                <a:moveTo>
                  <a:pt x="42064" y="29802"/>
                </a:moveTo>
                <a:lnTo>
                  <a:pt x="41965" y="29821"/>
                </a:lnTo>
                <a:lnTo>
                  <a:pt x="41865" y="29861"/>
                </a:lnTo>
                <a:lnTo>
                  <a:pt x="41766" y="29901"/>
                </a:lnTo>
                <a:lnTo>
                  <a:pt x="41627" y="30020"/>
                </a:lnTo>
                <a:lnTo>
                  <a:pt x="41548" y="30159"/>
                </a:lnTo>
                <a:lnTo>
                  <a:pt x="41508" y="30238"/>
                </a:lnTo>
                <a:lnTo>
                  <a:pt x="41508" y="30317"/>
                </a:lnTo>
                <a:lnTo>
                  <a:pt x="41508" y="30417"/>
                </a:lnTo>
                <a:lnTo>
                  <a:pt x="41508" y="30516"/>
                </a:lnTo>
                <a:lnTo>
                  <a:pt x="41528" y="30595"/>
                </a:lnTo>
                <a:lnTo>
                  <a:pt x="41568" y="30675"/>
                </a:lnTo>
                <a:lnTo>
                  <a:pt x="41627" y="30754"/>
                </a:lnTo>
                <a:lnTo>
                  <a:pt x="41687" y="30814"/>
                </a:lnTo>
                <a:lnTo>
                  <a:pt x="41746" y="30873"/>
                </a:lnTo>
                <a:lnTo>
                  <a:pt x="41826" y="30913"/>
                </a:lnTo>
                <a:lnTo>
                  <a:pt x="41925" y="30952"/>
                </a:lnTo>
                <a:lnTo>
                  <a:pt x="42004" y="30972"/>
                </a:lnTo>
                <a:lnTo>
                  <a:pt x="42183" y="30972"/>
                </a:lnTo>
                <a:lnTo>
                  <a:pt x="42282" y="30933"/>
                </a:lnTo>
                <a:lnTo>
                  <a:pt x="42361" y="30893"/>
                </a:lnTo>
                <a:lnTo>
                  <a:pt x="42441" y="30853"/>
                </a:lnTo>
                <a:lnTo>
                  <a:pt x="42500" y="30794"/>
                </a:lnTo>
                <a:lnTo>
                  <a:pt x="42600" y="30655"/>
                </a:lnTo>
                <a:lnTo>
                  <a:pt x="42639" y="30575"/>
                </a:lnTo>
                <a:lnTo>
                  <a:pt x="42659" y="30496"/>
                </a:lnTo>
                <a:lnTo>
                  <a:pt x="42679" y="30397"/>
                </a:lnTo>
                <a:lnTo>
                  <a:pt x="42679" y="30317"/>
                </a:lnTo>
                <a:lnTo>
                  <a:pt x="42659" y="30238"/>
                </a:lnTo>
                <a:lnTo>
                  <a:pt x="42619" y="30139"/>
                </a:lnTo>
                <a:lnTo>
                  <a:pt x="42580" y="30060"/>
                </a:lnTo>
                <a:lnTo>
                  <a:pt x="42520" y="30000"/>
                </a:lnTo>
                <a:lnTo>
                  <a:pt x="42421" y="29921"/>
                </a:lnTo>
                <a:lnTo>
                  <a:pt x="42342" y="29881"/>
                </a:lnTo>
                <a:lnTo>
                  <a:pt x="42242" y="29841"/>
                </a:lnTo>
                <a:lnTo>
                  <a:pt x="42163" y="29821"/>
                </a:lnTo>
                <a:lnTo>
                  <a:pt x="42064" y="29802"/>
                </a:lnTo>
                <a:close/>
                <a:moveTo>
                  <a:pt x="33076" y="30298"/>
                </a:moveTo>
                <a:lnTo>
                  <a:pt x="32997" y="30317"/>
                </a:lnTo>
                <a:lnTo>
                  <a:pt x="32937" y="30357"/>
                </a:lnTo>
                <a:lnTo>
                  <a:pt x="32877" y="30417"/>
                </a:lnTo>
                <a:lnTo>
                  <a:pt x="32818" y="30556"/>
                </a:lnTo>
                <a:lnTo>
                  <a:pt x="32778" y="30694"/>
                </a:lnTo>
                <a:lnTo>
                  <a:pt x="32778" y="30754"/>
                </a:lnTo>
                <a:lnTo>
                  <a:pt x="32798" y="30833"/>
                </a:lnTo>
                <a:lnTo>
                  <a:pt x="32818" y="30893"/>
                </a:lnTo>
                <a:lnTo>
                  <a:pt x="32877" y="30952"/>
                </a:lnTo>
                <a:lnTo>
                  <a:pt x="32937" y="30992"/>
                </a:lnTo>
                <a:lnTo>
                  <a:pt x="32997" y="31032"/>
                </a:lnTo>
                <a:lnTo>
                  <a:pt x="33076" y="31052"/>
                </a:lnTo>
                <a:lnTo>
                  <a:pt x="33215" y="31052"/>
                </a:lnTo>
                <a:lnTo>
                  <a:pt x="33294" y="31032"/>
                </a:lnTo>
                <a:lnTo>
                  <a:pt x="33354" y="30992"/>
                </a:lnTo>
                <a:lnTo>
                  <a:pt x="33413" y="30952"/>
                </a:lnTo>
                <a:lnTo>
                  <a:pt x="33473" y="30893"/>
                </a:lnTo>
                <a:lnTo>
                  <a:pt x="33512" y="30814"/>
                </a:lnTo>
                <a:lnTo>
                  <a:pt x="33532" y="30734"/>
                </a:lnTo>
                <a:lnTo>
                  <a:pt x="33532" y="30675"/>
                </a:lnTo>
                <a:lnTo>
                  <a:pt x="33512" y="30595"/>
                </a:lnTo>
                <a:lnTo>
                  <a:pt x="33493" y="30536"/>
                </a:lnTo>
                <a:lnTo>
                  <a:pt x="33453" y="30476"/>
                </a:lnTo>
                <a:lnTo>
                  <a:pt x="33413" y="30417"/>
                </a:lnTo>
                <a:lnTo>
                  <a:pt x="33354" y="30357"/>
                </a:lnTo>
                <a:lnTo>
                  <a:pt x="33274" y="30317"/>
                </a:lnTo>
                <a:lnTo>
                  <a:pt x="33215" y="30298"/>
                </a:lnTo>
                <a:close/>
                <a:moveTo>
                  <a:pt x="21112" y="31032"/>
                </a:moveTo>
                <a:lnTo>
                  <a:pt x="21052" y="31052"/>
                </a:lnTo>
                <a:lnTo>
                  <a:pt x="21013" y="31071"/>
                </a:lnTo>
                <a:lnTo>
                  <a:pt x="20993" y="31131"/>
                </a:lnTo>
                <a:lnTo>
                  <a:pt x="20973" y="31171"/>
                </a:lnTo>
                <a:lnTo>
                  <a:pt x="20993" y="31210"/>
                </a:lnTo>
                <a:lnTo>
                  <a:pt x="21013" y="31270"/>
                </a:lnTo>
                <a:lnTo>
                  <a:pt x="21052" y="31290"/>
                </a:lnTo>
                <a:lnTo>
                  <a:pt x="21112" y="31310"/>
                </a:lnTo>
                <a:lnTo>
                  <a:pt x="21151" y="31290"/>
                </a:lnTo>
                <a:lnTo>
                  <a:pt x="21191" y="31270"/>
                </a:lnTo>
                <a:lnTo>
                  <a:pt x="21231" y="31230"/>
                </a:lnTo>
                <a:lnTo>
                  <a:pt x="21251" y="31190"/>
                </a:lnTo>
                <a:lnTo>
                  <a:pt x="21231" y="31131"/>
                </a:lnTo>
                <a:lnTo>
                  <a:pt x="21211" y="31091"/>
                </a:lnTo>
                <a:lnTo>
                  <a:pt x="21171" y="31052"/>
                </a:lnTo>
                <a:lnTo>
                  <a:pt x="21112" y="31032"/>
                </a:lnTo>
                <a:close/>
                <a:moveTo>
                  <a:pt x="23036" y="30992"/>
                </a:moveTo>
                <a:lnTo>
                  <a:pt x="22977" y="31012"/>
                </a:lnTo>
                <a:lnTo>
                  <a:pt x="22937" y="31052"/>
                </a:lnTo>
                <a:lnTo>
                  <a:pt x="22897" y="31111"/>
                </a:lnTo>
                <a:lnTo>
                  <a:pt x="22897" y="31171"/>
                </a:lnTo>
                <a:lnTo>
                  <a:pt x="22897" y="31230"/>
                </a:lnTo>
                <a:lnTo>
                  <a:pt x="22937" y="31290"/>
                </a:lnTo>
                <a:lnTo>
                  <a:pt x="22997" y="31329"/>
                </a:lnTo>
                <a:lnTo>
                  <a:pt x="23056" y="31329"/>
                </a:lnTo>
                <a:lnTo>
                  <a:pt x="23116" y="31310"/>
                </a:lnTo>
                <a:lnTo>
                  <a:pt x="23175" y="31290"/>
                </a:lnTo>
                <a:lnTo>
                  <a:pt x="23215" y="31230"/>
                </a:lnTo>
                <a:lnTo>
                  <a:pt x="23215" y="31171"/>
                </a:lnTo>
                <a:lnTo>
                  <a:pt x="23215" y="31111"/>
                </a:lnTo>
                <a:lnTo>
                  <a:pt x="23175" y="31052"/>
                </a:lnTo>
                <a:lnTo>
                  <a:pt x="23116" y="31012"/>
                </a:lnTo>
                <a:lnTo>
                  <a:pt x="23036" y="30992"/>
                </a:lnTo>
                <a:close/>
                <a:moveTo>
                  <a:pt x="46270" y="30139"/>
                </a:moveTo>
                <a:lnTo>
                  <a:pt x="46151" y="30159"/>
                </a:lnTo>
                <a:lnTo>
                  <a:pt x="46052" y="30159"/>
                </a:lnTo>
                <a:lnTo>
                  <a:pt x="45953" y="30198"/>
                </a:lnTo>
                <a:lnTo>
                  <a:pt x="45873" y="30238"/>
                </a:lnTo>
                <a:lnTo>
                  <a:pt x="45794" y="30298"/>
                </a:lnTo>
                <a:lnTo>
                  <a:pt x="45715" y="30377"/>
                </a:lnTo>
                <a:lnTo>
                  <a:pt x="45655" y="30456"/>
                </a:lnTo>
                <a:lnTo>
                  <a:pt x="45596" y="30556"/>
                </a:lnTo>
                <a:lnTo>
                  <a:pt x="45556" y="30655"/>
                </a:lnTo>
                <a:lnTo>
                  <a:pt x="45536" y="30794"/>
                </a:lnTo>
                <a:lnTo>
                  <a:pt x="45536" y="30893"/>
                </a:lnTo>
                <a:lnTo>
                  <a:pt x="45556" y="31012"/>
                </a:lnTo>
                <a:lnTo>
                  <a:pt x="45596" y="31111"/>
                </a:lnTo>
                <a:lnTo>
                  <a:pt x="45655" y="31210"/>
                </a:lnTo>
                <a:lnTo>
                  <a:pt x="45715" y="31290"/>
                </a:lnTo>
                <a:lnTo>
                  <a:pt x="45794" y="31349"/>
                </a:lnTo>
                <a:lnTo>
                  <a:pt x="45873" y="31429"/>
                </a:lnTo>
                <a:lnTo>
                  <a:pt x="45953" y="31468"/>
                </a:lnTo>
                <a:lnTo>
                  <a:pt x="46052" y="31508"/>
                </a:lnTo>
                <a:lnTo>
                  <a:pt x="46151" y="31528"/>
                </a:lnTo>
                <a:lnTo>
                  <a:pt x="46369" y="31528"/>
                </a:lnTo>
                <a:lnTo>
                  <a:pt x="46469" y="31508"/>
                </a:lnTo>
                <a:lnTo>
                  <a:pt x="46568" y="31468"/>
                </a:lnTo>
                <a:lnTo>
                  <a:pt x="46667" y="31409"/>
                </a:lnTo>
                <a:lnTo>
                  <a:pt x="46746" y="31329"/>
                </a:lnTo>
                <a:lnTo>
                  <a:pt x="46826" y="31230"/>
                </a:lnTo>
                <a:lnTo>
                  <a:pt x="46885" y="31131"/>
                </a:lnTo>
                <a:lnTo>
                  <a:pt x="46925" y="31012"/>
                </a:lnTo>
                <a:lnTo>
                  <a:pt x="46945" y="30893"/>
                </a:lnTo>
                <a:lnTo>
                  <a:pt x="46925" y="30774"/>
                </a:lnTo>
                <a:lnTo>
                  <a:pt x="46905" y="30655"/>
                </a:lnTo>
                <a:lnTo>
                  <a:pt x="46885" y="30536"/>
                </a:lnTo>
                <a:lnTo>
                  <a:pt x="46826" y="30437"/>
                </a:lnTo>
                <a:lnTo>
                  <a:pt x="46746" y="30357"/>
                </a:lnTo>
                <a:lnTo>
                  <a:pt x="46667" y="30278"/>
                </a:lnTo>
                <a:lnTo>
                  <a:pt x="46568" y="30218"/>
                </a:lnTo>
                <a:lnTo>
                  <a:pt x="46469" y="30179"/>
                </a:lnTo>
                <a:lnTo>
                  <a:pt x="46369" y="30159"/>
                </a:lnTo>
                <a:lnTo>
                  <a:pt x="46270" y="30139"/>
                </a:lnTo>
                <a:close/>
                <a:moveTo>
                  <a:pt x="43969" y="30278"/>
                </a:moveTo>
                <a:lnTo>
                  <a:pt x="43869" y="30317"/>
                </a:lnTo>
                <a:lnTo>
                  <a:pt x="43770" y="30357"/>
                </a:lnTo>
                <a:lnTo>
                  <a:pt x="43691" y="30417"/>
                </a:lnTo>
                <a:lnTo>
                  <a:pt x="43631" y="30476"/>
                </a:lnTo>
                <a:lnTo>
                  <a:pt x="43572" y="30536"/>
                </a:lnTo>
                <a:lnTo>
                  <a:pt x="43512" y="30635"/>
                </a:lnTo>
                <a:lnTo>
                  <a:pt x="43473" y="30714"/>
                </a:lnTo>
                <a:lnTo>
                  <a:pt x="43453" y="30814"/>
                </a:lnTo>
                <a:lnTo>
                  <a:pt x="43433" y="30893"/>
                </a:lnTo>
                <a:lnTo>
                  <a:pt x="43433" y="30992"/>
                </a:lnTo>
                <a:lnTo>
                  <a:pt x="43453" y="31091"/>
                </a:lnTo>
                <a:lnTo>
                  <a:pt x="43473" y="31190"/>
                </a:lnTo>
                <a:lnTo>
                  <a:pt x="43532" y="31290"/>
                </a:lnTo>
                <a:lnTo>
                  <a:pt x="43611" y="31389"/>
                </a:lnTo>
                <a:lnTo>
                  <a:pt x="43691" y="31468"/>
                </a:lnTo>
                <a:lnTo>
                  <a:pt x="43790" y="31508"/>
                </a:lnTo>
                <a:lnTo>
                  <a:pt x="43889" y="31548"/>
                </a:lnTo>
                <a:lnTo>
                  <a:pt x="43988" y="31567"/>
                </a:lnTo>
                <a:lnTo>
                  <a:pt x="44107" y="31567"/>
                </a:lnTo>
                <a:lnTo>
                  <a:pt x="44326" y="31548"/>
                </a:lnTo>
                <a:lnTo>
                  <a:pt x="44484" y="31429"/>
                </a:lnTo>
                <a:lnTo>
                  <a:pt x="44623" y="31290"/>
                </a:lnTo>
                <a:lnTo>
                  <a:pt x="44663" y="31210"/>
                </a:lnTo>
                <a:lnTo>
                  <a:pt x="44703" y="31111"/>
                </a:lnTo>
                <a:lnTo>
                  <a:pt x="44742" y="31032"/>
                </a:lnTo>
                <a:lnTo>
                  <a:pt x="44742" y="30913"/>
                </a:lnTo>
                <a:lnTo>
                  <a:pt x="44723" y="30814"/>
                </a:lnTo>
                <a:lnTo>
                  <a:pt x="44703" y="30714"/>
                </a:lnTo>
                <a:lnTo>
                  <a:pt x="44663" y="30615"/>
                </a:lnTo>
                <a:lnTo>
                  <a:pt x="44603" y="30536"/>
                </a:lnTo>
                <a:lnTo>
                  <a:pt x="44524" y="30456"/>
                </a:lnTo>
                <a:lnTo>
                  <a:pt x="44445" y="30397"/>
                </a:lnTo>
                <a:lnTo>
                  <a:pt x="44365" y="30337"/>
                </a:lnTo>
                <a:lnTo>
                  <a:pt x="44266" y="30298"/>
                </a:lnTo>
                <a:lnTo>
                  <a:pt x="44167" y="30278"/>
                </a:lnTo>
                <a:close/>
                <a:moveTo>
                  <a:pt x="35100" y="30814"/>
                </a:moveTo>
                <a:lnTo>
                  <a:pt x="35020" y="30853"/>
                </a:lnTo>
                <a:lnTo>
                  <a:pt x="34941" y="30893"/>
                </a:lnTo>
                <a:lnTo>
                  <a:pt x="34862" y="30952"/>
                </a:lnTo>
                <a:lnTo>
                  <a:pt x="34802" y="31032"/>
                </a:lnTo>
                <a:lnTo>
                  <a:pt x="34762" y="31111"/>
                </a:lnTo>
                <a:lnTo>
                  <a:pt x="34743" y="31190"/>
                </a:lnTo>
                <a:lnTo>
                  <a:pt x="34743" y="31270"/>
                </a:lnTo>
                <a:lnTo>
                  <a:pt x="34762" y="31349"/>
                </a:lnTo>
                <a:lnTo>
                  <a:pt x="34782" y="31429"/>
                </a:lnTo>
                <a:lnTo>
                  <a:pt x="34822" y="31488"/>
                </a:lnTo>
                <a:lnTo>
                  <a:pt x="34862" y="31548"/>
                </a:lnTo>
                <a:lnTo>
                  <a:pt x="34921" y="31607"/>
                </a:lnTo>
                <a:lnTo>
                  <a:pt x="34981" y="31667"/>
                </a:lnTo>
                <a:lnTo>
                  <a:pt x="35060" y="31687"/>
                </a:lnTo>
                <a:lnTo>
                  <a:pt x="35139" y="31706"/>
                </a:lnTo>
                <a:lnTo>
                  <a:pt x="35219" y="31706"/>
                </a:lnTo>
                <a:lnTo>
                  <a:pt x="35298" y="31687"/>
                </a:lnTo>
                <a:lnTo>
                  <a:pt x="35397" y="31647"/>
                </a:lnTo>
                <a:lnTo>
                  <a:pt x="35477" y="31587"/>
                </a:lnTo>
                <a:lnTo>
                  <a:pt x="35536" y="31528"/>
                </a:lnTo>
                <a:lnTo>
                  <a:pt x="35576" y="31448"/>
                </a:lnTo>
                <a:lnTo>
                  <a:pt x="35596" y="31369"/>
                </a:lnTo>
                <a:lnTo>
                  <a:pt x="35616" y="31290"/>
                </a:lnTo>
                <a:lnTo>
                  <a:pt x="35616" y="31190"/>
                </a:lnTo>
                <a:lnTo>
                  <a:pt x="35596" y="31111"/>
                </a:lnTo>
                <a:lnTo>
                  <a:pt x="35556" y="31032"/>
                </a:lnTo>
                <a:lnTo>
                  <a:pt x="35496" y="30972"/>
                </a:lnTo>
                <a:lnTo>
                  <a:pt x="35417" y="30913"/>
                </a:lnTo>
                <a:lnTo>
                  <a:pt x="35358" y="30873"/>
                </a:lnTo>
                <a:lnTo>
                  <a:pt x="35278" y="30833"/>
                </a:lnTo>
                <a:lnTo>
                  <a:pt x="35179" y="30814"/>
                </a:lnTo>
                <a:close/>
                <a:moveTo>
                  <a:pt x="27183" y="31290"/>
                </a:moveTo>
                <a:lnTo>
                  <a:pt x="27104" y="31310"/>
                </a:lnTo>
                <a:lnTo>
                  <a:pt x="27044" y="31329"/>
                </a:lnTo>
                <a:lnTo>
                  <a:pt x="27005" y="31369"/>
                </a:lnTo>
                <a:lnTo>
                  <a:pt x="26945" y="31448"/>
                </a:lnTo>
                <a:lnTo>
                  <a:pt x="26925" y="31548"/>
                </a:lnTo>
                <a:lnTo>
                  <a:pt x="26945" y="31627"/>
                </a:lnTo>
                <a:lnTo>
                  <a:pt x="27005" y="31706"/>
                </a:lnTo>
                <a:lnTo>
                  <a:pt x="27084" y="31786"/>
                </a:lnTo>
                <a:lnTo>
                  <a:pt x="27183" y="31806"/>
                </a:lnTo>
                <a:lnTo>
                  <a:pt x="27262" y="31786"/>
                </a:lnTo>
                <a:lnTo>
                  <a:pt x="27342" y="31746"/>
                </a:lnTo>
                <a:lnTo>
                  <a:pt x="27401" y="31667"/>
                </a:lnTo>
                <a:lnTo>
                  <a:pt x="27421" y="31567"/>
                </a:lnTo>
                <a:lnTo>
                  <a:pt x="27421" y="31468"/>
                </a:lnTo>
                <a:lnTo>
                  <a:pt x="27382" y="31369"/>
                </a:lnTo>
                <a:lnTo>
                  <a:pt x="27282" y="31329"/>
                </a:lnTo>
                <a:lnTo>
                  <a:pt x="27183" y="31290"/>
                </a:lnTo>
                <a:close/>
                <a:moveTo>
                  <a:pt x="30020" y="31329"/>
                </a:moveTo>
                <a:lnTo>
                  <a:pt x="29901" y="31369"/>
                </a:lnTo>
                <a:lnTo>
                  <a:pt x="29802" y="31448"/>
                </a:lnTo>
                <a:lnTo>
                  <a:pt x="29762" y="31508"/>
                </a:lnTo>
                <a:lnTo>
                  <a:pt x="29743" y="31567"/>
                </a:lnTo>
                <a:lnTo>
                  <a:pt x="29723" y="31627"/>
                </a:lnTo>
                <a:lnTo>
                  <a:pt x="29723" y="31687"/>
                </a:lnTo>
                <a:lnTo>
                  <a:pt x="29743" y="31766"/>
                </a:lnTo>
                <a:lnTo>
                  <a:pt x="29782" y="31825"/>
                </a:lnTo>
                <a:lnTo>
                  <a:pt x="29822" y="31865"/>
                </a:lnTo>
                <a:lnTo>
                  <a:pt x="29862" y="31905"/>
                </a:lnTo>
                <a:lnTo>
                  <a:pt x="29981" y="31964"/>
                </a:lnTo>
                <a:lnTo>
                  <a:pt x="30100" y="31964"/>
                </a:lnTo>
                <a:lnTo>
                  <a:pt x="30159" y="31944"/>
                </a:lnTo>
                <a:lnTo>
                  <a:pt x="30219" y="31925"/>
                </a:lnTo>
                <a:lnTo>
                  <a:pt x="30278" y="31885"/>
                </a:lnTo>
                <a:lnTo>
                  <a:pt x="30318" y="31825"/>
                </a:lnTo>
                <a:lnTo>
                  <a:pt x="30338" y="31786"/>
                </a:lnTo>
                <a:lnTo>
                  <a:pt x="30358" y="31726"/>
                </a:lnTo>
                <a:lnTo>
                  <a:pt x="30358" y="31587"/>
                </a:lnTo>
                <a:lnTo>
                  <a:pt x="30318" y="31468"/>
                </a:lnTo>
                <a:lnTo>
                  <a:pt x="30278" y="31409"/>
                </a:lnTo>
                <a:lnTo>
                  <a:pt x="30239" y="31369"/>
                </a:lnTo>
                <a:lnTo>
                  <a:pt x="30179" y="31329"/>
                </a:lnTo>
                <a:close/>
                <a:moveTo>
                  <a:pt x="48175" y="30595"/>
                </a:moveTo>
                <a:lnTo>
                  <a:pt x="48056" y="30615"/>
                </a:lnTo>
                <a:lnTo>
                  <a:pt x="47957" y="30655"/>
                </a:lnTo>
                <a:lnTo>
                  <a:pt x="47838" y="30714"/>
                </a:lnTo>
                <a:lnTo>
                  <a:pt x="47738" y="30794"/>
                </a:lnTo>
                <a:lnTo>
                  <a:pt x="47659" y="30893"/>
                </a:lnTo>
                <a:lnTo>
                  <a:pt x="47599" y="30972"/>
                </a:lnTo>
                <a:lnTo>
                  <a:pt x="47540" y="31071"/>
                </a:lnTo>
                <a:lnTo>
                  <a:pt x="47520" y="31190"/>
                </a:lnTo>
                <a:lnTo>
                  <a:pt x="47500" y="31290"/>
                </a:lnTo>
                <a:lnTo>
                  <a:pt x="47500" y="31409"/>
                </a:lnTo>
                <a:lnTo>
                  <a:pt x="47520" y="31508"/>
                </a:lnTo>
                <a:lnTo>
                  <a:pt x="47540" y="31627"/>
                </a:lnTo>
                <a:lnTo>
                  <a:pt x="47580" y="31726"/>
                </a:lnTo>
                <a:lnTo>
                  <a:pt x="47639" y="31806"/>
                </a:lnTo>
                <a:lnTo>
                  <a:pt x="47699" y="31905"/>
                </a:lnTo>
                <a:lnTo>
                  <a:pt x="47778" y="31984"/>
                </a:lnTo>
                <a:lnTo>
                  <a:pt x="47877" y="32044"/>
                </a:lnTo>
                <a:lnTo>
                  <a:pt x="47996" y="32083"/>
                </a:lnTo>
                <a:lnTo>
                  <a:pt x="48115" y="32123"/>
                </a:lnTo>
                <a:lnTo>
                  <a:pt x="48254" y="32143"/>
                </a:lnTo>
                <a:lnTo>
                  <a:pt x="48373" y="32123"/>
                </a:lnTo>
                <a:lnTo>
                  <a:pt x="48492" y="32083"/>
                </a:lnTo>
                <a:lnTo>
                  <a:pt x="48611" y="32044"/>
                </a:lnTo>
                <a:lnTo>
                  <a:pt x="48711" y="31964"/>
                </a:lnTo>
                <a:lnTo>
                  <a:pt x="48810" y="31865"/>
                </a:lnTo>
                <a:lnTo>
                  <a:pt x="48889" y="31766"/>
                </a:lnTo>
                <a:lnTo>
                  <a:pt x="48949" y="31647"/>
                </a:lnTo>
                <a:lnTo>
                  <a:pt x="48969" y="31528"/>
                </a:lnTo>
                <a:lnTo>
                  <a:pt x="48988" y="31409"/>
                </a:lnTo>
                <a:lnTo>
                  <a:pt x="48988" y="31290"/>
                </a:lnTo>
                <a:lnTo>
                  <a:pt x="48969" y="31171"/>
                </a:lnTo>
                <a:lnTo>
                  <a:pt x="48949" y="31071"/>
                </a:lnTo>
                <a:lnTo>
                  <a:pt x="48889" y="30972"/>
                </a:lnTo>
                <a:lnTo>
                  <a:pt x="48830" y="30873"/>
                </a:lnTo>
                <a:lnTo>
                  <a:pt x="48730" y="30774"/>
                </a:lnTo>
                <a:lnTo>
                  <a:pt x="48631" y="30714"/>
                </a:lnTo>
                <a:lnTo>
                  <a:pt x="48532" y="30655"/>
                </a:lnTo>
                <a:lnTo>
                  <a:pt x="48413" y="30615"/>
                </a:lnTo>
                <a:lnTo>
                  <a:pt x="48294" y="30595"/>
                </a:lnTo>
                <a:close/>
                <a:moveTo>
                  <a:pt x="17759" y="32044"/>
                </a:moveTo>
                <a:lnTo>
                  <a:pt x="17739" y="32063"/>
                </a:lnTo>
                <a:lnTo>
                  <a:pt x="17719" y="32123"/>
                </a:lnTo>
                <a:lnTo>
                  <a:pt x="17739" y="32183"/>
                </a:lnTo>
                <a:lnTo>
                  <a:pt x="17759" y="32202"/>
                </a:lnTo>
                <a:lnTo>
                  <a:pt x="17838" y="32202"/>
                </a:lnTo>
                <a:lnTo>
                  <a:pt x="17858" y="32183"/>
                </a:lnTo>
                <a:lnTo>
                  <a:pt x="17878" y="32163"/>
                </a:lnTo>
                <a:lnTo>
                  <a:pt x="17878" y="32123"/>
                </a:lnTo>
                <a:lnTo>
                  <a:pt x="17878" y="32103"/>
                </a:lnTo>
                <a:lnTo>
                  <a:pt x="17858" y="32063"/>
                </a:lnTo>
                <a:lnTo>
                  <a:pt x="17838" y="32044"/>
                </a:lnTo>
                <a:close/>
                <a:moveTo>
                  <a:pt x="39485" y="31151"/>
                </a:moveTo>
                <a:lnTo>
                  <a:pt x="39385" y="31171"/>
                </a:lnTo>
                <a:lnTo>
                  <a:pt x="39306" y="31190"/>
                </a:lnTo>
                <a:lnTo>
                  <a:pt x="39227" y="31230"/>
                </a:lnTo>
                <a:lnTo>
                  <a:pt x="39147" y="31290"/>
                </a:lnTo>
                <a:lnTo>
                  <a:pt x="39088" y="31349"/>
                </a:lnTo>
                <a:lnTo>
                  <a:pt x="38969" y="31508"/>
                </a:lnTo>
                <a:lnTo>
                  <a:pt x="38949" y="31587"/>
                </a:lnTo>
                <a:lnTo>
                  <a:pt x="38929" y="31687"/>
                </a:lnTo>
                <a:lnTo>
                  <a:pt x="38929" y="31766"/>
                </a:lnTo>
                <a:lnTo>
                  <a:pt x="38949" y="31845"/>
                </a:lnTo>
                <a:lnTo>
                  <a:pt x="38969" y="31925"/>
                </a:lnTo>
                <a:lnTo>
                  <a:pt x="39008" y="31984"/>
                </a:lnTo>
                <a:lnTo>
                  <a:pt x="39108" y="32123"/>
                </a:lnTo>
                <a:lnTo>
                  <a:pt x="39246" y="32202"/>
                </a:lnTo>
                <a:lnTo>
                  <a:pt x="39405" y="32262"/>
                </a:lnTo>
                <a:lnTo>
                  <a:pt x="39564" y="32262"/>
                </a:lnTo>
                <a:lnTo>
                  <a:pt x="39643" y="32242"/>
                </a:lnTo>
                <a:lnTo>
                  <a:pt x="39742" y="32202"/>
                </a:lnTo>
                <a:lnTo>
                  <a:pt x="39822" y="32163"/>
                </a:lnTo>
                <a:lnTo>
                  <a:pt x="39881" y="32103"/>
                </a:lnTo>
                <a:lnTo>
                  <a:pt x="39941" y="32024"/>
                </a:lnTo>
                <a:lnTo>
                  <a:pt x="39981" y="31964"/>
                </a:lnTo>
                <a:lnTo>
                  <a:pt x="40000" y="31885"/>
                </a:lnTo>
                <a:lnTo>
                  <a:pt x="40020" y="31806"/>
                </a:lnTo>
                <a:lnTo>
                  <a:pt x="40020" y="31647"/>
                </a:lnTo>
                <a:lnTo>
                  <a:pt x="39981" y="31488"/>
                </a:lnTo>
                <a:lnTo>
                  <a:pt x="39941" y="31409"/>
                </a:lnTo>
                <a:lnTo>
                  <a:pt x="39881" y="31349"/>
                </a:lnTo>
                <a:lnTo>
                  <a:pt x="39822" y="31290"/>
                </a:lnTo>
                <a:lnTo>
                  <a:pt x="39762" y="31230"/>
                </a:lnTo>
                <a:lnTo>
                  <a:pt x="39683" y="31190"/>
                </a:lnTo>
                <a:lnTo>
                  <a:pt x="39584" y="31171"/>
                </a:lnTo>
                <a:lnTo>
                  <a:pt x="39485" y="31151"/>
                </a:lnTo>
                <a:close/>
                <a:moveTo>
                  <a:pt x="37104" y="31349"/>
                </a:moveTo>
                <a:lnTo>
                  <a:pt x="37004" y="31369"/>
                </a:lnTo>
                <a:lnTo>
                  <a:pt x="36905" y="31409"/>
                </a:lnTo>
                <a:lnTo>
                  <a:pt x="36826" y="31488"/>
                </a:lnTo>
                <a:lnTo>
                  <a:pt x="36766" y="31587"/>
                </a:lnTo>
                <a:lnTo>
                  <a:pt x="36727" y="31687"/>
                </a:lnTo>
                <a:lnTo>
                  <a:pt x="36707" y="31766"/>
                </a:lnTo>
                <a:lnTo>
                  <a:pt x="36707" y="31865"/>
                </a:lnTo>
                <a:lnTo>
                  <a:pt x="36727" y="31964"/>
                </a:lnTo>
                <a:lnTo>
                  <a:pt x="36746" y="32044"/>
                </a:lnTo>
                <a:lnTo>
                  <a:pt x="36806" y="32123"/>
                </a:lnTo>
                <a:lnTo>
                  <a:pt x="36866" y="32183"/>
                </a:lnTo>
                <a:lnTo>
                  <a:pt x="36925" y="32242"/>
                </a:lnTo>
                <a:lnTo>
                  <a:pt x="37004" y="32282"/>
                </a:lnTo>
                <a:lnTo>
                  <a:pt x="37104" y="32321"/>
                </a:lnTo>
                <a:lnTo>
                  <a:pt x="37183" y="32341"/>
                </a:lnTo>
                <a:lnTo>
                  <a:pt x="37282" y="32321"/>
                </a:lnTo>
                <a:lnTo>
                  <a:pt x="37362" y="32302"/>
                </a:lnTo>
                <a:lnTo>
                  <a:pt x="37461" y="32242"/>
                </a:lnTo>
                <a:lnTo>
                  <a:pt x="37540" y="32183"/>
                </a:lnTo>
                <a:lnTo>
                  <a:pt x="37619" y="32083"/>
                </a:lnTo>
                <a:lnTo>
                  <a:pt x="37659" y="32004"/>
                </a:lnTo>
                <a:lnTo>
                  <a:pt x="37679" y="31905"/>
                </a:lnTo>
                <a:lnTo>
                  <a:pt x="37679" y="31806"/>
                </a:lnTo>
                <a:lnTo>
                  <a:pt x="37679" y="31726"/>
                </a:lnTo>
                <a:lnTo>
                  <a:pt x="37639" y="31627"/>
                </a:lnTo>
                <a:lnTo>
                  <a:pt x="37580" y="31567"/>
                </a:lnTo>
                <a:lnTo>
                  <a:pt x="37520" y="31488"/>
                </a:lnTo>
                <a:lnTo>
                  <a:pt x="37461" y="31429"/>
                </a:lnTo>
                <a:lnTo>
                  <a:pt x="37362" y="31389"/>
                </a:lnTo>
                <a:lnTo>
                  <a:pt x="37282" y="31349"/>
                </a:lnTo>
                <a:close/>
                <a:moveTo>
                  <a:pt x="49921" y="31131"/>
                </a:moveTo>
                <a:lnTo>
                  <a:pt x="49722" y="31270"/>
                </a:lnTo>
                <a:lnTo>
                  <a:pt x="49643" y="31369"/>
                </a:lnTo>
                <a:lnTo>
                  <a:pt x="49564" y="31448"/>
                </a:lnTo>
                <a:lnTo>
                  <a:pt x="49504" y="31548"/>
                </a:lnTo>
                <a:lnTo>
                  <a:pt x="49465" y="31667"/>
                </a:lnTo>
                <a:lnTo>
                  <a:pt x="49425" y="31786"/>
                </a:lnTo>
                <a:lnTo>
                  <a:pt x="49425" y="31905"/>
                </a:lnTo>
                <a:lnTo>
                  <a:pt x="49445" y="32024"/>
                </a:lnTo>
                <a:lnTo>
                  <a:pt x="49465" y="32143"/>
                </a:lnTo>
                <a:lnTo>
                  <a:pt x="49504" y="32262"/>
                </a:lnTo>
                <a:lnTo>
                  <a:pt x="49584" y="32361"/>
                </a:lnTo>
                <a:lnTo>
                  <a:pt x="49643" y="32460"/>
                </a:lnTo>
                <a:lnTo>
                  <a:pt x="49742" y="32540"/>
                </a:lnTo>
                <a:lnTo>
                  <a:pt x="49842" y="32619"/>
                </a:lnTo>
                <a:lnTo>
                  <a:pt x="49941" y="32659"/>
                </a:lnTo>
                <a:lnTo>
                  <a:pt x="49941" y="31845"/>
                </a:lnTo>
                <a:lnTo>
                  <a:pt x="49961" y="31468"/>
                </a:lnTo>
                <a:lnTo>
                  <a:pt x="49961" y="31230"/>
                </a:lnTo>
                <a:lnTo>
                  <a:pt x="49941" y="31171"/>
                </a:lnTo>
                <a:lnTo>
                  <a:pt x="49921" y="31131"/>
                </a:lnTo>
                <a:close/>
                <a:moveTo>
                  <a:pt x="32064" y="31964"/>
                </a:moveTo>
                <a:lnTo>
                  <a:pt x="31985" y="31984"/>
                </a:lnTo>
                <a:lnTo>
                  <a:pt x="31925" y="32024"/>
                </a:lnTo>
                <a:lnTo>
                  <a:pt x="31846" y="32083"/>
                </a:lnTo>
                <a:lnTo>
                  <a:pt x="31806" y="32143"/>
                </a:lnTo>
                <a:lnTo>
                  <a:pt x="31766" y="32202"/>
                </a:lnTo>
                <a:lnTo>
                  <a:pt x="31747" y="32262"/>
                </a:lnTo>
                <a:lnTo>
                  <a:pt x="31747" y="32341"/>
                </a:lnTo>
                <a:lnTo>
                  <a:pt x="31747" y="32421"/>
                </a:lnTo>
                <a:lnTo>
                  <a:pt x="31766" y="32480"/>
                </a:lnTo>
                <a:lnTo>
                  <a:pt x="31806" y="32560"/>
                </a:lnTo>
                <a:lnTo>
                  <a:pt x="31866" y="32619"/>
                </a:lnTo>
                <a:lnTo>
                  <a:pt x="31925" y="32659"/>
                </a:lnTo>
                <a:lnTo>
                  <a:pt x="31985" y="32698"/>
                </a:lnTo>
                <a:lnTo>
                  <a:pt x="32064" y="32718"/>
                </a:lnTo>
                <a:lnTo>
                  <a:pt x="32203" y="32718"/>
                </a:lnTo>
                <a:lnTo>
                  <a:pt x="32282" y="32698"/>
                </a:lnTo>
                <a:lnTo>
                  <a:pt x="32342" y="32659"/>
                </a:lnTo>
                <a:lnTo>
                  <a:pt x="32401" y="32599"/>
                </a:lnTo>
                <a:lnTo>
                  <a:pt x="32441" y="32540"/>
                </a:lnTo>
                <a:lnTo>
                  <a:pt x="32481" y="32480"/>
                </a:lnTo>
                <a:lnTo>
                  <a:pt x="32500" y="32421"/>
                </a:lnTo>
                <a:lnTo>
                  <a:pt x="32500" y="32262"/>
                </a:lnTo>
                <a:lnTo>
                  <a:pt x="32461" y="32123"/>
                </a:lnTo>
                <a:lnTo>
                  <a:pt x="32401" y="32063"/>
                </a:lnTo>
                <a:lnTo>
                  <a:pt x="32342" y="32024"/>
                </a:lnTo>
                <a:lnTo>
                  <a:pt x="32282" y="31984"/>
                </a:lnTo>
                <a:lnTo>
                  <a:pt x="32203" y="31964"/>
                </a:lnTo>
                <a:close/>
                <a:moveTo>
                  <a:pt x="25497" y="32341"/>
                </a:moveTo>
                <a:lnTo>
                  <a:pt x="25397" y="32361"/>
                </a:lnTo>
                <a:lnTo>
                  <a:pt x="25298" y="32401"/>
                </a:lnTo>
                <a:lnTo>
                  <a:pt x="25259" y="32500"/>
                </a:lnTo>
                <a:lnTo>
                  <a:pt x="25239" y="32599"/>
                </a:lnTo>
                <a:lnTo>
                  <a:pt x="25259" y="32679"/>
                </a:lnTo>
                <a:lnTo>
                  <a:pt x="25278" y="32718"/>
                </a:lnTo>
                <a:lnTo>
                  <a:pt x="25318" y="32758"/>
                </a:lnTo>
                <a:lnTo>
                  <a:pt x="25397" y="32817"/>
                </a:lnTo>
                <a:lnTo>
                  <a:pt x="25497" y="32837"/>
                </a:lnTo>
                <a:lnTo>
                  <a:pt x="25576" y="32817"/>
                </a:lnTo>
                <a:lnTo>
                  <a:pt x="25655" y="32758"/>
                </a:lnTo>
                <a:lnTo>
                  <a:pt x="25715" y="32679"/>
                </a:lnTo>
                <a:lnTo>
                  <a:pt x="25735" y="32579"/>
                </a:lnTo>
                <a:lnTo>
                  <a:pt x="25715" y="32500"/>
                </a:lnTo>
                <a:lnTo>
                  <a:pt x="25655" y="32421"/>
                </a:lnTo>
                <a:lnTo>
                  <a:pt x="25616" y="32381"/>
                </a:lnTo>
                <a:lnTo>
                  <a:pt x="25576" y="32361"/>
                </a:lnTo>
                <a:lnTo>
                  <a:pt x="25497" y="32341"/>
                </a:lnTo>
                <a:close/>
                <a:moveTo>
                  <a:pt x="41449" y="31667"/>
                </a:moveTo>
                <a:lnTo>
                  <a:pt x="41350" y="31687"/>
                </a:lnTo>
                <a:lnTo>
                  <a:pt x="41250" y="31706"/>
                </a:lnTo>
                <a:lnTo>
                  <a:pt x="41092" y="31825"/>
                </a:lnTo>
                <a:lnTo>
                  <a:pt x="41032" y="31885"/>
                </a:lnTo>
                <a:lnTo>
                  <a:pt x="40973" y="31944"/>
                </a:lnTo>
                <a:lnTo>
                  <a:pt x="40933" y="32024"/>
                </a:lnTo>
                <a:lnTo>
                  <a:pt x="40893" y="32103"/>
                </a:lnTo>
                <a:lnTo>
                  <a:pt x="40873" y="32202"/>
                </a:lnTo>
                <a:lnTo>
                  <a:pt x="40873" y="32302"/>
                </a:lnTo>
                <a:lnTo>
                  <a:pt x="40893" y="32401"/>
                </a:lnTo>
                <a:lnTo>
                  <a:pt x="40913" y="32480"/>
                </a:lnTo>
                <a:lnTo>
                  <a:pt x="40953" y="32579"/>
                </a:lnTo>
                <a:lnTo>
                  <a:pt x="41012" y="32659"/>
                </a:lnTo>
                <a:lnTo>
                  <a:pt x="41072" y="32718"/>
                </a:lnTo>
                <a:lnTo>
                  <a:pt x="41151" y="32778"/>
                </a:lnTo>
                <a:lnTo>
                  <a:pt x="41231" y="32837"/>
                </a:lnTo>
                <a:lnTo>
                  <a:pt x="41330" y="32857"/>
                </a:lnTo>
                <a:lnTo>
                  <a:pt x="41429" y="32877"/>
                </a:lnTo>
                <a:lnTo>
                  <a:pt x="41608" y="32877"/>
                </a:lnTo>
                <a:lnTo>
                  <a:pt x="41707" y="32837"/>
                </a:lnTo>
                <a:lnTo>
                  <a:pt x="41786" y="32798"/>
                </a:lnTo>
                <a:lnTo>
                  <a:pt x="41846" y="32758"/>
                </a:lnTo>
                <a:lnTo>
                  <a:pt x="41925" y="32679"/>
                </a:lnTo>
                <a:lnTo>
                  <a:pt x="41965" y="32619"/>
                </a:lnTo>
                <a:lnTo>
                  <a:pt x="42024" y="32540"/>
                </a:lnTo>
                <a:lnTo>
                  <a:pt x="42044" y="32460"/>
                </a:lnTo>
                <a:lnTo>
                  <a:pt x="42064" y="32381"/>
                </a:lnTo>
                <a:lnTo>
                  <a:pt x="42084" y="32282"/>
                </a:lnTo>
                <a:lnTo>
                  <a:pt x="42084" y="32202"/>
                </a:lnTo>
                <a:lnTo>
                  <a:pt x="42064" y="32103"/>
                </a:lnTo>
                <a:lnTo>
                  <a:pt x="42024" y="32004"/>
                </a:lnTo>
                <a:lnTo>
                  <a:pt x="41984" y="31925"/>
                </a:lnTo>
                <a:lnTo>
                  <a:pt x="41925" y="31845"/>
                </a:lnTo>
                <a:lnTo>
                  <a:pt x="41846" y="31766"/>
                </a:lnTo>
                <a:lnTo>
                  <a:pt x="41746" y="31726"/>
                </a:lnTo>
                <a:lnTo>
                  <a:pt x="41647" y="31687"/>
                </a:lnTo>
                <a:lnTo>
                  <a:pt x="41548" y="31667"/>
                </a:lnTo>
                <a:close/>
                <a:moveTo>
                  <a:pt x="19624" y="32778"/>
                </a:moveTo>
                <a:lnTo>
                  <a:pt x="19564" y="32798"/>
                </a:lnTo>
                <a:lnTo>
                  <a:pt x="19524" y="32837"/>
                </a:lnTo>
                <a:lnTo>
                  <a:pt x="19485" y="32877"/>
                </a:lnTo>
                <a:lnTo>
                  <a:pt x="19485" y="32936"/>
                </a:lnTo>
                <a:lnTo>
                  <a:pt x="19485" y="32996"/>
                </a:lnTo>
                <a:lnTo>
                  <a:pt x="19505" y="33036"/>
                </a:lnTo>
                <a:lnTo>
                  <a:pt x="19564" y="33075"/>
                </a:lnTo>
                <a:lnTo>
                  <a:pt x="19624" y="33095"/>
                </a:lnTo>
                <a:lnTo>
                  <a:pt x="19683" y="33075"/>
                </a:lnTo>
                <a:lnTo>
                  <a:pt x="19723" y="33056"/>
                </a:lnTo>
                <a:lnTo>
                  <a:pt x="19743" y="32996"/>
                </a:lnTo>
                <a:lnTo>
                  <a:pt x="19763" y="32936"/>
                </a:lnTo>
                <a:lnTo>
                  <a:pt x="19763" y="32877"/>
                </a:lnTo>
                <a:lnTo>
                  <a:pt x="19743" y="32837"/>
                </a:lnTo>
                <a:lnTo>
                  <a:pt x="19683" y="32798"/>
                </a:lnTo>
                <a:lnTo>
                  <a:pt x="19624" y="32778"/>
                </a:lnTo>
                <a:close/>
                <a:moveTo>
                  <a:pt x="28751" y="32679"/>
                </a:moveTo>
                <a:lnTo>
                  <a:pt x="28631" y="32698"/>
                </a:lnTo>
                <a:lnTo>
                  <a:pt x="28512" y="32738"/>
                </a:lnTo>
                <a:lnTo>
                  <a:pt x="28473" y="32778"/>
                </a:lnTo>
                <a:lnTo>
                  <a:pt x="28433" y="32817"/>
                </a:lnTo>
                <a:lnTo>
                  <a:pt x="28393" y="32877"/>
                </a:lnTo>
                <a:lnTo>
                  <a:pt x="28374" y="32936"/>
                </a:lnTo>
                <a:lnTo>
                  <a:pt x="28374" y="32996"/>
                </a:lnTo>
                <a:lnTo>
                  <a:pt x="28374" y="33056"/>
                </a:lnTo>
                <a:lnTo>
                  <a:pt x="28393" y="33115"/>
                </a:lnTo>
                <a:lnTo>
                  <a:pt x="28433" y="33175"/>
                </a:lnTo>
                <a:lnTo>
                  <a:pt x="28532" y="33274"/>
                </a:lnTo>
                <a:lnTo>
                  <a:pt x="28572" y="33294"/>
                </a:lnTo>
                <a:lnTo>
                  <a:pt x="28631" y="33313"/>
                </a:lnTo>
                <a:lnTo>
                  <a:pt x="28770" y="33313"/>
                </a:lnTo>
                <a:lnTo>
                  <a:pt x="28870" y="33274"/>
                </a:lnTo>
                <a:lnTo>
                  <a:pt x="28929" y="33234"/>
                </a:lnTo>
                <a:lnTo>
                  <a:pt x="28969" y="33175"/>
                </a:lnTo>
                <a:lnTo>
                  <a:pt x="28989" y="33135"/>
                </a:lnTo>
                <a:lnTo>
                  <a:pt x="29008" y="33056"/>
                </a:lnTo>
                <a:lnTo>
                  <a:pt x="29008" y="32996"/>
                </a:lnTo>
                <a:lnTo>
                  <a:pt x="29008" y="32936"/>
                </a:lnTo>
                <a:lnTo>
                  <a:pt x="28989" y="32877"/>
                </a:lnTo>
                <a:lnTo>
                  <a:pt x="28949" y="32817"/>
                </a:lnTo>
                <a:lnTo>
                  <a:pt x="28870" y="32738"/>
                </a:lnTo>
                <a:lnTo>
                  <a:pt x="28751" y="32679"/>
                </a:lnTo>
                <a:close/>
                <a:moveTo>
                  <a:pt x="23572" y="32956"/>
                </a:moveTo>
                <a:lnTo>
                  <a:pt x="23493" y="32976"/>
                </a:lnTo>
                <a:lnTo>
                  <a:pt x="23433" y="33016"/>
                </a:lnTo>
                <a:lnTo>
                  <a:pt x="23393" y="33075"/>
                </a:lnTo>
                <a:lnTo>
                  <a:pt x="23374" y="33155"/>
                </a:lnTo>
                <a:lnTo>
                  <a:pt x="23374" y="33254"/>
                </a:lnTo>
                <a:lnTo>
                  <a:pt x="23413" y="33333"/>
                </a:lnTo>
                <a:lnTo>
                  <a:pt x="23493" y="33393"/>
                </a:lnTo>
                <a:lnTo>
                  <a:pt x="23592" y="33413"/>
                </a:lnTo>
                <a:lnTo>
                  <a:pt x="23671" y="33393"/>
                </a:lnTo>
                <a:lnTo>
                  <a:pt x="23731" y="33333"/>
                </a:lnTo>
                <a:lnTo>
                  <a:pt x="23770" y="33274"/>
                </a:lnTo>
                <a:lnTo>
                  <a:pt x="23790" y="33194"/>
                </a:lnTo>
                <a:lnTo>
                  <a:pt x="23790" y="33115"/>
                </a:lnTo>
                <a:lnTo>
                  <a:pt x="23751" y="33036"/>
                </a:lnTo>
                <a:lnTo>
                  <a:pt x="23671" y="32976"/>
                </a:lnTo>
                <a:lnTo>
                  <a:pt x="23572" y="32956"/>
                </a:lnTo>
                <a:close/>
                <a:moveTo>
                  <a:pt x="34108" y="32540"/>
                </a:moveTo>
                <a:lnTo>
                  <a:pt x="34008" y="32560"/>
                </a:lnTo>
                <a:lnTo>
                  <a:pt x="33929" y="32619"/>
                </a:lnTo>
                <a:lnTo>
                  <a:pt x="33870" y="32659"/>
                </a:lnTo>
                <a:lnTo>
                  <a:pt x="33830" y="32738"/>
                </a:lnTo>
                <a:lnTo>
                  <a:pt x="33790" y="32817"/>
                </a:lnTo>
                <a:lnTo>
                  <a:pt x="33770" y="32897"/>
                </a:lnTo>
                <a:lnTo>
                  <a:pt x="33770" y="32976"/>
                </a:lnTo>
                <a:lnTo>
                  <a:pt x="33790" y="33075"/>
                </a:lnTo>
                <a:lnTo>
                  <a:pt x="33810" y="33155"/>
                </a:lnTo>
                <a:lnTo>
                  <a:pt x="33850" y="33234"/>
                </a:lnTo>
                <a:lnTo>
                  <a:pt x="33889" y="33294"/>
                </a:lnTo>
                <a:lnTo>
                  <a:pt x="33949" y="33353"/>
                </a:lnTo>
                <a:lnTo>
                  <a:pt x="34028" y="33393"/>
                </a:lnTo>
                <a:lnTo>
                  <a:pt x="34108" y="33413"/>
                </a:lnTo>
                <a:lnTo>
                  <a:pt x="34207" y="33432"/>
                </a:lnTo>
                <a:lnTo>
                  <a:pt x="34306" y="33413"/>
                </a:lnTo>
                <a:lnTo>
                  <a:pt x="34385" y="33373"/>
                </a:lnTo>
                <a:lnTo>
                  <a:pt x="34465" y="33333"/>
                </a:lnTo>
                <a:lnTo>
                  <a:pt x="34524" y="33274"/>
                </a:lnTo>
                <a:lnTo>
                  <a:pt x="34584" y="33214"/>
                </a:lnTo>
                <a:lnTo>
                  <a:pt x="34623" y="33135"/>
                </a:lnTo>
                <a:lnTo>
                  <a:pt x="34643" y="33056"/>
                </a:lnTo>
                <a:lnTo>
                  <a:pt x="34643" y="32976"/>
                </a:lnTo>
                <a:lnTo>
                  <a:pt x="34643" y="32877"/>
                </a:lnTo>
                <a:lnTo>
                  <a:pt x="34604" y="32778"/>
                </a:lnTo>
                <a:lnTo>
                  <a:pt x="34564" y="32718"/>
                </a:lnTo>
                <a:lnTo>
                  <a:pt x="34504" y="32659"/>
                </a:lnTo>
                <a:lnTo>
                  <a:pt x="34445" y="32599"/>
                </a:lnTo>
                <a:lnTo>
                  <a:pt x="34366" y="32579"/>
                </a:lnTo>
                <a:lnTo>
                  <a:pt x="34286" y="32560"/>
                </a:lnTo>
                <a:lnTo>
                  <a:pt x="34108" y="32540"/>
                </a:lnTo>
                <a:close/>
                <a:moveTo>
                  <a:pt x="45734" y="31984"/>
                </a:moveTo>
                <a:lnTo>
                  <a:pt x="45615" y="32004"/>
                </a:lnTo>
                <a:lnTo>
                  <a:pt x="45496" y="32024"/>
                </a:lnTo>
                <a:lnTo>
                  <a:pt x="45397" y="32063"/>
                </a:lnTo>
                <a:lnTo>
                  <a:pt x="45318" y="32123"/>
                </a:lnTo>
                <a:lnTo>
                  <a:pt x="45238" y="32183"/>
                </a:lnTo>
                <a:lnTo>
                  <a:pt x="45159" y="32262"/>
                </a:lnTo>
                <a:lnTo>
                  <a:pt x="45100" y="32361"/>
                </a:lnTo>
                <a:lnTo>
                  <a:pt x="45040" y="32460"/>
                </a:lnTo>
                <a:lnTo>
                  <a:pt x="45020" y="32560"/>
                </a:lnTo>
                <a:lnTo>
                  <a:pt x="45000" y="32659"/>
                </a:lnTo>
                <a:lnTo>
                  <a:pt x="45000" y="32778"/>
                </a:lnTo>
                <a:lnTo>
                  <a:pt x="45000" y="32877"/>
                </a:lnTo>
                <a:lnTo>
                  <a:pt x="45040" y="32996"/>
                </a:lnTo>
                <a:lnTo>
                  <a:pt x="45100" y="33095"/>
                </a:lnTo>
                <a:lnTo>
                  <a:pt x="45179" y="33214"/>
                </a:lnTo>
                <a:lnTo>
                  <a:pt x="45278" y="33294"/>
                </a:lnTo>
                <a:lnTo>
                  <a:pt x="45377" y="33353"/>
                </a:lnTo>
                <a:lnTo>
                  <a:pt x="45496" y="33393"/>
                </a:lnTo>
                <a:lnTo>
                  <a:pt x="45615" y="33432"/>
                </a:lnTo>
                <a:lnTo>
                  <a:pt x="45734" y="33432"/>
                </a:lnTo>
                <a:lnTo>
                  <a:pt x="45873" y="33413"/>
                </a:lnTo>
                <a:lnTo>
                  <a:pt x="45992" y="33393"/>
                </a:lnTo>
                <a:lnTo>
                  <a:pt x="46171" y="33254"/>
                </a:lnTo>
                <a:lnTo>
                  <a:pt x="46250" y="33194"/>
                </a:lnTo>
                <a:lnTo>
                  <a:pt x="46310" y="33115"/>
                </a:lnTo>
                <a:lnTo>
                  <a:pt x="46369" y="33016"/>
                </a:lnTo>
                <a:lnTo>
                  <a:pt x="46409" y="32936"/>
                </a:lnTo>
                <a:lnTo>
                  <a:pt x="46449" y="32817"/>
                </a:lnTo>
                <a:lnTo>
                  <a:pt x="46449" y="32698"/>
                </a:lnTo>
                <a:lnTo>
                  <a:pt x="46429" y="32599"/>
                </a:lnTo>
                <a:lnTo>
                  <a:pt x="46409" y="32480"/>
                </a:lnTo>
                <a:lnTo>
                  <a:pt x="46369" y="32381"/>
                </a:lnTo>
                <a:lnTo>
                  <a:pt x="46310" y="32302"/>
                </a:lnTo>
                <a:lnTo>
                  <a:pt x="46230" y="32202"/>
                </a:lnTo>
                <a:lnTo>
                  <a:pt x="46151" y="32143"/>
                </a:lnTo>
                <a:lnTo>
                  <a:pt x="46052" y="32083"/>
                </a:lnTo>
                <a:lnTo>
                  <a:pt x="45953" y="32044"/>
                </a:lnTo>
                <a:lnTo>
                  <a:pt x="45834" y="32004"/>
                </a:lnTo>
                <a:lnTo>
                  <a:pt x="45734" y="31984"/>
                </a:lnTo>
                <a:close/>
                <a:moveTo>
                  <a:pt x="21588" y="33095"/>
                </a:moveTo>
                <a:lnTo>
                  <a:pt x="21509" y="33115"/>
                </a:lnTo>
                <a:lnTo>
                  <a:pt x="21449" y="33155"/>
                </a:lnTo>
                <a:lnTo>
                  <a:pt x="21409" y="33214"/>
                </a:lnTo>
                <a:lnTo>
                  <a:pt x="21409" y="33294"/>
                </a:lnTo>
                <a:lnTo>
                  <a:pt x="21409" y="33353"/>
                </a:lnTo>
                <a:lnTo>
                  <a:pt x="21449" y="33432"/>
                </a:lnTo>
                <a:lnTo>
                  <a:pt x="21509" y="33472"/>
                </a:lnTo>
                <a:lnTo>
                  <a:pt x="21588" y="33492"/>
                </a:lnTo>
                <a:lnTo>
                  <a:pt x="21667" y="33472"/>
                </a:lnTo>
                <a:lnTo>
                  <a:pt x="21727" y="33432"/>
                </a:lnTo>
                <a:lnTo>
                  <a:pt x="21767" y="33373"/>
                </a:lnTo>
                <a:lnTo>
                  <a:pt x="21786" y="33294"/>
                </a:lnTo>
                <a:lnTo>
                  <a:pt x="21767" y="33234"/>
                </a:lnTo>
                <a:lnTo>
                  <a:pt x="21727" y="33155"/>
                </a:lnTo>
                <a:lnTo>
                  <a:pt x="21667" y="33115"/>
                </a:lnTo>
                <a:lnTo>
                  <a:pt x="21588" y="33095"/>
                </a:lnTo>
                <a:close/>
                <a:moveTo>
                  <a:pt x="43492" y="32143"/>
                </a:moveTo>
                <a:lnTo>
                  <a:pt x="43393" y="32163"/>
                </a:lnTo>
                <a:lnTo>
                  <a:pt x="43274" y="32183"/>
                </a:lnTo>
                <a:lnTo>
                  <a:pt x="43175" y="32242"/>
                </a:lnTo>
                <a:lnTo>
                  <a:pt x="43096" y="32302"/>
                </a:lnTo>
                <a:lnTo>
                  <a:pt x="42996" y="32381"/>
                </a:lnTo>
                <a:lnTo>
                  <a:pt x="42917" y="32460"/>
                </a:lnTo>
                <a:lnTo>
                  <a:pt x="42838" y="32639"/>
                </a:lnTo>
                <a:lnTo>
                  <a:pt x="42818" y="32738"/>
                </a:lnTo>
                <a:lnTo>
                  <a:pt x="42818" y="32837"/>
                </a:lnTo>
                <a:lnTo>
                  <a:pt x="42818" y="32936"/>
                </a:lnTo>
                <a:lnTo>
                  <a:pt x="42838" y="33036"/>
                </a:lnTo>
                <a:lnTo>
                  <a:pt x="42877" y="33135"/>
                </a:lnTo>
                <a:lnTo>
                  <a:pt x="42937" y="33214"/>
                </a:lnTo>
                <a:lnTo>
                  <a:pt x="43016" y="33294"/>
                </a:lnTo>
                <a:lnTo>
                  <a:pt x="43096" y="33373"/>
                </a:lnTo>
                <a:lnTo>
                  <a:pt x="43175" y="33413"/>
                </a:lnTo>
                <a:lnTo>
                  <a:pt x="43274" y="33452"/>
                </a:lnTo>
                <a:lnTo>
                  <a:pt x="43373" y="33492"/>
                </a:lnTo>
                <a:lnTo>
                  <a:pt x="43592" y="33492"/>
                </a:lnTo>
                <a:lnTo>
                  <a:pt x="43691" y="33472"/>
                </a:lnTo>
                <a:lnTo>
                  <a:pt x="43790" y="33413"/>
                </a:lnTo>
                <a:lnTo>
                  <a:pt x="43889" y="33373"/>
                </a:lnTo>
                <a:lnTo>
                  <a:pt x="43969" y="33294"/>
                </a:lnTo>
                <a:lnTo>
                  <a:pt x="44028" y="33214"/>
                </a:lnTo>
                <a:lnTo>
                  <a:pt x="44068" y="33135"/>
                </a:lnTo>
                <a:lnTo>
                  <a:pt x="44107" y="33036"/>
                </a:lnTo>
                <a:lnTo>
                  <a:pt x="44147" y="32956"/>
                </a:lnTo>
                <a:lnTo>
                  <a:pt x="44147" y="32857"/>
                </a:lnTo>
                <a:lnTo>
                  <a:pt x="44147" y="32758"/>
                </a:lnTo>
                <a:lnTo>
                  <a:pt x="44127" y="32659"/>
                </a:lnTo>
                <a:lnTo>
                  <a:pt x="44088" y="32560"/>
                </a:lnTo>
                <a:lnTo>
                  <a:pt x="44048" y="32480"/>
                </a:lnTo>
                <a:lnTo>
                  <a:pt x="43988" y="32381"/>
                </a:lnTo>
                <a:lnTo>
                  <a:pt x="43909" y="32321"/>
                </a:lnTo>
                <a:lnTo>
                  <a:pt x="43830" y="32262"/>
                </a:lnTo>
                <a:lnTo>
                  <a:pt x="43730" y="32202"/>
                </a:lnTo>
                <a:lnTo>
                  <a:pt x="43611" y="32163"/>
                </a:lnTo>
                <a:lnTo>
                  <a:pt x="43492" y="32143"/>
                </a:lnTo>
                <a:close/>
                <a:moveTo>
                  <a:pt x="16191" y="33492"/>
                </a:moveTo>
                <a:lnTo>
                  <a:pt x="16171" y="33512"/>
                </a:lnTo>
                <a:lnTo>
                  <a:pt x="16152" y="33552"/>
                </a:lnTo>
                <a:lnTo>
                  <a:pt x="16152" y="33591"/>
                </a:lnTo>
                <a:lnTo>
                  <a:pt x="16152" y="33611"/>
                </a:lnTo>
                <a:lnTo>
                  <a:pt x="16211" y="33651"/>
                </a:lnTo>
                <a:lnTo>
                  <a:pt x="16251" y="33651"/>
                </a:lnTo>
                <a:lnTo>
                  <a:pt x="16310" y="33611"/>
                </a:lnTo>
                <a:lnTo>
                  <a:pt x="16310" y="33571"/>
                </a:lnTo>
                <a:lnTo>
                  <a:pt x="16290" y="33532"/>
                </a:lnTo>
                <a:lnTo>
                  <a:pt x="16251" y="33492"/>
                </a:lnTo>
                <a:close/>
                <a:moveTo>
                  <a:pt x="47599" y="32480"/>
                </a:moveTo>
                <a:lnTo>
                  <a:pt x="47480" y="32500"/>
                </a:lnTo>
                <a:lnTo>
                  <a:pt x="47381" y="32560"/>
                </a:lnTo>
                <a:lnTo>
                  <a:pt x="47282" y="32619"/>
                </a:lnTo>
                <a:lnTo>
                  <a:pt x="47183" y="32698"/>
                </a:lnTo>
                <a:lnTo>
                  <a:pt x="47103" y="32778"/>
                </a:lnTo>
                <a:lnTo>
                  <a:pt x="47044" y="32877"/>
                </a:lnTo>
                <a:lnTo>
                  <a:pt x="46984" y="32976"/>
                </a:lnTo>
                <a:lnTo>
                  <a:pt x="46945" y="33095"/>
                </a:lnTo>
                <a:lnTo>
                  <a:pt x="46945" y="33214"/>
                </a:lnTo>
                <a:lnTo>
                  <a:pt x="46925" y="33333"/>
                </a:lnTo>
                <a:lnTo>
                  <a:pt x="46945" y="33452"/>
                </a:lnTo>
                <a:lnTo>
                  <a:pt x="47004" y="33571"/>
                </a:lnTo>
                <a:lnTo>
                  <a:pt x="47064" y="33690"/>
                </a:lnTo>
                <a:lnTo>
                  <a:pt x="47143" y="33790"/>
                </a:lnTo>
                <a:lnTo>
                  <a:pt x="47262" y="33889"/>
                </a:lnTo>
                <a:lnTo>
                  <a:pt x="47361" y="33948"/>
                </a:lnTo>
                <a:lnTo>
                  <a:pt x="47480" y="34008"/>
                </a:lnTo>
                <a:lnTo>
                  <a:pt x="47619" y="34028"/>
                </a:lnTo>
                <a:lnTo>
                  <a:pt x="47738" y="34028"/>
                </a:lnTo>
                <a:lnTo>
                  <a:pt x="47877" y="34008"/>
                </a:lnTo>
                <a:lnTo>
                  <a:pt x="48016" y="33988"/>
                </a:lnTo>
                <a:lnTo>
                  <a:pt x="48215" y="33849"/>
                </a:lnTo>
                <a:lnTo>
                  <a:pt x="48294" y="33770"/>
                </a:lnTo>
                <a:lnTo>
                  <a:pt x="48353" y="33690"/>
                </a:lnTo>
                <a:lnTo>
                  <a:pt x="48413" y="33591"/>
                </a:lnTo>
                <a:lnTo>
                  <a:pt x="48453" y="33492"/>
                </a:lnTo>
                <a:lnTo>
                  <a:pt x="48492" y="33373"/>
                </a:lnTo>
                <a:lnTo>
                  <a:pt x="48492" y="33254"/>
                </a:lnTo>
                <a:lnTo>
                  <a:pt x="48492" y="33135"/>
                </a:lnTo>
                <a:lnTo>
                  <a:pt x="48453" y="33016"/>
                </a:lnTo>
                <a:lnTo>
                  <a:pt x="48413" y="32897"/>
                </a:lnTo>
                <a:lnTo>
                  <a:pt x="48353" y="32798"/>
                </a:lnTo>
                <a:lnTo>
                  <a:pt x="48274" y="32718"/>
                </a:lnTo>
                <a:lnTo>
                  <a:pt x="48195" y="32639"/>
                </a:lnTo>
                <a:lnTo>
                  <a:pt x="48096" y="32579"/>
                </a:lnTo>
                <a:lnTo>
                  <a:pt x="47976" y="32520"/>
                </a:lnTo>
                <a:lnTo>
                  <a:pt x="47857" y="32480"/>
                </a:lnTo>
                <a:close/>
                <a:moveTo>
                  <a:pt x="38631" y="32917"/>
                </a:moveTo>
                <a:lnTo>
                  <a:pt x="38532" y="32956"/>
                </a:lnTo>
                <a:lnTo>
                  <a:pt x="38453" y="32976"/>
                </a:lnTo>
                <a:lnTo>
                  <a:pt x="38373" y="33036"/>
                </a:lnTo>
                <a:lnTo>
                  <a:pt x="38294" y="33095"/>
                </a:lnTo>
                <a:lnTo>
                  <a:pt x="38235" y="33175"/>
                </a:lnTo>
                <a:lnTo>
                  <a:pt x="38195" y="33234"/>
                </a:lnTo>
                <a:lnTo>
                  <a:pt x="38155" y="33333"/>
                </a:lnTo>
                <a:lnTo>
                  <a:pt x="38135" y="33413"/>
                </a:lnTo>
                <a:lnTo>
                  <a:pt x="38135" y="33492"/>
                </a:lnTo>
                <a:lnTo>
                  <a:pt x="38135" y="33571"/>
                </a:lnTo>
                <a:lnTo>
                  <a:pt x="38175" y="33730"/>
                </a:lnTo>
                <a:lnTo>
                  <a:pt x="38274" y="33869"/>
                </a:lnTo>
                <a:lnTo>
                  <a:pt x="38334" y="33929"/>
                </a:lnTo>
                <a:lnTo>
                  <a:pt x="38393" y="33988"/>
                </a:lnTo>
                <a:lnTo>
                  <a:pt x="38473" y="34008"/>
                </a:lnTo>
                <a:lnTo>
                  <a:pt x="38552" y="34048"/>
                </a:lnTo>
                <a:lnTo>
                  <a:pt x="38651" y="34067"/>
                </a:lnTo>
                <a:lnTo>
                  <a:pt x="38750" y="34048"/>
                </a:lnTo>
                <a:lnTo>
                  <a:pt x="38830" y="34048"/>
                </a:lnTo>
                <a:lnTo>
                  <a:pt x="38929" y="34008"/>
                </a:lnTo>
                <a:lnTo>
                  <a:pt x="39008" y="33968"/>
                </a:lnTo>
                <a:lnTo>
                  <a:pt x="39068" y="33909"/>
                </a:lnTo>
                <a:lnTo>
                  <a:pt x="39127" y="33849"/>
                </a:lnTo>
                <a:lnTo>
                  <a:pt x="39167" y="33790"/>
                </a:lnTo>
                <a:lnTo>
                  <a:pt x="39207" y="33710"/>
                </a:lnTo>
                <a:lnTo>
                  <a:pt x="39227" y="33631"/>
                </a:lnTo>
                <a:lnTo>
                  <a:pt x="39246" y="33472"/>
                </a:lnTo>
                <a:lnTo>
                  <a:pt x="39207" y="33313"/>
                </a:lnTo>
                <a:lnTo>
                  <a:pt x="39187" y="33234"/>
                </a:lnTo>
                <a:lnTo>
                  <a:pt x="39127" y="33155"/>
                </a:lnTo>
                <a:lnTo>
                  <a:pt x="39068" y="33075"/>
                </a:lnTo>
                <a:lnTo>
                  <a:pt x="39008" y="33016"/>
                </a:lnTo>
                <a:lnTo>
                  <a:pt x="38929" y="32956"/>
                </a:lnTo>
                <a:lnTo>
                  <a:pt x="38830" y="32936"/>
                </a:lnTo>
                <a:lnTo>
                  <a:pt x="38731" y="32917"/>
                </a:lnTo>
                <a:close/>
                <a:moveTo>
                  <a:pt x="36231" y="33095"/>
                </a:moveTo>
                <a:lnTo>
                  <a:pt x="36151" y="33115"/>
                </a:lnTo>
                <a:lnTo>
                  <a:pt x="36052" y="33135"/>
                </a:lnTo>
                <a:lnTo>
                  <a:pt x="35973" y="33175"/>
                </a:lnTo>
                <a:lnTo>
                  <a:pt x="35893" y="33254"/>
                </a:lnTo>
                <a:lnTo>
                  <a:pt x="35834" y="33333"/>
                </a:lnTo>
                <a:lnTo>
                  <a:pt x="35794" y="33432"/>
                </a:lnTo>
                <a:lnTo>
                  <a:pt x="35774" y="33512"/>
                </a:lnTo>
                <a:lnTo>
                  <a:pt x="35754" y="33611"/>
                </a:lnTo>
                <a:lnTo>
                  <a:pt x="35774" y="33710"/>
                </a:lnTo>
                <a:lnTo>
                  <a:pt x="35794" y="33809"/>
                </a:lnTo>
                <a:lnTo>
                  <a:pt x="35834" y="33889"/>
                </a:lnTo>
                <a:lnTo>
                  <a:pt x="35893" y="33968"/>
                </a:lnTo>
                <a:lnTo>
                  <a:pt x="35973" y="34028"/>
                </a:lnTo>
                <a:lnTo>
                  <a:pt x="36171" y="34087"/>
                </a:lnTo>
                <a:lnTo>
                  <a:pt x="36369" y="34087"/>
                </a:lnTo>
                <a:lnTo>
                  <a:pt x="36449" y="34067"/>
                </a:lnTo>
                <a:lnTo>
                  <a:pt x="36548" y="34028"/>
                </a:lnTo>
                <a:lnTo>
                  <a:pt x="36627" y="33968"/>
                </a:lnTo>
                <a:lnTo>
                  <a:pt x="36687" y="33889"/>
                </a:lnTo>
                <a:lnTo>
                  <a:pt x="36727" y="33790"/>
                </a:lnTo>
                <a:lnTo>
                  <a:pt x="36746" y="33690"/>
                </a:lnTo>
                <a:lnTo>
                  <a:pt x="36766" y="33591"/>
                </a:lnTo>
                <a:lnTo>
                  <a:pt x="36746" y="33492"/>
                </a:lnTo>
                <a:lnTo>
                  <a:pt x="36727" y="33393"/>
                </a:lnTo>
                <a:lnTo>
                  <a:pt x="36687" y="33313"/>
                </a:lnTo>
                <a:lnTo>
                  <a:pt x="36608" y="33234"/>
                </a:lnTo>
                <a:lnTo>
                  <a:pt x="36528" y="33175"/>
                </a:lnTo>
                <a:lnTo>
                  <a:pt x="36429" y="33135"/>
                </a:lnTo>
                <a:lnTo>
                  <a:pt x="36330" y="33115"/>
                </a:lnTo>
                <a:lnTo>
                  <a:pt x="36231" y="33095"/>
                </a:lnTo>
                <a:close/>
                <a:moveTo>
                  <a:pt x="30774" y="33432"/>
                </a:moveTo>
                <a:lnTo>
                  <a:pt x="30715" y="33452"/>
                </a:lnTo>
                <a:lnTo>
                  <a:pt x="30635" y="33472"/>
                </a:lnTo>
                <a:lnTo>
                  <a:pt x="30576" y="33532"/>
                </a:lnTo>
                <a:lnTo>
                  <a:pt x="30536" y="33591"/>
                </a:lnTo>
                <a:lnTo>
                  <a:pt x="30497" y="33671"/>
                </a:lnTo>
                <a:lnTo>
                  <a:pt x="30477" y="33750"/>
                </a:lnTo>
                <a:lnTo>
                  <a:pt x="30477" y="33849"/>
                </a:lnTo>
                <a:lnTo>
                  <a:pt x="30477" y="33909"/>
                </a:lnTo>
                <a:lnTo>
                  <a:pt x="30497" y="33988"/>
                </a:lnTo>
                <a:lnTo>
                  <a:pt x="30536" y="34048"/>
                </a:lnTo>
                <a:lnTo>
                  <a:pt x="30596" y="34087"/>
                </a:lnTo>
                <a:lnTo>
                  <a:pt x="30635" y="34127"/>
                </a:lnTo>
                <a:lnTo>
                  <a:pt x="30715" y="34167"/>
                </a:lnTo>
                <a:lnTo>
                  <a:pt x="30854" y="34186"/>
                </a:lnTo>
                <a:lnTo>
                  <a:pt x="30913" y="34186"/>
                </a:lnTo>
                <a:lnTo>
                  <a:pt x="30993" y="34167"/>
                </a:lnTo>
                <a:lnTo>
                  <a:pt x="31052" y="34147"/>
                </a:lnTo>
                <a:lnTo>
                  <a:pt x="31131" y="34107"/>
                </a:lnTo>
                <a:lnTo>
                  <a:pt x="31171" y="34048"/>
                </a:lnTo>
                <a:lnTo>
                  <a:pt x="31231" y="33968"/>
                </a:lnTo>
                <a:lnTo>
                  <a:pt x="31251" y="33889"/>
                </a:lnTo>
                <a:lnTo>
                  <a:pt x="31251" y="33790"/>
                </a:lnTo>
                <a:lnTo>
                  <a:pt x="31231" y="33730"/>
                </a:lnTo>
                <a:lnTo>
                  <a:pt x="31211" y="33651"/>
                </a:lnTo>
                <a:lnTo>
                  <a:pt x="31171" y="33591"/>
                </a:lnTo>
                <a:lnTo>
                  <a:pt x="31112" y="33532"/>
                </a:lnTo>
                <a:lnTo>
                  <a:pt x="31052" y="33492"/>
                </a:lnTo>
                <a:lnTo>
                  <a:pt x="30993" y="33472"/>
                </a:lnTo>
                <a:lnTo>
                  <a:pt x="30913" y="33432"/>
                </a:lnTo>
                <a:close/>
                <a:moveTo>
                  <a:pt x="27064" y="33770"/>
                </a:moveTo>
                <a:lnTo>
                  <a:pt x="26945" y="33829"/>
                </a:lnTo>
                <a:lnTo>
                  <a:pt x="26846" y="33909"/>
                </a:lnTo>
                <a:lnTo>
                  <a:pt x="26806" y="34028"/>
                </a:lnTo>
                <a:lnTo>
                  <a:pt x="26826" y="34147"/>
                </a:lnTo>
                <a:lnTo>
                  <a:pt x="26826" y="34206"/>
                </a:lnTo>
                <a:lnTo>
                  <a:pt x="26866" y="34266"/>
                </a:lnTo>
                <a:lnTo>
                  <a:pt x="26905" y="34305"/>
                </a:lnTo>
                <a:lnTo>
                  <a:pt x="26945" y="34345"/>
                </a:lnTo>
                <a:lnTo>
                  <a:pt x="27005" y="34385"/>
                </a:lnTo>
                <a:lnTo>
                  <a:pt x="27183" y="34385"/>
                </a:lnTo>
                <a:lnTo>
                  <a:pt x="27302" y="34345"/>
                </a:lnTo>
                <a:lnTo>
                  <a:pt x="27342" y="34305"/>
                </a:lnTo>
                <a:lnTo>
                  <a:pt x="27382" y="34246"/>
                </a:lnTo>
                <a:lnTo>
                  <a:pt x="27421" y="34127"/>
                </a:lnTo>
                <a:lnTo>
                  <a:pt x="27421" y="34008"/>
                </a:lnTo>
                <a:lnTo>
                  <a:pt x="27421" y="33948"/>
                </a:lnTo>
                <a:lnTo>
                  <a:pt x="27382" y="33909"/>
                </a:lnTo>
                <a:lnTo>
                  <a:pt x="27362" y="33849"/>
                </a:lnTo>
                <a:lnTo>
                  <a:pt x="27302" y="33809"/>
                </a:lnTo>
                <a:lnTo>
                  <a:pt x="27243" y="33770"/>
                </a:lnTo>
                <a:close/>
                <a:moveTo>
                  <a:pt x="49782" y="32956"/>
                </a:moveTo>
                <a:lnTo>
                  <a:pt x="49663" y="32976"/>
                </a:lnTo>
                <a:lnTo>
                  <a:pt x="49564" y="32976"/>
                </a:lnTo>
                <a:lnTo>
                  <a:pt x="49445" y="33016"/>
                </a:lnTo>
                <a:lnTo>
                  <a:pt x="49345" y="33056"/>
                </a:lnTo>
                <a:lnTo>
                  <a:pt x="49246" y="33115"/>
                </a:lnTo>
                <a:lnTo>
                  <a:pt x="49167" y="33175"/>
                </a:lnTo>
                <a:lnTo>
                  <a:pt x="49088" y="33254"/>
                </a:lnTo>
                <a:lnTo>
                  <a:pt x="49028" y="33333"/>
                </a:lnTo>
                <a:lnTo>
                  <a:pt x="48969" y="33432"/>
                </a:lnTo>
                <a:lnTo>
                  <a:pt x="48929" y="33532"/>
                </a:lnTo>
                <a:lnTo>
                  <a:pt x="48889" y="33631"/>
                </a:lnTo>
                <a:lnTo>
                  <a:pt x="48869" y="33730"/>
                </a:lnTo>
                <a:lnTo>
                  <a:pt x="48869" y="33849"/>
                </a:lnTo>
                <a:lnTo>
                  <a:pt x="48889" y="33968"/>
                </a:lnTo>
                <a:lnTo>
                  <a:pt x="48909" y="34087"/>
                </a:lnTo>
                <a:lnTo>
                  <a:pt x="48969" y="34186"/>
                </a:lnTo>
                <a:lnTo>
                  <a:pt x="49008" y="34286"/>
                </a:lnTo>
                <a:lnTo>
                  <a:pt x="49088" y="34365"/>
                </a:lnTo>
                <a:lnTo>
                  <a:pt x="49167" y="34444"/>
                </a:lnTo>
                <a:lnTo>
                  <a:pt x="49246" y="34504"/>
                </a:lnTo>
                <a:lnTo>
                  <a:pt x="49345" y="34563"/>
                </a:lnTo>
                <a:lnTo>
                  <a:pt x="49445" y="34603"/>
                </a:lnTo>
                <a:lnTo>
                  <a:pt x="49564" y="34623"/>
                </a:lnTo>
                <a:lnTo>
                  <a:pt x="49762" y="34643"/>
                </a:lnTo>
                <a:lnTo>
                  <a:pt x="49861" y="34643"/>
                </a:lnTo>
                <a:lnTo>
                  <a:pt x="49921" y="34623"/>
                </a:lnTo>
                <a:lnTo>
                  <a:pt x="49941" y="34603"/>
                </a:lnTo>
                <a:lnTo>
                  <a:pt x="49961" y="34524"/>
                </a:lnTo>
                <a:lnTo>
                  <a:pt x="49961" y="34405"/>
                </a:lnTo>
                <a:lnTo>
                  <a:pt x="49941" y="34186"/>
                </a:lnTo>
                <a:lnTo>
                  <a:pt x="49961" y="33532"/>
                </a:lnTo>
                <a:lnTo>
                  <a:pt x="49961" y="33155"/>
                </a:lnTo>
                <a:lnTo>
                  <a:pt x="49941" y="33036"/>
                </a:lnTo>
                <a:lnTo>
                  <a:pt x="49921" y="32996"/>
                </a:lnTo>
                <a:lnTo>
                  <a:pt x="49901" y="32976"/>
                </a:lnTo>
                <a:lnTo>
                  <a:pt x="49782" y="32956"/>
                </a:lnTo>
                <a:close/>
                <a:moveTo>
                  <a:pt x="17917" y="34345"/>
                </a:moveTo>
                <a:lnTo>
                  <a:pt x="17858" y="34365"/>
                </a:lnTo>
                <a:lnTo>
                  <a:pt x="17798" y="34405"/>
                </a:lnTo>
                <a:lnTo>
                  <a:pt x="17778" y="34444"/>
                </a:lnTo>
                <a:lnTo>
                  <a:pt x="17759" y="34504"/>
                </a:lnTo>
                <a:lnTo>
                  <a:pt x="17759" y="34563"/>
                </a:lnTo>
                <a:lnTo>
                  <a:pt x="17778" y="34603"/>
                </a:lnTo>
                <a:lnTo>
                  <a:pt x="17838" y="34643"/>
                </a:lnTo>
                <a:lnTo>
                  <a:pt x="17898" y="34663"/>
                </a:lnTo>
                <a:lnTo>
                  <a:pt x="17957" y="34663"/>
                </a:lnTo>
                <a:lnTo>
                  <a:pt x="17997" y="34623"/>
                </a:lnTo>
                <a:lnTo>
                  <a:pt x="18036" y="34583"/>
                </a:lnTo>
                <a:lnTo>
                  <a:pt x="18036" y="34524"/>
                </a:lnTo>
                <a:lnTo>
                  <a:pt x="18036" y="34464"/>
                </a:lnTo>
                <a:lnTo>
                  <a:pt x="18017" y="34425"/>
                </a:lnTo>
                <a:lnTo>
                  <a:pt x="17977" y="34385"/>
                </a:lnTo>
                <a:lnTo>
                  <a:pt x="17917" y="34345"/>
                </a:lnTo>
                <a:close/>
                <a:moveTo>
                  <a:pt x="40615" y="33452"/>
                </a:moveTo>
                <a:lnTo>
                  <a:pt x="40516" y="33472"/>
                </a:lnTo>
                <a:lnTo>
                  <a:pt x="40437" y="33512"/>
                </a:lnTo>
                <a:lnTo>
                  <a:pt x="40338" y="33552"/>
                </a:lnTo>
                <a:lnTo>
                  <a:pt x="40258" y="33631"/>
                </a:lnTo>
                <a:lnTo>
                  <a:pt x="40199" y="33710"/>
                </a:lnTo>
                <a:lnTo>
                  <a:pt x="40139" y="33809"/>
                </a:lnTo>
                <a:lnTo>
                  <a:pt x="40100" y="33909"/>
                </a:lnTo>
                <a:lnTo>
                  <a:pt x="40080" y="34008"/>
                </a:lnTo>
                <a:lnTo>
                  <a:pt x="40080" y="34127"/>
                </a:lnTo>
                <a:lnTo>
                  <a:pt x="40100" y="34226"/>
                </a:lnTo>
                <a:lnTo>
                  <a:pt x="40139" y="34325"/>
                </a:lnTo>
                <a:lnTo>
                  <a:pt x="40179" y="34425"/>
                </a:lnTo>
                <a:lnTo>
                  <a:pt x="40318" y="34563"/>
                </a:lnTo>
                <a:lnTo>
                  <a:pt x="40397" y="34623"/>
                </a:lnTo>
                <a:lnTo>
                  <a:pt x="40477" y="34663"/>
                </a:lnTo>
                <a:lnTo>
                  <a:pt x="40556" y="34682"/>
                </a:lnTo>
                <a:lnTo>
                  <a:pt x="40655" y="34702"/>
                </a:lnTo>
                <a:lnTo>
                  <a:pt x="40834" y="34702"/>
                </a:lnTo>
                <a:lnTo>
                  <a:pt x="40933" y="34682"/>
                </a:lnTo>
                <a:lnTo>
                  <a:pt x="41032" y="34623"/>
                </a:lnTo>
                <a:lnTo>
                  <a:pt x="41111" y="34563"/>
                </a:lnTo>
                <a:lnTo>
                  <a:pt x="41171" y="34484"/>
                </a:lnTo>
                <a:lnTo>
                  <a:pt x="41231" y="34405"/>
                </a:lnTo>
                <a:lnTo>
                  <a:pt x="41290" y="34325"/>
                </a:lnTo>
                <a:lnTo>
                  <a:pt x="41310" y="34226"/>
                </a:lnTo>
                <a:lnTo>
                  <a:pt x="41330" y="34127"/>
                </a:lnTo>
                <a:lnTo>
                  <a:pt x="41330" y="34028"/>
                </a:lnTo>
                <a:lnTo>
                  <a:pt x="41310" y="33929"/>
                </a:lnTo>
                <a:lnTo>
                  <a:pt x="41270" y="33829"/>
                </a:lnTo>
                <a:lnTo>
                  <a:pt x="41231" y="33750"/>
                </a:lnTo>
                <a:lnTo>
                  <a:pt x="41191" y="33690"/>
                </a:lnTo>
                <a:lnTo>
                  <a:pt x="41111" y="33611"/>
                </a:lnTo>
                <a:lnTo>
                  <a:pt x="41052" y="33552"/>
                </a:lnTo>
                <a:lnTo>
                  <a:pt x="40973" y="33512"/>
                </a:lnTo>
                <a:lnTo>
                  <a:pt x="40873" y="33472"/>
                </a:lnTo>
                <a:lnTo>
                  <a:pt x="40794" y="33452"/>
                </a:lnTo>
                <a:close/>
                <a:moveTo>
                  <a:pt x="32897" y="34107"/>
                </a:moveTo>
                <a:lnTo>
                  <a:pt x="32818" y="34147"/>
                </a:lnTo>
                <a:lnTo>
                  <a:pt x="32739" y="34186"/>
                </a:lnTo>
                <a:lnTo>
                  <a:pt x="32679" y="34246"/>
                </a:lnTo>
                <a:lnTo>
                  <a:pt x="32620" y="34325"/>
                </a:lnTo>
                <a:lnTo>
                  <a:pt x="32600" y="34405"/>
                </a:lnTo>
                <a:lnTo>
                  <a:pt x="32560" y="34484"/>
                </a:lnTo>
                <a:lnTo>
                  <a:pt x="32560" y="34563"/>
                </a:lnTo>
                <a:lnTo>
                  <a:pt x="32560" y="34643"/>
                </a:lnTo>
                <a:lnTo>
                  <a:pt x="32580" y="34722"/>
                </a:lnTo>
                <a:lnTo>
                  <a:pt x="32620" y="34802"/>
                </a:lnTo>
                <a:lnTo>
                  <a:pt x="32659" y="34881"/>
                </a:lnTo>
                <a:lnTo>
                  <a:pt x="32739" y="34921"/>
                </a:lnTo>
                <a:lnTo>
                  <a:pt x="32818" y="34980"/>
                </a:lnTo>
                <a:lnTo>
                  <a:pt x="32917" y="35000"/>
                </a:lnTo>
                <a:lnTo>
                  <a:pt x="32997" y="35020"/>
                </a:lnTo>
                <a:lnTo>
                  <a:pt x="33096" y="35020"/>
                </a:lnTo>
                <a:lnTo>
                  <a:pt x="33175" y="34980"/>
                </a:lnTo>
                <a:lnTo>
                  <a:pt x="33254" y="34940"/>
                </a:lnTo>
                <a:lnTo>
                  <a:pt x="33334" y="34881"/>
                </a:lnTo>
                <a:lnTo>
                  <a:pt x="33393" y="34802"/>
                </a:lnTo>
                <a:lnTo>
                  <a:pt x="33433" y="34722"/>
                </a:lnTo>
                <a:lnTo>
                  <a:pt x="33453" y="34643"/>
                </a:lnTo>
                <a:lnTo>
                  <a:pt x="33453" y="34544"/>
                </a:lnTo>
                <a:lnTo>
                  <a:pt x="33453" y="34464"/>
                </a:lnTo>
                <a:lnTo>
                  <a:pt x="33433" y="34385"/>
                </a:lnTo>
                <a:lnTo>
                  <a:pt x="33393" y="34305"/>
                </a:lnTo>
                <a:lnTo>
                  <a:pt x="33334" y="34226"/>
                </a:lnTo>
                <a:lnTo>
                  <a:pt x="33274" y="34167"/>
                </a:lnTo>
                <a:lnTo>
                  <a:pt x="33195" y="34127"/>
                </a:lnTo>
                <a:lnTo>
                  <a:pt x="33096" y="34107"/>
                </a:lnTo>
                <a:close/>
                <a:moveTo>
                  <a:pt x="25378" y="34544"/>
                </a:moveTo>
                <a:lnTo>
                  <a:pt x="25318" y="34563"/>
                </a:lnTo>
                <a:lnTo>
                  <a:pt x="25259" y="34563"/>
                </a:lnTo>
                <a:lnTo>
                  <a:pt x="25199" y="34603"/>
                </a:lnTo>
                <a:lnTo>
                  <a:pt x="25159" y="34643"/>
                </a:lnTo>
                <a:lnTo>
                  <a:pt x="25100" y="34742"/>
                </a:lnTo>
                <a:lnTo>
                  <a:pt x="25080" y="34841"/>
                </a:lnTo>
                <a:lnTo>
                  <a:pt x="25100" y="34960"/>
                </a:lnTo>
                <a:lnTo>
                  <a:pt x="25159" y="35059"/>
                </a:lnTo>
                <a:lnTo>
                  <a:pt x="25219" y="35099"/>
                </a:lnTo>
                <a:lnTo>
                  <a:pt x="25259" y="35139"/>
                </a:lnTo>
                <a:lnTo>
                  <a:pt x="25318" y="35159"/>
                </a:lnTo>
                <a:lnTo>
                  <a:pt x="25378" y="35159"/>
                </a:lnTo>
                <a:lnTo>
                  <a:pt x="25477" y="35119"/>
                </a:lnTo>
                <a:lnTo>
                  <a:pt x="25596" y="35059"/>
                </a:lnTo>
                <a:lnTo>
                  <a:pt x="25636" y="34960"/>
                </a:lnTo>
                <a:lnTo>
                  <a:pt x="25675" y="34841"/>
                </a:lnTo>
                <a:lnTo>
                  <a:pt x="25675" y="34802"/>
                </a:lnTo>
                <a:lnTo>
                  <a:pt x="25655" y="34742"/>
                </a:lnTo>
                <a:lnTo>
                  <a:pt x="25636" y="34682"/>
                </a:lnTo>
                <a:lnTo>
                  <a:pt x="25596" y="34643"/>
                </a:lnTo>
                <a:lnTo>
                  <a:pt x="25536" y="34603"/>
                </a:lnTo>
                <a:lnTo>
                  <a:pt x="25477" y="34563"/>
                </a:lnTo>
                <a:lnTo>
                  <a:pt x="25378" y="34544"/>
                </a:lnTo>
                <a:close/>
                <a:moveTo>
                  <a:pt x="14743" y="35000"/>
                </a:moveTo>
                <a:lnTo>
                  <a:pt x="14723" y="35020"/>
                </a:lnTo>
                <a:lnTo>
                  <a:pt x="14703" y="35059"/>
                </a:lnTo>
                <a:lnTo>
                  <a:pt x="14703" y="35079"/>
                </a:lnTo>
                <a:lnTo>
                  <a:pt x="14723" y="35159"/>
                </a:lnTo>
                <a:lnTo>
                  <a:pt x="14743" y="35178"/>
                </a:lnTo>
                <a:lnTo>
                  <a:pt x="14822" y="35178"/>
                </a:lnTo>
                <a:lnTo>
                  <a:pt x="14842" y="35139"/>
                </a:lnTo>
                <a:lnTo>
                  <a:pt x="14862" y="35079"/>
                </a:lnTo>
                <a:lnTo>
                  <a:pt x="14862" y="35059"/>
                </a:lnTo>
                <a:lnTo>
                  <a:pt x="14842" y="35020"/>
                </a:lnTo>
                <a:lnTo>
                  <a:pt x="14822" y="35000"/>
                </a:lnTo>
                <a:close/>
                <a:moveTo>
                  <a:pt x="44961" y="33809"/>
                </a:moveTo>
                <a:lnTo>
                  <a:pt x="44861" y="33829"/>
                </a:lnTo>
                <a:lnTo>
                  <a:pt x="44742" y="33869"/>
                </a:lnTo>
                <a:lnTo>
                  <a:pt x="44643" y="33929"/>
                </a:lnTo>
                <a:lnTo>
                  <a:pt x="44564" y="33988"/>
                </a:lnTo>
                <a:lnTo>
                  <a:pt x="44484" y="34067"/>
                </a:lnTo>
                <a:lnTo>
                  <a:pt x="44405" y="34147"/>
                </a:lnTo>
                <a:lnTo>
                  <a:pt x="44346" y="34246"/>
                </a:lnTo>
                <a:lnTo>
                  <a:pt x="44306" y="34365"/>
                </a:lnTo>
                <a:lnTo>
                  <a:pt x="44286" y="34464"/>
                </a:lnTo>
                <a:lnTo>
                  <a:pt x="44286" y="34583"/>
                </a:lnTo>
                <a:lnTo>
                  <a:pt x="44306" y="34702"/>
                </a:lnTo>
                <a:lnTo>
                  <a:pt x="44346" y="34821"/>
                </a:lnTo>
                <a:lnTo>
                  <a:pt x="44405" y="34940"/>
                </a:lnTo>
                <a:lnTo>
                  <a:pt x="44484" y="35040"/>
                </a:lnTo>
                <a:lnTo>
                  <a:pt x="44584" y="35119"/>
                </a:lnTo>
                <a:lnTo>
                  <a:pt x="44683" y="35178"/>
                </a:lnTo>
                <a:lnTo>
                  <a:pt x="44802" y="35238"/>
                </a:lnTo>
                <a:lnTo>
                  <a:pt x="44921" y="35258"/>
                </a:lnTo>
                <a:lnTo>
                  <a:pt x="45179" y="35278"/>
                </a:lnTo>
                <a:lnTo>
                  <a:pt x="45298" y="35238"/>
                </a:lnTo>
                <a:lnTo>
                  <a:pt x="45397" y="35178"/>
                </a:lnTo>
                <a:lnTo>
                  <a:pt x="45477" y="35119"/>
                </a:lnTo>
                <a:lnTo>
                  <a:pt x="45556" y="35040"/>
                </a:lnTo>
                <a:lnTo>
                  <a:pt x="45635" y="34960"/>
                </a:lnTo>
                <a:lnTo>
                  <a:pt x="45695" y="34861"/>
                </a:lnTo>
                <a:lnTo>
                  <a:pt x="45734" y="34762"/>
                </a:lnTo>
                <a:lnTo>
                  <a:pt x="45754" y="34663"/>
                </a:lnTo>
                <a:lnTo>
                  <a:pt x="45774" y="34563"/>
                </a:lnTo>
                <a:lnTo>
                  <a:pt x="45774" y="34444"/>
                </a:lnTo>
                <a:lnTo>
                  <a:pt x="45754" y="34345"/>
                </a:lnTo>
                <a:lnTo>
                  <a:pt x="45734" y="34246"/>
                </a:lnTo>
                <a:lnTo>
                  <a:pt x="45675" y="34147"/>
                </a:lnTo>
                <a:lnTo>
                  <a:pt x="45615" y="34067"/>
                </a:lnTo>
                <a:lnTo>
                  <a:pt x="45516" y="33988"/>
                </a:lnTo>
                <a:lnTo>
                  <a:pt x="45417" y="33909"/>
                </a:lnTo>
                <a:lnTo>
                  <a:pt x="45318" y="33849"/>
                </a:lnTo>
                <a:lnTo>
                  <a:pt x="45199" y="33809"/>
                </a:lnTo>
                <a:close/>
                <a:moveTo>
                  <a:pt x="19723" y="34901"/>
                </a:moveTo>
                <a:lnTo>
                  <a:pt x="19644" y="34921"/>
                </a:lnTo>
                <a:lnTo>
                  <a:pt x="19584" y="34960"/>
                </a:lnTo>
                <a:lnTo>
                  <a:pt x="19544" y="35020"/>
                </a:lnTo>
                <a:lnTo>
                  <a:pt x="19505" y="35099"/>
                </a:lnTo>
                <a:lnTo>
                  <a:pt x="19524" y="35178"/>
                </a:lnTo>
                <a:lnTo>
                  <a:pt x="19564" y="35258"/>
                </a:lnTo>
                <a:lnTo>
                  <a:pt x="19644" y="35298"/>
                </a:lnTo>
                <a:lnTo>
                  <a:pt x="19723" y="35298"/>
                </a:lnTo>
                <a:lnTo>
                  <a:pt x="19802" y="35278"/>
                </a:lnTo>
                <a:lnTo>
                  <a:pt x="19862" y="35238"/>
                </a:lnTo>
                <a:lnTo>
                  <a:pt x="19901" y="35178"/>
                </a:lnTo>
                <a:lnTo>
                  <a:pt x="19921" y="35119"/>
                </a:lnTo>
                <a:lnTo>
                  <a:pt x="19921" y="35040"/>
                </a:lnTo>
                <a:lnTo>
                  <a:pt x="19862" y="34960"/>
                </a:lnTo>
                <a:lnTo>
                  <a:pt x="19782" y="34901"/>
                </a:lnTo>
                <a:close/>
                <a:moveTo>
                  <a:pt x="42719" y="33968"/>
                </a:moveTo>
                <a:lnTo>
                  <a:pt x="42600" y="33988"/>
                </a:lnTo>
                <a:lnTo>
                  <a:pt x="42481" y="34008"/>
                </a:lnTo>
                <a:lnTo>
                  <a:pt x="42381" y="34067"/>
                </a:lnTo>
                <a:lnTo>
                  <a:pt x="42282" y="34127"/>
                </a:lnTo>
                <a:lnTo>
                  <a:pt x="42203" y="34206"/>
                </a:lnTo>
                <a:lnTo>
                  <a:pt x="42143" y="34305"/>
                </a:lnTo>
                <a:lnTo>
                  <a:pt x="42084" y="34405"/>
                </a:lnTo>
                <a:lnTo>
                  <a:pt x="42044" y="34524"/>
                </a:lnTo>
                <a:lnTo>
                  <a:pt x="42044" y="34643"/>
                </a:lnTo>
                <a:lnTo>
                  <a:pt x="42044" y="34742"/>
                </a:lnTo>
                <a:lnTo>
                  <a:pt x="42064" y="34841"/>
                </a:lnTo>
                <a:lnTo>
                  <a:pt x="42104" y="34940"/>
                </a:lnTo>
                <a:lnTo>
                  <a:pt x="42163" y="35040"/>
                </a:lnTo>
                <a:lnTo>
                  <a:pt x="42223" y="35119"/>
                </a:lnTo>
                <a:lnTo>
                  <a:pt x="42282" y="35178"/>
                </a:lnTo>
                <a:lnTo>
                  <a:pt x="42361" y="35238"/>
                </a:lnTo>
                <a:lnTo>
                  <a:pt x="42461" y="35278"/>
                </a:lnTo>
                <a:lnTo>
                  <a:pt x="42540" y="35317"/>
                </a:lnTo>
                <a:lnTo>
                  <a:pt x="42639" y="35337"/>
                </a:lnTo>
                <a:lnTo>
                  <a:pt x="42738" y="35357"/>
                </a:lnTo>
                <a:lnTo>
                  <a:pt x="42857" y="35337"/>
                </a:lnTo>
                <a:lnTo>
                  <a:pt x="42957" y="35317"/>
                </a:lnTo>
                <a:lnTo>
                  <a:pt x="43056" y="35278"/>
                </a:lnTo>
                <a:lnTo>
                  <a:pt x="43155" y="35218"/>
                </a:lnTo>
                <a:lnTo>
                  <a:pt x="43234" y="35139"/>
                </a:lnTo>
                <a:lnTo>
                  <a:pt x="43314" y="35040"/>
                </a:lnTo>
                <a:lnTo>
                  <a:pt x="43354" y="34960"/>
                </a:lnTo>
                <a:lnTo>
                  <a:pt x="43393" y="34861"/>
                </a:lnTo>
                <a:lnTo>
                  <a:pt x="43413" y="34742"/>
                </a:lnTo>
                <a:lnTo>
                  <a:pt x="43413" y="34643"/>
                </a:lnTo>
                <a:lnTo>
                  <a:pt x="43393" y="34544"/>
                </a:lnTo>
                <a:lnTo>
                  <a:pt x="43373" y="34444"/>
                </a:lnTo>
                <a:lnTo>
                  <a:pt x="43334" y="34345"/>
                </a:lnTo>
                <a:lnTo>
                  <a:pt x="43274" y="34266"/>
                </a:lnTo>
                <a:lnTo>
                  <a:pt x="43215" y="34167"/>
                </a:lnTo>
                <a:lnTo>
                  <a:pt x="43135" y="34107"/>
                </a:lnTo>
                <a:lnTo>
                  <a:pt x="43036" y="34048"/>
                </a:lnTo>
                <a:lnTo>
                  <a:pt x="42937" y="34008"/>
                </a:lnTo>
                <a:lnTo>
                  <a:pt x="42838" y="33968"/>
                </a:lnTo>
                <a:close/>
                <a:moveTo>
                  <a:pt x="29306" y="34702"/>
                </a:moveTo>
                <a:lnTo>
                  <a:pt x="29227" y="34722"/>
                </a:lnTo>
                <a:lnTo>
                  <a:pt x="29167" y="34762"/>
                </a:lnTo>
                <a:lnTo>
                  <a:pt x="29108" y="34821"/>
                </a:lnTo>
                <a:lnTo>
                  <a:pt x="29068" y="34881"/>
                </a:lnTo>
                <a:lnTo>
                  <a:pt x="29028" y="34940"/>
                </a:lnTo>
                <a:lnTo>
                  <a:pt x="29008" y="35020"/>
                </a:lnTo>
                <a:lnTo>
                  <a:pt x="29008" y="35079"/>
                </a:lnTo>
                <a:lnTo>
                  <a:pt x="29008" y="35159"/>
                </a:lnTo>
                <a:lnTo>
                  <a:pt x="29028" y="35218"/>
                </a:lnTo>
                <a:lnTo>
                  <a:pt x="29068" y="35298"/>
                </a:lnTo>
                <a:lnTo>
                  <a:pt x="29108" y="35357"/>
                </a:lnTo>
                <a:lnTo>
                  <a:pt x="29167" y="35417"/>
                </a:lnTo>
                <a:lnTo>
                  <a:pt x="29247" y="35456"/>
                </a:lnTo>
                <a:lnTo>
                  <a:pt x="29306" y="35476"/>
                </a:lnTo>
                <a:lnTo>
                  <a:pt x="29385" y="35476"/>
                </a:lnTo>
                <a:lnTo>
                  <a:pt x="29465" y="35456"/>
                </a:lnTo>
                <a:lnTo>
                  <a:pt x="29604" y="35397"/>
                </a:lnTo>
                <a:lnTo>
                  <a:pt x="29643" y="35357"/>
                </a:lnTo>
                <a:lnTo>
                  <a:pt x="29703" y="35298"/>
                </a:lnTo>
                <a:lnTo>
                  <a:pt x="29743" y="35238"/>
                </a:lnTo>
                <a:lnTo>
                  <a:pt x="29762" y="35159"/>
                </a:lnTo>
                <a:lnTo>
                  <a:pt x="29762" y="35099"/>
                </a:lnTo>
                <a:lnTo>
                  <a:pt x="29762" y="35020"/>
                </a:lnTo>
                <a:lnTo>
                  <a:pt x="29743" y="34940"/>
                </a:lnTo>
                <a:lnTo>
                  <a:pt x="29703" y="34881"/>
                </a:lnTo>
                <a:lnTo>
                  <a:pt x="29663" y="34821"/>
                </a:lnTo>
                <a:lnTo>
                  <a:pt x="29604" y="34762"/>
                </a:lnTo>
                <a:lnTo>
                  <a:pt x="29524" y="34722"/>
                </a:lnTo>
                <a:lnTo>
                  <a:pt x="29465" y="34702"/>
                </a:lnTo>
                <a:close/>
                <a:moveTo>
                  <a:pt x="23473" y="35000"/>
                </a:moveTo>
                <a:lnTo>
                  <a:pt x="23413" y="35020"/>
                </a:lnTo>
                <a:lnTo>
                  <a:pt x="23354" y="35059"/>
                </a:lnTo>
                <a:lnTo>
                  <a:pt x="23314" y="35079"/>
                </a:lnTo>
                <a:lnTo>
                  <a:pt x="23255" y="35178"/>
                </a:lnTo>
                <a:lnTo>
                  <a:pt x="23235" y="35278"/>
                </a:lnTo>
                <a:lnTo>
                  <a:pt x="23255" y="35377"/>
                </a:lnTo>
                <a:lnTo>
                  <a:pt x="23314" y="35456"/>
                </a:lnTo>
                <a:lnTo>
                  <a:pt x="23393" y="35536"/>
                </a:lnTo>
                <a:lnTo>
                  <a:pt x="23493" y="35555"/>
                </a:lnTo>
                <a:lnTo>
                  <a:pt x="23612" y="35555"/>
                </a:lnTo>
                <a:lnTo>
                  <a:pt x="23691" y="35476"/>
                </a:lnTo>
                <a:lnTo>
                  <a:pt x="23751" y="35397"/>
                </a:lnTo>
                <a:lnTo>
                  <a:pt x="23790" y="35298"/>
                </a:lnTo>
                <a:lnTo>
                  <a:pt x="23790" y="35238"/>
                </a:lnTo>
                <a:lnTo>
                  <a:pt x="23770" y="35178"/>
                </a:lnTo>
                <a:lnTo>
                  <a:pt x="23711" y="35099"/>
                </a:lnTo>
                <a:lnTo>
                  <a:pt x="23632" y="35040"/>
                </a:lnTo>
                <a:lnTo>
                  <a:pt x="23513" y="35000"/>
                </a:lnTo>
                <a:close/>
                <a:moveTo>
                  <a:pt x="21588" y="35139"/>
                </a:moveTo>
                <a:lnTo>
                  <a:pt x="21489" y="35159"/>
                </a:lnTo>
                <a:lnTo>
                  <a:pt x="21409" y="35218"/>
                </a:lnTo>
                <a:lnTo>
                  <a:pt x="21370" y="35298"/>
                </a:lnTo>
                <a:lnTo>
                  <a:pt x="21370" y="35377"/>
                </a:lnTo>
                <a:lnTo>
                  <a:pt x="21370" y="35456"/>
                </a:lnTo>
                <a:lnTo>
                  <a:pt x="21429" y="35536"/>
                </a:lnTo>
                <a:lnTo>
                  <a:pt x="21509" y="35595"/>
                </a:lnTo>
                <a:lnTo>
                  <a:pt x="21608" y="35615"/>
                </a:lnTo>
                <a:lnTo>
                  <a:pt x="21707" y="35595"/>
                </a:lnTo>
                <a:lnTo>
                  <a:pt x="21786" y="35536"/>
                </a:lnTo>
                <a:lnTo>
                  <a:pt x="21826" y="35456"/>
                </a:lnTo>
                <a:lnTo>
                  <a:pt x="21846" y="35357"/>
                </a:lnTo>
                <a:lnTo>
                  <a:pt x="21826" y="35258"/>
                </a:lnTo>
                <a:lnTo>
                  <a:pt x="21767" y="35178"/>
                </a:lnTo>
                <a:lnTo>
                  <a:pt x="21687" y="35139"/>
                </a:lnTo>
                <a:close/>
                <a:moveTo>
                  <a:pt x="37699" y="34623"/>
                </a:moveTo>
                <a:lnTo>
                  <a:pt x="37520" y="34643"/>
                </a:lnTo>
                <a:lnTo>
                  <a:pt x="37381" y="34722"/>
                </a:lnTo>
                <a:lnTo>
                  <a:pt x="37302" y="34762"/>
                </a:lnTo>
                <a:lnTo>
                  <a:pt x="37262" y="34821"/>
                </a:lnTo>
                <a:lnTo>
                  <a:pt x="37203" y="34901"/>
                </a:lnTo>
                <a:lnTo>
                  <a:pt x="37163" y="34980"/>
                </a:lnTo>
                <a:lnTo>
                  <a:pt x="37143" y="35059"/>
                </a:lnTo>
                <a:lnTo>
                  <a:pt x="37123" y="35139"/>
                </a:lnTo>
                <a:lnTo>
                  <a:pt x="37123" y="35238"/>
                </a:lnTo>
                <a:lnTo>
                  <a:pt x="37143" y="35337"/>
                </a:lnTo>
                <a:lnTo>
                  <a:pt x="37183" y="35417"/>
                </a:lnTo>
                <a:lnTo>
                  <a:pt x="37223" y="35496"/>
                </a:lnTo>
                <a:lnTo>
                  <a:pt x="37282" y="35575"/>
                </a:lnTo>
                <a:lnTo>
                  <a:pt x="37342" y="35635"/>
                </a:lnTo>
                <a:lnTo>
                  <a:pt x="37421" y="35674"/>
                </a:lnTo>
                <a:lnTo>
                  <a:pt x="37500" y="35714"/>
                </a:lnTo>
                <a:lnTo>
                  <a:pt x="37580" y="35734"/>
                </a:lnTo>
                <a:lnTo>
                  <a:pt x="37679" y="35754"/>
                </a:lnTo>
                <a:lnTo>
                  <a:pt x="37758" y="35754"/>
                </a:lnTo>
                <a:lnTo>
                  <a:pt x="37838" y="35734"/>
                </a:lnTo>
                <a:lnTo>
                  <a:pt x="37937" y="35714"/>
                </a:lnTo>
                <a:lnTo>
                  <a:pt x="38016" y="35674"/>
                </a:lnTo>
                <a:lnTo>
                  <a:pt x="38076" y="35635"/>
                </a:lnTo>
                <a:lnTo>
                  <a:pt x="38155" y="35575"/>
                </a:lnTo>
                <a:lnTo>
                  <a:pt x="38215" y="35496"/>
                </a:lnTo>
                <a:lnTo>
                  <a:pt x="38254" y="35397"/>
                </a:lnTo>
                <a:lnTo>
                  <a:pt x="38274" y="35317"/>
                </a:lnTo>
                <a:lnTo>
                  <a:pt x="38294" y="35218"/>
                </a:lnTo>
                <a:lnTo>
                  <a:pt x="38294" y="35119"/>
                </a:lnTo>
                <a:lnTo>
                  <a:pt x="38254" y="35020"/>
                </a:lnTo>
                <a:lnTo>
                  <a:pt x="38235" y="34921"/>
                </a:lnTo>
                <a:lnTo>
                  <a:pt x="38175" y="34841"/>
                </a:lnTo>
                <a:lnTo>
                  <a:pt x="38115" y="34762"/>
                </a:lnTo>
                <a:lnTo>
                  <a:pt x="38036" y="34702"/>
                </a:lnTo>
                <a:lnTo>
                  <a:pt x="37957" y="34663"/>
                </a:lnTo>
                <a:lnTo>
                  <a:pt x="37858" y="34623"/>
                </a:lnTo>
                <a:close/>
                <a:moveTo>
                  <a:pt x="35040" y="34742"/>
                </a:moveTo>
                <a:lnTo>
                  <a:pt x="34941" y="34762"/>
                </a:lnTo>
                <a:lnTo>
                  <a:pt x="34862" y="34821"/>
                </a:lnTo>
                <a:lnTo>
                  <a:pt x="34762" y="34881"/>
                </a:lnTo>
                <a:lnTo>
                  <a:pt x="34703" y="34960"/>
                </a:lnTo>
                <a:lnTo>
                  <a:pt x="34643" y="35040"/>
                </a:lnTo>
                <a:lnTo>
                  <a:pt x="34623" y="35139"/>
                </a:lnTo>
                <a:lnTo>
                  <a:pt x="34623" y="35238"/>
                </a:lnTo>
                <a:lnTo>
                  <a:pt x="34623" y="35337"/>
                </a:lnTo>
                <a:lnTo>
                  <a:pt x="34643" y="35436"/>
                </a:lnTo>
                <a:lnTo>
                  <a:pt x="34683" y="35536"/>
                </a:lnTo>
                <a:lnTo>
                  <a:pt x="34842" y="35674"/>
                </a:lnTo>
                <a:lnTo>
                  <a:pt x="34921" y="35714"/>
                </a:lnTo>
                <a:lnTo>
                  <a:pt x="35020" y="35754"/>
                </a:lnTo>
                <a:lnTo>
                  <a:pt x="35120" y="35774"/>
                </a:lnTo>
                <a:lnTo>
                  <a:pt x="35199" y="35754"/>
                </a:lnTo>
                <a:lnTo>
                  <a:pt x="35298" y="35734"/>
                </a:lnTo>
                <a:lnTo>
                  <a:pt x="35397" y="35674"/>
                </a:lnTo>
                <a:lnTo>
                  <a:pt x="35477" y="35615"/>
                </a:lnTo>
                <a:lnTo>
                  <a:pt x="35536" y="35536"/>
                </a:lnTo>
                <a:lnTo>
                  <a:pt x="35596" y="35436"/>
                </a:lnTo>
                <a:lnTo>
                  <a:pt x="35616" y="35357"/>
                </a:lnTo>
                <a:lnTo>
                  <a:pt x="35635" y="35258"/>
                </a:lnTo>
                <a:lnTo>
                  <a:pt x="35635" y="35159"/>
                </a:lnTo>
                <a:lnTo>
                  <a:pt x="35616" y="35059"/>
                </a:lnTo>
                <a:lnTo>
                  <a:pt x="35556" y="34960"/>
                </a:lnTo>
                <a:lnTo>
                  <a:pt x="35496" y="34881"/>
                </a:lnTo>
                <a:lnTo>
                  <a:pt x="35417" y="34821"/>
                </a:lnTo>
                <a:lnTo>
                  <a:pt x="35318" y="34762"/>
                </a:lnTo>
                <a:lnTo>
                  <a:pt x="35239" y="34742"/>
                </a:lnTo>
                <a:close/>
                <a:moveTo>
                  <a:pt x="46965" y="34325"/>
                </a:moveTo>
                <a:lnTo>
                  <a:pt x="46846" y="34345"/>
                </a:lnTo>
                <a:lnTo>
                  <a:pt x="46726" y="34385"/>
                </a:lnTo>
                <a:lnTo>
                  <a:pt x="46607" y="34444"/>
                </a:lnTo>
                <a:lnTo>
                  <a:pt x="46488" y="34544"/>
                </a:lnTo>
                <a:lnTo>
                  <a:pt x="46389" y="34643"/>
                </a:lnTo>
                <a:lnTo>
                  <a:pt x="46330" y="34742"/>
                </a:lnTo>
                <a:lnTo>
                  <a:pt x="46270" y="34881"/>
                </a:lnTo>
                <a:lnTo>
                  <a:pt x="46250" y="35000"/>
                </a:lnTo>
                <a:lnTo>
                  <a:pt x="46250" y="35139"/>
                </a:lnTo>
                <a:lnTo>
                  <a:pt x="46270" y="35278"/>
                </a:lnTo>
                <a:lnTo>
                  <a:pt x="46290" y="35417"/>
                </a:lnTo>
                <a:lnTo>
                  <a:pt x="46350" y="35516"/>
                </a:lnTo>
                <a:lnTo>
                  <a:pt x="46429" y="35615"/>
                </a:lnTo>
                <a:lnTo>
                  <a:pt x="46508" y="35694"/>
                </a:lnTo>
                <a:lnTo>
                  <a:pt x="46607" y="35774"/>
                </a:lnTo>
                <a:lnTo>
                  <a:pt x="46707" y="35833"/>
                </a:lnTo>
                <a:lnTo>
                  <a:pt x="46826" y="35873"/>
                </a:lnTo>
                <a:lnTo>
                  <a:pt x="46945" y="35913"/>
                </a:lnTo>
                <a:lnTo>
                  <a:pt x="47064" y="35913"/>
                </a:lnTo>
                <a:lnTo>
                  <a:pt x="47183" y="35893"/>
                </a:lnTo>
                <a:lnTo>
                  <a:pt x="47302" y="35853"/>
                </a:lnTo>
                <a:lnTo>
                  <a:pt x="47421" y="35813"/>
                </a:lnTo>
                <a:lnTo>
                  <a:pt x="47520" y="35754"/>
                </a:lnTo>
                <a:lnTo>
                  <a:pt x="47619" y="35674"/>
                </a:lnTo>
                <a:lnTo>
                  <a:pt x="47699" y="35575"/>
                </a:lnTo>
                <a:lnTo>
                  <a:pt x="47758" y="35476"/>
                </a:lnTo>
                <a:lnTo>
                  <a:pt x="47818" y="35357"/>
                </a:lnTo>
                <a:lnTo>
                  <a:pt x="47838" y="35218"/>
                </a:lnTo>
                <a:lnTo>
                  <a:pt x="47857" y="35099"/>
                </a:lnTo>
                <a:lnTo>
                  <a:pt x="47838" y="34980"/>
                </a:lnTo>
                <a:lnTo>
                  <a:pt x="47798" y="34861"/>
                </a:lnTo>
                <a:lnTo>
                  <a:pt x="47758" y="34742"/>
                </a:lnTo>
                <a:lnTo>
                  <a:pt x="47699" y="34643"/>
                </a:lnTo>
                <a:lnTo>
                  <a:pt x="47619" y="34563"/>
                </a:lnTo>
                <a:lnTo>
                  <a:pt x="47520" y="34484"/>
                </a:lnTo>
                <a:lnTo>
                  <a:pt x="47421" y="34425"/>
                </a:lnTo>
                <a:lnTo>
                  <a:pt x="47322" y="34365"/>
                </a:lnTo>
                <a:lnTo>
                  <a:pt x="47203" y="34345"/>
                </a:lnTo>
                <a:lnTo>
                  <a:pt x="47084" y="34325"/>
                </a:lnTo>
                <a:close/>
                <a:moveTo>
                  <a:pt x="16370" y="35952"/>
                </a:moveTo>
                <a:lnTo>
                  <a:pt x="16330" y="35992"/>
                </a:lnTo>
                <a:lnTo>
                  <a:pt x="16290" y="36051"/>
                </a:lnTo>
                <a:lnTo>
                  <a:pt x="16271" y="36111"/>
                </a:lnTo>
                <a:lnTo>
                  <a:pt x="16290" y="36151"/>
                </a:lnTo>
                <a:lnTo>
                  <a:pt x="16330" y="36210"/>
                </a:lnTo>
                <a:lnTo>
                  <a:pt x="16390" y="36250"/>
                </a:lnTo>
                <a:lnTo>
                  <a:pt x="16429" y="36270"/>
                </a:lnTo>
                <a:lnTo>
                  <a:pt x="16489" y="36250"/>
                </a:lnTo>
                <a:lnTo>
                  <a:pt x="16548" y="36230"/>
                </a:lnTo>
                <a:lnTo>
                  <a:pt x="16568" y="36171"/>
                </a:lnTo>
                <a:lnTo>
                  <a:pt x="16588" y="36111"/>
                </a:lnTo>
                <a:lnTo>
                  <a:pt x="16588" y="36051"/>
                </a:lnTo>
                <a:lnTo>
                  <a:pt x="16548" y="35992"/>
                </a:lnTo>
                <a:lnTo>
                  <a:pt x="16489" y="35952"/>
                </a:lnTo>
                <a:close/>
                <a:moveTo>
                  <a:pt x="31608" y="35496"/>
                </a:moveTo>
                <a:lnTo>
                  <a:pt x="31508" y="35516"/>
                </a:lnTo>
                <a:lnTo>
                  <a:pt x="31429" y="35536"/>
                </a:lnTo>
                <a:lnTo>
                  <a:pt x="31350" y="35575"/>
                </a:lnTo>
                <a:lnTo>
                  <a:pt x="31270" y="35635"/>
                </a:lnTo>
                <a:lnTo>
                  <a:pt x="31231" y="35714"/>
                </a:lnTo>
                <a:lnTo>
                  <a:pt x="31191" y="35794"/>
                </a:lnTo>
                <a:lnTo>
                  <a:pt x="31171" y="35873"/>
                </a:lnTo>
                <a:lnTo>
                  <a:pt x="31171" y="35952"/>
                </a:lnTo>
                <a:lnTo>
                  <a:pt x="31171" y="36051"/>
                </a:lnTo>
                <a:lnTo>
                  <a:pt x="31191" y="36131"/>
                </a:lnTo>
                <a:lnTo>
                  <a:pt x="31231" y="36210"/>
                </a:lnTo>
                <a:lnTo>
                  <a:pt x="31370" y="36329"/>
                </a:lnTo>
                <a:lnTo>
                  <a:pt x="31449" y="36369"/>
                </a:lnTo>
                <a:lnTo>
                  <a:pt x="31528" y="36389"/>
                </a:lnTo>
                <a:lnTo>
                  <a:pt x="31608" y="36409"/>
                </a:lnTo>
                <a:lnTo>
                  <a:pt x="31687" y="36409"/>
                </a:lnTo>
                <a:lnTo>
                  <a:pt x="31786" y="36369"/>
                </a:lnTo>
                <a:lnTo>
                  <a:pt x="31866" y="36329"/>
                </a:lnTo>
                <a:lnTo>
                  <a:pt x="31945" y="36270"/>
                </a:lnTo>
                <a:lnTo>
                  <a:pt x="31985" y="36190"/>
                </a:lnTo>
                <a:lnTo>
                  <a:pt x="32024" y="36131"/>
                </a:lnTo>
                <a:lnTo>
                  <a:pt x="32044" y="36032"/>
                </a:lnTo>
                <a:lnTo>
                  <a:pt x="32044" y="35952"/>
                </a:lnTo>
                <a:lnTo>
                  <a:pt x="32044" y="35873"/>
                </a:lnTo>
                <a:lnTo>
                  <a:pt x="32024" y="35774"/>
                </a:lnTo>
                <a:lnTo>
                  <a:pt x="31985" y="35694"/>
                </a:lnTo>
                <a:lnTo>
                  <a:pt x="31925" y="35635"/>
                </a:lnTo>
                <a:lnTo>
                  <a:pt x="31846" y="35575"/>
                </a:lnTo>
                <a:lnTo>
                  <a:pt x="31766" y="35536"/>
                </a:lnTo>
                <a:lnTo>
                  <a:pt x="31687" y="35516"/>
                </a:lnTo>
                <a:lnTo>
                  <a:pt x="31608" y="35496"/>
                </a:lnTo>
                <a:close/>
                <a:moveTo>
                  <a:pt x="39683" y="35178"/>
                </a:moveTo>
                <a:lnTo>
                  <a:pt x="39584" y="35198"/>
                </a:lnTo>
                <a:lnTo>
                  <a:pt x="39485" y="35238"/>
                </a:lnTo>
                <a:lnTo>
                  <a:pt x="39405" y="35278"/>
                </a:lnTo>
                <a:lnTo>
                  <a:pt x="39346" y="35337"/>
                </a:lnTo>
                <a:lnTo>
                  <a:pt x="39266" y="35417"/>
                </a:lnTo>
                <a:lnTo>
                  <a:pt x="39227" y="35496"/>
                </a:lnTo>
                <a:lnTo>
                  <a:pt x="39187" y="35575"/>
                </a:lnTo>
                <a:lnTo>
                  <a:pt x="39147" y="35655"/>
                </a:lnTo>
                <a:lnTo>
                  <a:pt x="39127" y="35754"/>
                </a:lnTo>
                <a:lnTo>
                  <a:pt x="39127" y="35853"/>
                </a:lnTo>
                <a:lnTo>
                  <a:pt x="39127" y="35952"/>
                </a:lnTo>
                <a:lnTo>
                  <a:pt x="39167" y="36032"/>
                </a:lnTo>
                <a:lnTo>
                  <a:pt x="39207" y="36131"/>
                </a:lnTo>
                <a:lnTo>
                  <a:pt x="39266" y="36210"/>
                </a:lnTo>
                <a:lnTo>
                  <a:pt x="39346" y="36290"/>
                </a:lnTo>
                <a:lnTo>
                  <a:pt x="39425" y="36349"/>
                </a:lnTo>
                <a:lnTo>
                  <a:pt x="39504" y="36409"/>
                </a:lnTo>
                <a:lnTo>
                  <a:pt x="39604" y="36428"/>
                </a:lnTo>
                <a:lnTo>
                  <a:pt x="39683" y="36448"/>
                </a:lnTo>
                <a:lnTo>
                  <a:pt x="39782" y="36448"/>
                </a:lnTo>
                <a:lnTo>
                  <a:pt x="39881" y="36428"/>
                </a:lnTo>
                <a:lnTo>
                  <a:pt x="39961" y="36409"/>
                </a:lnTo>
                <a:lnTo>
                  <a:pt x="40060" y="36369"/>
                </a:lnTo>
                <a:lnTo>
                  <a:pt x="40139" y="36329"/>
                </a:lnTo>
                <a:lnTo>
                  <a:pt x="40219" y="36270"/>
                </a:lnTo>
                <a:lnTo>
                  <a:pt x="40278" y="36190"/>
                </a:lnTo>
                <a:lnTo>
                  <a:pt x="40318" y="36111"/>
                </a:lnTo>
                <a:lnTo>
                  <a:pt x="40358" y="36032"/>
                </a:lnTo>
                <a:lnTo>
                  <a:pt x="40397" y="35932"/>
                </a:lnTo>
                <a:lnTo>
                  <a:pt x="40397" y="35813"/>
                </a:lnTo>
                <a:lnTo>
                  <a:pt x="40397" y="35694"/>
                </a:lnTo>
                <a:lnTo>
                  <a:pt x="40358" y="35595"/>
                </a:lnTo>
                <a:lnTo>
                  <a:pt x="40318" y="35496"/>
                </a:lnTo>
                <a:lnTo>
                  <a:pt x="40258" y="35417"/>
                </a:lnTo>
                <a:lnTo>
                  <a:pt x="40179" y="35337"/>
                </a:lnTo>
                <a:lnTo>
                  <a:pt x="40100" y="35278"/>
                </a:lnTo>
                <a:lnTo>
                  <a:pt x="40000" y="35218"/>
                </a:lnTo>
                <a:lnTo>
                  <a:pt x="39881" y="35178"/>
                </a:lnTo>
                <a:close/>
                <a:moveTo>
                  <a:pt x="27639" y="35734"/>
                </a:moveTo>
                <a:lnTo>
                  <a:pt x="27560" y="35774"/>
                </a:lnTo>
                <a:lnTo>
                  <a:pt x="27501" y="35794"/>
                </a:lnTo>
                <a:lnTo>
                  <a:pt x="27441" y="35853"/>
                </a:lnTo>
                <a:lnTo>
                  <a:pt x="27401" y="35913"/>
                </a:lnTo>
                <a:lnTo>
                  <a:pt x="27362" y="35972"/>
                </a:lnTo>
                <a:lnTo>
                  <a:pt x="27342" y="36032"/>
                </a:lnTo>
                <a:lnTo>
                  <a:pt x="27342" y="36111"/>
                </a:lnTo>
                <a:lnTo>
                  <a:pt x="27342" y="36190"/>
                </a:lnTo>
                <a:lnTo>
                  <a:pt x="27382" y="36250"/>
                </a:lnTo>
                <a:lnTo>
                  <a:pt x="27401" y="36329"/>
                </a:lnTo>
                <a:lnTo>
                  <a:pt x="27461" y="36389"/>
                </a:lnTo>
                <a:lnTo>
                  <a:pt x="27520" y="36428"/>
                </a:lnTo>
                <a:lnTo>
                  <a:pt x="27580" y="36448"/>
                </a:lnTo>
                <a:lnTo>
                  <a:pt x="27659" y="36468"/>
                </a:lnTo>
                <a:lnTo>
                  <a:pt x="27818" y="36468"/>
                </a:lnTo>
                <a:lnTo>
                  <a:pt x="27878" y="36428"/>
                </a:lnTo>
                <a:lnTo>
                  <a:pt x="27937" y="36389"/>
                </a:lnTo>
                <a:lnTo>
                  <a:pt x="27997" y="36349"/>
                </a:lnTo>
                <a:lnTo>
                  <a:pt x="28076" y="36230"/>
                </a:lnTo>
                <a:lnTo>
                  <a:pt x="28096" y="36151"/>
                </a:lnTo>
                <a:lnTo>
                  <a:pt x="28096" y="36091"/>
                </a:lnTo>
                <a:lnTo>
                  <a:pt x="28096" y="36012"/>
                </a:lnTo>
                <a:lnTo>
                  <a:pt x="28076" y="35952"/>
                </a:lnTo>
                <a:lnTo>
                  <a:pt x="28036" y="35893"/>
                </a:lnTo>
                <a:lnTo>
                  <a:pt x="27997" y="35833"/>
                </a:lnTo>
                <a:lnTo>
                  <a:pt x="27937" y="35794"/>
                </a:lnTo>
                <a:lnTo>
                  <a:pt x="27858" y="35754"/>
                </a:lnTo>
                <a:lnTo>
                  <a:pt x="27778" y="35734"/>
                </a:lnTo>
                <a:close/>
                <a:moveTo>
                  <a:pt x="49048" y="34802"/>
                </a:moveTo>
                <a:lnTo>
                  <a:pt x="48909" y="34821"/>
                </a:lnTo>
                <a:lnTo>
                  <a:pt x="48790" y="34861"/>
                </a:lnTo>
                <a:lnTo>
                  <a:pt x="48671" y="34901"/>
                </a:lnTo>
                <a:lnTo>
                  <a:pt x="48552" y="34980"/>
                </a:lnTo>
                <a:lnTo>
                  <a:pt x="48453" y="35059"/>
                </a:lnTo>
                <a:lnTo>
                  <a:pt x="48373" y="35159"/>
                </a:lnTo>
                <a:lnTo>
                  <a:pt x="48314" y="35258"/>
                </a:lnTo>
                <a:lnTo>
                  <a:pt x="48254" y="35377"/>
                </a:lnTo>
                <a:lnTo>
                  <a:pt x="48215" y="35496"/>
                </a:lnTo>
                <a:lnTo>
                  <a:pt x="48195" y="35615"/>
                </a:lnTo>
                <a:lnTo>
                  <a:pt x="48195" y="35754"/>
                </a:lnTo>
                <a:lnTo>
                  <a:pt x="48215" y="35893"/>
                </a:lnTo>
                <a:lnTo>
                  <a:pt x="48254" y="36012"/>
                </a:lnTo>
                <a:lnTo>
                  <a:pt x="48334" y="36151"/>
                </a:lnTo>
                <a:lnTo>
                  <a:pt x="48433" y="36270"/>
                </a:lnTo>
                <a:lnTo>
                  <a:pt x="48552" y="36369"/>
                </a:lnTo>
                <a:lnTo>
                  <a:pt x="48671" y="36428"/>
                </a:lnTo>
                <a:lnTo>
                  <a:pt x="48810" y="36488"/>
                </a:lnTo>
                <a:lnTo>
                  <a:pt x="48949" y="36508"/>
                </a:lnTo>
                <a:lnTo>
                  <a:pt x="49088" y="36508"/>
                </a:lnTo>
                <a:lnTo>
                  <a:pt x="49246" y="36488"/>
                </a:lnTo>
                <a:lnTo>
                  <a:pt x="49385" y="36468"/>
                </a:lnTo>
                <a:lnTo>
                  <a:pt x="49504" y="36389"/>
                </a:lnTo>
                <a:lnTo>
                  <a:pt x="49603" y="36309"/>
                </a:lnTo>
                <a:lnTo>
                  <a:pt x="49703" y="36230"/>
                </a:lnTo>
                <a:lnTo>
                  <a:pt x="49782" y="36131"/>
                </a:lnTo>
                <a:lnTo>
                  <a:pt x="49842" y="36032"/>
                </a:lnTo>
                <a:lnTo>
                  <a:pt x="49881" y="35913"/>
                </a:lnTo>
                <a:lnTo>
                  <a:pt x="49901" y="35774"/>
                </a:lnTo>
                <a:lnTo>
                  <a:pt x="49921" y="35635"/>
                </a:lnTo>
                <a:lnTo>
                  <a:pt x="49901" y="35516"/>
                </a:lnTo>
                <a:lnTo>
                  <a:pt x="49861" y="35377"/>
                </a:lnTo>
                <a:lnTo>
                  <a:pt x="49822" y="35258"/>
                </a:lnTo>
                <a:lnTo>
                  <a:pt x="49742" y="35159"/>
                </a:lnTo>
                <a:lnTo>
                  <a:pt x="49663" y="35059"/>
                </a:lnTo>
                <a:lnTo>
                  <a:pt x="49564" y="34960"/>
                </a:lnTo>
                <a:lnTo>
                  <a:pt x="49445" y="34901"/>
                </a:lnTo>
                <a:lnTo>
                  <a:pt x="49326" y="34841"/>
                </a:lnTo>
                <a:lnTo>
                  <a:pt x="49187" y="34821"/>
                </a:lnTo>
                <a:lnTo>
                  <a:pt x="49048" y="34802"/>
                </a:lnTo>
                <a:close/>
                <a:moveTo>
                  <a:pt x="13275" y="36488"/>
                </a:moveTo>
                <a:lnTo>
                  <a:pt x="13255" y="36508"/>
                </a:lnTo>
                <a:lnTo>
                  <a:pt x="13235" y="36547"/>
                </a:lnTo>
                <a:lnTo>
                  <a:pt x="13235" y="36587"/>
                </a:lnTo>
                <a:lnTo>
                  <a:pt x="13235" y="36627"/>
                </a:lnTo>
                <a:lnTo>
                  <a:pt x="13255" y="36647"/>
                </a:lnTo>
                <a:lnTo>
                  <a:pt x="13294" y="36667"/>
                </a:lnTo>
                <a:lnTo>
                  <a:pt x="13334" y="36667"/>
                </a:lnTo>
                <a:lnTo>
                  <a:pt x="13374" y="36647"/>
                </a:lnTo>
                <a:lnTo>
                  <a:pt x="13394" y="36627"/>
                </a:lnTo>
                <a:lnTo>
                  <a:pt x="13413" y="36607"/>
                </a:lnTo>
                <a:lnTo>
                  <a:pt x="13413" y="36567"/>
                </a:lnTo>
                <a:lnTo>
                  <a:pt x="13413" y="36528"/>
                </a:lnTo>
                <a:lnTo>
                  <a:pt x="13394" y="36508"/>
                </a:lnTo>
                <a:lnTo>
                  <a:pt x="13354" y="36488"/>
                </a:lnTo>
                <a:close/>
                <a:moveTo>
                  <a:pt x="18235" y="36627"/>
                </a:moveTo>
                <a:lnTo>
                  <a:pt x="18175" y="36647"/>
                </a:lnTo>
                <a:lnTo>
                  <a:pt x="18116" y="36686"/>
                </a:lnTo>
                <a:lnTo>
                  <a:pt x="18056" y="36746"/>
                </a:lnTo>
                <a:lnTo>
                  <a:pt x="18036" y="36825"/>
                </a:lnTo>
                <a:lnTo>
                  <a:pt x="18036" y="36924"/>
                </a:lnTo>
                <a:lnTo>
                  <a:pt x="18076" y="37004"/>
                </a:lnTo>
                <a:lnTo>
                  <a:pt x="18155" y="37044"/>
                </a:lnTo>
                <a:lnTo>
                  <a:pt x="18255" y="37044"/>
                </a:lnTo>
                <a:lnTo>
                  <a:pt x="18334" y="37024"/>
                </a:lnTo>
                <a:lnTo>
                  <a:pt x="18394" y="36984"/>
                </a:lnTo>
                <a:lnTo>
                  <a:pt x="18453" y="36924"/>
                </a:lnTo>
                <a:lnTo>
                  <a:pt x="18473" y="36865"/>
                </a:lnTo>
                <a:lnTo>
                  <a:pt x="18453" y="36786"/>
                </a:lnTo>
                <a:lnTo>
                  <a:pt x="18394" y="36706"/>
                </a:lnTo>
                <a:lnTo>
                  <a:pt x="18314" y="36647"/>
                </a:lnTo>
                <a:lnTo>
                  <a:pt x="18235" y="36627"/>
                </a:lnTo>
                <a:close/>
                <a:moveTo>
                  <a:pt x="44147" y="35555"/>
                </a:moveTo>
                <a:lnTo>
                  <a:pt x="44048" y="35575"/>
                </a:lnTo>
                <a:lnTo>
                  <a:pt x="43949" y="35615"/>
                </a:lnTo>
                <a:lnTo>
                  <a:pt x="43850" y="35674"/>
                </a:lnTo>
                <a:lnTo>
                  <a:pt x="43750" y="35734"/>
                </a:lnTo>
                <a:lnTo>
                  <a:pt x="43671" y="35813"/>
                </a:lnTo>
                <a:lnTo>
                  <a:pt x="43611" y="35893"/>
                </a:lnTo>
                <a:lnTo>
                  <a:pt x="43552" y="35992"/>
                </a:lnTo>
                <a:lnTo>
                  <a:pt x="43512" y="36091"/>
                </a:lnTo>
                <a:lnTo>
                  <a:pt x="43473" y="36210"/>
                </a:lnTo>
                <a:lnTo>
                  <a:pt x="43473" y="36329"/>
                </a:lnTo>
                <a:lnTo>
                  <a:pt x="43473" y="36448"/>
                </a:lnTo>
                <a:lnTo>
                  <a:pt x="43512" y="36587"/>
                </a:lnTo>
                <a:lnTo>
                  <a:pt x="43552" y="36706"/>
                </a:lnTo>
                <a:lnTo>
                  <a:pt x="43651" y="36805"/>
                </a:lnTo>
                <a:lnTo>
                  <a:pt x="43730" y="36885"/>
                </a:lnTo>
                <a:lnTo>
                  <a:pt x="43850" y="36964"/>
                </a:lnTo>
                <a:lnTo>
                  <a:pt x="43969" y="37024"/>
                </a:lnTo>
                <a:lnTo>
                  <a:pt x="44107" y="37044"/>
                </a:lnTo>
                <a:lnTo>
                  <a:pt x="44227" y="37063"/>
                </a:lnTo>
                <a:lnTo>
                  <a:pt x="44346" y="37044"/>
                </a:lnTo>
                <a:lnTo>
                  <a:pt x="44465" y="37024"/>
                </a:lnTo>
                <a:lnTo>
                  <a:pt x="44564" y="36984"/>
                </a:lnTo>
                <a:lnTo>
                  <a:pt x="44663" y="36924"/>
                </a:lnTo>
                <a:lnTo>
                  <a:pt x="44742" y="36845"/>
                </a:lnTo>
                <a:lnTo>
                  <a:pt x="44822" y="36746"/>
                </a:lnTo>
                <a:lnTo>
                  <a:pt x="44881" y="36667"/>
                </a:lnTo>
                <a:lnTo>
                  <a:pt x="44921" y="36567"/>
                </a:lnTo>
                <a:lnTo>
                  <a:pt x="44961" y="36448"/>
                </a:lnTo>
                <a:lnTo>
                  <a:pt x="44980" y="36349"/>
                </a:lnTo>
                <a:lnTo>
                  <a:pt x="44980" y="36230"/>
                </a:lnTo>
                <a:lnTo>
                  <a:pt x="44961" y="36111"/>
                </a:lnTo>
                <a:lnTo>
                  <a:pt x="44921" y="36012"/>
                </a:lnTo>
                <a:lnTo>
                  <a:pt x="44861" y="35913"/>
                </a:lnTo>
                <a:lnTo>
                  <a:pt x="44802" y="35813"/>
                </a:lnTo>
                <a:lnTo>
                  <a:pt x="44703" y="35714"/>
                </a:lnTo>
                <a:lnTo>
                  <a:pt x="44603" y="35655"/>
                </a:lnTo>
                <a:lnTo>
                  <a:pt x="44484" y="35595"/>
                </a:lnTo>
                <a:lnTo>
                  <a:pt x="44385" y="35575"/>
                </a:lnTo>
                <a:lnTo>
                  <a:pt x="44266" y="35555"/>
                </a:lnTo>
                <a:close/>
                <a:moveTo>
                  <a:pt x="41806" y="35714"/>
                </a:moveTo>
                <a:lnTo>
                  <a:pt x="41608" y="35754"/>
                </a:lnTo>
                <a:lnTo>
                  <a:pt x="41508" y="35794"/>
                </a:lnTo>
                <a:lnTo>
                  <a:pt x="41409" y="35853"/>
                </a:lnTo>
                <a:lnTo>
                  <a:pt x="41330" y="35913"/>
                </a:lnTo>
                <a:lnTo>
                  <a:pt x="41250" y="35992"/>
                </a:lnTo>
                <a:lnTo>
                  <a:pt x="41191" y="36071"/>
                </a:lnTo>
                <a:lnTo>
                  <a:pt x="41151" y="36171"/>
                </a:lnTo>
                <a:lnTo>
                  <a:pt x="41111" y="36270"/>
                </a:lnTo>
                <a:lnTo>
                  <a:pt x="41111" y="36389"/>
                </a:lnTo>
                <a:lnTo>
                  <a:pt x="41111" y="36488"/>
                </a:lnTo>
                <a:lnTo>
                  <a:pt x="41131" y="36607"/>
                </a:lnTo>
                <a:lnTo>
                  <a:pt x="41171" y="36706"/>
                </a:lnTo>
                <a:lnTo>
                  <a:pt x="41211" y="36805"/>
                </a:lnTo>
                <a:lnTo>
                  <a:pt x="41290" y="36885"/>
                </a:lnTo>
                <a:lnTo>
                  <a:pt x="41369" y="36964"/>
                </a:lnTo>
                <a:lnTo>
                  <a:pt x="41469" y="37024"/>
                </a:lnTo>
                <a:lnTo>
                  <a:pt x="41568" y="37063"/>
                </a:lnTo>
                <a:lnTo>
                  <a:pt x="41667" y="37103"/>
                </a:lnTo>
                <a:lnTo>
                  <a:pt x="41865" y="37103"/>
                </a:lnTo>
                <a:lnTo>
                  <a:pt x="41984" y="37083"/>
                </a:lnTo>
                <a:lnTo>
                  <a:pt x="42084" y="37063"/>
                </a:lnTo>
                <a:lnTo>
                  <a:pt x="42163" y="37004"/>
                </a:lnTo>
                <a:lnTo>
                  <a:pt x="42262" y="36964"/>
                </a:lnTo>
                <a:lnTo>
                  <a:pt x="42322" y="36885"/>
                </a:lnTo>
                <a:lnTo>
                  <a:pt x="42401" y="36805"/>
                </a:lnTo>
                <a:lnTo>
                  <a:pt x="42441" y="36726"/>
                </a:lnTo>
                <a:lnTo>
                  <a:pt x="42481" y="36627"/>
                </a:lnTo>
                <a:lnTo>
                  <a:pt x="42520" y="36528"/>
                </a:lnTo>
                <a:lnTo>
                  <a:pt x="42520" y="36409"/>
                </a:lnTo>
                <a:lnTo>
                  <a:pt x="42500" y="36290"/>
                </a:lnTo>
                <a:lnTo>
                  <a:pt x="42461" y="36171"/>
                </a:lnTo>
                <a:lnTo>
                  <a:pt x="42401" y="36071"/>
                </a:lnTo>
                <a:lnTo>
                  <a:pt x="42342" y="35972"/>
                </a:lnTo>
                <a:lnTo>
                  <a:pt x="42262" y="35893"/>
                </a:lnTo>
                <a:lnTo>
                  <a:pt x="42163" y="35833"/>
                </a:lnTo>
                <a:lnTo>
                  <a:pt x="42044" y="35774"/>
                </a:lnTo>
                <a:lnTo>
                  <a:pt x="41925" y="35734"/>
                </a:lnTo>
                <a:lnTo>
                  <a:pt x="41806" y="35714"/>
                </a:lnTo>
                <a:close/>
                <a:moveTo>
                  <a:pt x="25893" y="36488"/>
                </a:moveTo>
                <a:lnTo>
                  <a:pt x="25834" y="36508"/>
                </a:lnTo>
                <a:lnTo>
                  <a:pt x="25695" y="36567"/>
                </a:lnTo>
                <a:lnTo>
                  <a:pt x="25596" y="36667"/>
                </a:lnTo>
                <a:lnTo>
                  <a:pt x="25576" y="36726"/>
                </a:lnTo>
                <a:lnTo>
                  <a:pt x="25556" y="36786"/>
                </a:lnTo>
                <a:lnTo>
                  <a:pt x="25536" y="36845"/>
                </a:lnTo>
                <a:lnTo>
                  <a:pt x="25536" y="36905"/>
                </a:lnTo>
                <a:lnTo>
                  <a:pt x="25576" y="36984"/>
                </a:lnTo>
                <a:lnTo>
                  <a:pt x="25616" y="37044"/>
                </a:lnTo>
                <a:lnTo>
                  <a:pt x="25655" y="37103"/>
                </a:lnTo>
                <a:lnTo>
                  <a:pt x="25715" y="37163"/>
                </a:lnTo>
                <a:lnTo>
                  <a:pt x="25774" y="37202"/>
                </a:lnTo>
                <a:lnTo>
                  <a:pt x="25854" y="37202"/>
                </a:lnTo>
                <a:lnTo>
                  <a:pt x="25913" y="37222"/>
                </a:lnTo>
                <a:lnTo>
                  <a:pt x="25973" y="37202"/>
                </a:lnTo>
                <a:lnTo>
                  <a:pt x="26092" y="37143"/>
                </a:lnTo>
                <a:lnTo>
                  <a:pt x="26191" y="37044"/>
                </a:lnTo>
                <a:lnTo>
                  <a:pt x="26231" y="36984"/>
                </a:lnTo>
                <a:lnTo>
                  <a:pt x="26270" y="36924"/>
                </a:lnTo>
                <a:lnTo>
                  <a:pt x="26270" y="36865"/>
                </a:lnTo>
                <a:lnTo>
                  <a:pt x="26270" y="36786"/>
                </a:lnTo>
                <a:lnTo>
                  <a:pt x="26251" y="36726"/>
                </a:lnTo>
                <a:lnTo>
                  <a:pt x="26211" y="36647"/>
                </a:lnTo>
                <a:lnTo>
                  <a:pt x="26151" y="36587"/>
                </a:lnTo>
                <a:lnTo>
                  <a:pt x="26092" y="36528"/>
                </a:lnTo>
                <a:lnTo>
                  <a:pt x="26032" y="36508"/>
                </a:lnTo>
                <a:lnTo>
                  <a:pt x="25973" y="36488"/>
                </a:lnTo>
                <a:close/>
                <a:moveTo>
                  <a:pt x="33790" y="36210"/>
                </a:moveTo>
                <a:lnTo>
                  <a:pt x="33691" y="36230"/>
                </a:lnTo>
                <a:lnTo>
                  <a:pt x="33592" y="36270"/>
                </a:lnTo>
                <a:lnTo>
                  <a:pt x="33413" y="36369"/>
                </a:lnTo>
                <a:lnTo>
                  <a:pt x="33354" y="36448"/>
                </a:lnTo>
                <a:lnTo>
                  <a:pt x="33314" y="36547"/>
                </a:lnTo>
                <a:lnTo>
                  <a:pt x="33274" y="36647"/>
                </a:lnTo>
                <a:lnTo>
                  <a:pt x="33274" y="36746"/>
                </a:lnTo>
                <a:lnTo>
                  <a:pt x="33274" y="36865"/>
                </a:lnTo>
                <a:lnTo>
                  <a:pt x="33314" y="36964"/>
                </a:lnTo>
                <a:lnTo>
                  <a:pt x="33354" y="37044"/>
                </a:lnTo>
                <a:lnTo>
                  <a:pt x="33433" y="37123"/>
                </a:lnTo>
                <a:lnTo>
                  <a:pt x="33512" y="37182"/>
                </a:lnTo>
                <a:lnTo>
                  <a:pt x="33612" y="37242"/>
                </a:lnTo>
                <a:lnTo>
                  <a:pt x="33711" y="37262"/>
                </a:lnTo>
                <a:lnTo>
                  <a:pt x="33909" y="37262"/>
                </a:lnTo>
                <a:lnTo>
                  <a:pt x="34008" y="37222"/>
                </a:lnTo>
                <a:lnTo>
                  <a:pt x="34108" y="37182"/>
                </a:lnTo>
                <a:lnTo>
                  <a:pt x="34167" y="37103"/>
                </a:lnTo>
                <a:lnTo>
                  <a:pt x="34227" y="37024"/>
                </a:lnTo>
                <a:lnTo>
                  <a:pt x="34286" y="36924"/>
                </a:lnTo>
                <a:lnTo>
                  <a:pt x="34306" y="36845"/>
                </a:lnTo>
                <a:lnTo>
                  <a:pt x="34306" y="36726"/>
                </a:lnTo>
                <a:lnTo>
                  <a:pt x="34306" y="36627"/>
                </a:lnTo>
                <a:lnTo>
                  <a:pt x="34286" y="36547"/>
                </a:lnTo>
                <a:lnTo>
                  <a:pt x="34227" y="36448"/>
                </a:lnTo>
                <a:lnTo>
                  <a:pt x="34167" y="36369"/>
                </a:lnTo>
                <a:lnTo>
                  <a:pt x="34088" y="36309"/>
                </a:lnTo>
                <a:lnTo>
                  <a:pt x="33989" y="36250"/>
                </a:lnTo>
                <a:lnTo>
                  <a:pt x="33889" y="36230"/>
                </a:lnTo>
                <a:lnTo>
                  <a:pt x="33790" y="36210"/>
                </a:lnTo>
                <a:close/>
                <a:moveTo>
                  <a:pt x="36489" y="36171"/>
                </a:moveTo>
                <a:lnTo>
                  <a:pt x="36409" y="36190"/>
                </a:lnTo>
                <a:lnTo>
                  <a:pt x="36310" y="36210"/>
                </a:lnTo>
                <a:lnTo>
                  <a:pt x="36231" y="36270"/>
                </a:lnTo>
                <a:lnTo>
                  <a:pt x="36151" y="36329"/>
                </a:lnTo>
                <a:lnTo>
                  <a:pt x="36092" y="36409"/>
                </a:lnTo>
                <a:lnTo>
                  <a:pt x="36032" y="36508"/>
                </a:lnTo>
                <a:lnTo>
                  <a:pt x="36012" y="36587"/>
                </a:lnTo>
                <a:lnTo>
                  <a:pt x="35993" y="36686"/>
                </a:lnTo>
                <a:lnTo>
                  <a:pt x="35993" y="36786"/>
                </a:lnTo>
                <a:lnTo>
                  <a:pt x="36012" y="36984"/>
                </a:lnTo>
                <a:lnTo>
                  <a:pt x="36112" y="37123"/>
                </a:lnTo>
                <a:lnTo>
                  <a:pt x="36250" y="37242"/>
                </a:lnTo>
                <a:lnTo>
                  <a:pt x="36310" y="37282"/>
                </a:lnTo>
                <a:lnTo>
                  <a:pt x="36389" y="37321"/>
                </a:lnTo>
                <a:lnTo>
                  <a:pt x="36489" y="37341"/>
                </a:lnTo>
                <a:lnTo>
                  <a:pt x="36568" y="37341"/>
                </a:lnTo>
                <a:lnTo>
                  <a:pt x="36667" y="37321"/>
                </a:lnTo>
                <a:lnTo>
                  <a:pt x="36766" y="37301"/>
                </a:lnTo>
                <a:lnTo>
                  <a:pt x="36846" y="37262"/>
                </a:lnTo>
                <a:lnTo>
                  <a:pt x="36925" y="37222"/>
                </a:lnTo>
                <a:lnTo>
                  <a:pt x="37004" y="37143"/>
                </a:lnTo>
                <a:lnTo>
                  <a:pt x="37064" y="37063"/>
                </a:lnTo>
                <a:lnTo>
                  <a:pt x="37104" y="36984"/>
                </a:lnTo>
                <a:lnTo>
                  <a:pt x="37143" y="36885"/>
                </a:lnTo>
                <a:lnTo>
                  <a:pt x="37143" y="36805"/>
                </a:lnTo>
                <a:lnTo>
                  <a:pt x="37143" y="36706"/>
                </a:lnTo>
                <a:lnTo>
                  <a:pt x="37123" y="36627"/>
                </a:lnTo>
                <a:lnTo>
                  <a:pt x="37104" y="36547"/>
                </a:lnTo>
                <a:lnTo>
                  <a:pt x="37004" y="36409"/>
                </a:lnTo>
                <a:lnTo>
                  <a:pt x="36885" y="36290"/>
                </a:lnTo>
                <a:lnTo>
                  <a:pt x="36746" y="36210"/>
                </a:lnTo>
                <a:lnTo>
                  <a:pt x="36667" y="36171"/>
                </a:lnTo>
                <a:close/>
                <a:moveTo>
                  <a:pt x="20140" y="37024"/>
                </a:moveTo>
                <a:lnTo>
                  <a:pt x="20021" y="37044"/>
                </a:lnTo>
                <a:lnTo>
                  <a:pt x="19941" y="37103"/>
                </a:lnTo>
                <a:lnTo>
                  <a:pt x="19901" y="37143"/>
                </a:lnTo>
                <a:lnTo>
                  <a:pt x="19882" y="37202"/>
                </a:lnTo>
                <a:lnTo>
                  <a:pt x="19862" y="37301"/>
                </a:lnTo>
                <a:lnTo>
                  <a:pt x="19901" y="37401"/>
                </a:lnTo>
                <a:lnTo>
                  <a:pt x="19941" y="37500"/>
                </a:lnTo>
                <a:lnTo>
                  <a:pt x="20040" y="37540"/>
                </a:lnTo>
                <a:lnTo>
                  <a:pt x="20140" y="37579"/>
                </a:lnTo>
                <a:lnTo>
                  <a:pt x="20219" y="37559"/>
                </a:lnTo>
                <a:lnTo>
                  <a:pt x="20278" y="37540"/>
                </a:lnTo>
                <a:lnTo>
                  <a:pt x="20318" y="37500"/>
                </a:lnTo>
                <a:lnTo>
                  <a:pt x="20378" y="37401"/>
                </a:lnTo>
                <a:lnTo>
                  <a:pt x="20397" y="37301"/>
                </a:lnTo>
                <a:lnTo>
                  <a:pt x="20378" y="37202"/>
                </a:lnTo>
                <a:lnTo>
                  <a:pt x="20318" y="37103"/>
                </a:lnTo>
                <a:lnTo>
                  <a:pt x="20239" y="37044"/>
                </a:lnTo>
                <a:lnTo>
                  <a:pt x="20140" y="37024"/>
                </a:lnTo>
                <a:close/>
                <a:moveTo>
                  <a:pt x="29961" y="36706"/>
                </a:moveTo>
                <a:lnTo>
                  <a:pt x="29881" y="36726"/>
                </a:lnTo>
                <a:lnTo>
                  <a:pt x="29802" y="36766"/>
                </a:lnTo>
                <a:lnTo>
                  <a:pt x="29723" y="36845"/>
                </a:lnTo>
                <a:lnTo>
                  <a:pt x="29663" y="36905"/>
                </a:lnTo>
                <a:lnTo>
                  <a:pt x="29624" y="36984"/>
                </a:lnTo>
                <a:lnTo>
                  <a:pt x="29604" y="37063"/>
                </a:lnTo>
                <a:lnTo>
                  <a:pt x="29584" y="37143"/>
                </a:lnTo>
                <a:lnTo>
                  <a:pt x="29604" y="37222"/>
                </a:lnTo>
                <a:lnTo>
                  <a:pt x="29624" y="37321"/>
                </a:lnTo>
                <a:lnTo>
                  <a:pt x="29663" y="37401"/>
                </a:lnTo>
                <a:lnTo>
                  <a:pt x="29802" y="37520"/>
                </a:lnTo>
                <a:lnTo>
                  <a:pt x="29881" y="37559"/>
                </a:lnTo>
                <a:lnTo>
                  <a:pt x="29961" y="37579"/>
                </a:lnTo>
                <a:lnTo>
                  <a:pt x="30040" y="37599"/>
                </a:lnTo>
                <a:lnTo>
                  <a:pt x="30120" y="37599"/>
                </a:lnTo>
                <a:lnTo>
                  <a:pt x="30199" y="37559"/>
                </a:lnTo>
                <a:lnTo>
                  <a:pt x="30278" y="37520"/>
                </a:lnTo>
                <a:lnTo>
                  <a:pt x="30358" y="37460"/>
                </a:lnTo>
                <a:lnTo>
                  <a:pt x="30417" y="37381"/>
                </a:lnTo>
                <a:lnTo>
                  <a:pt x="30437" y="37321"/>
                </a:lnTo>
                <a:lnTo>
                  <a:pt x="30477" y="37242"/>
                </a:lnTo>
                <a:lnTo>
                  <a:pt x="30477" y="37143"/>
                </a:lnTo>
                <a:lnTo>
                  <a:pt x="30457" y="37063"/>
                </a:lnTo>
                <a:lnTo>
                  <a:pt x="30437" y="36984"/>
                </a:lnTo>
                <a:lnTo>
                  <a:pt x="30397" y="36905"/>
                </a:lnTo>
                <a:lnTo>
                  <a:pt x="30338" y="36845"/>
                </a:lnTo>
                <a:lnTo>
                  <a:pt x="30278" y="36786"/>
                </a:lnTo>
                <a:lnTo>
                  <a:pt x="30199" y="36746"/>
                </a:lnTo>
                <a:lnTo>
                  <a:pt x="30120" y="36726"/>
                </a:lnTo>
                <a:lnTo>
                  <a:pt x="30040" y="36706"/>
                </a:lnTo>
                <a:close/>
                <a:moveTo>
                  <a:pt x="23969" y="36964"/>
                </a:moveTo>
                <a:lnTo>
                  <a:pt x="23890" y="36984"/>
                </a:lnTo>
                <a:lnTo>
                  <a:pt x="23830" y="37024"/>
                </a:lnTo>
                <a:lnTo>
                  <a:pt x="23790" y="37063"/>
                </a:lnTo>
                <a:lnTo>
                  <a:pt x="23751" y="37123"/>
                </a:lnTo>
                <a:lnTo>
                  <a:pt x="23711" y="37182"/>
                </a:lnTo>
                <a:lnTo>
                  <a:pt x="23691" y="37242"/>
                </a:lnTo>
                <a:lnTo>
                  <a:pt x="23691" y="37361"/>
                </a:lnTo>
                <a:lnTo>
                  <a:pt x="23731" y="37500"/>
                </a:lnTo>
                <a:lnTo>
                  <a:pt x="23850" y="37579"/>
                </a:lnTo>
                <a:lnTo>
                  <a:pt x="23949" y="37619"/>
                </a:lnTo>
                <a:lnTo>
                  <a:pt x="24009" y="37639"/>
                </a:lnTo>
                <a:lnTo>
                  <a:pt x="24068" y="37639"/>
                </a:lnTo>
                <a:lnTo>
                  <a:pt x="24128" y="37619"/>
                </a:lnTo>
                <a:lnTo>
                  <a:pt x="24207" y="37579"/>
                </a:lnTo>
                <a:lnTo>
                  <a:pt x="24266" y="37540"/>
                </a:lnTo>
                <a:lnTo>
                  <a:pt x="24306" y="37480"/>
                </a:lnTo>
                <a:lnTo>
                  <a:pt x="24346" y="37420"/>
                </a:lnTo>
                <a:lnTo>
                  <a:pt x="24366" y="37361"/>
                </a:lnTo>
                <a:lnTo>
                  <a:pt x="24366" y="37301"/>
                </a:lnTo>
                <a:lnTo>
                  <a:pt x="24366" y="37242"/>
                </a:lnTo>
                <a:lnTo>
                  <a:pt x="24346" y="37182"/>
                </a:lnTo>
                <a:lnTo>
                  <a:pt x="24306" y="37123"/>
                </a:lnTo>
                <a:lnTo>
                  <a:pt x="24207" y="37024"/>
                </a:lnTo>
                <a:lnTo>
                  <a:pt x="24088" y="36964"/>
                </a:lnTo>
                <a:close/>
                <a:moveTo>
                  <a:pt x="46151" y="36091"/>
                </a:moveTo>
                <a:lnTo>
                  <a:pt x="46032" y="36131"/>
                </a:lnTo>
                <a:lnTo>
                  <a:pt x="45913" y="36171"/>
                </a:lnTo>
                <a:lnTo>
                  <a:pt x="45814" y="36230"/>
                </a:lnTo>
                <a:lnTo>
                  <a:pt x="45715" y="36290"/>
                </a:lnTo>
                <a:lnTo>
                  <a:pt x="45615" y="36389"/>
                </a:lnTo>
                <a:lnTo>
                  <a:pt x="45556" y="36468"/>
                </a:lnTo>
                <a:lnTo>
                  <a:pt x="45496" y="36587"/>
                </a:lnTo>
                <a:lnTo>
                  <a:pt x="45457" y="36686"/>
                </a:lnTo>
                <a:lnTo>
                  <a:pt x="45417" y="36825"/>
                </a:lnTo>
                <a:lnTo>
                  <a:pt x="45417" y="36944"/>
                </a:lnTo>
                <a:lnTo>
                  <a:pt x="45437" y="37083"/>
                </a:lnTo>
                <a:lnTo>
                  <a:pt x="45477" y="37202"/>
                </a:lnTo>
                <a:lnTo>
                  <a:pt x="45536" y="37321"/>
                </a:lnTo>
                <a:lnTo>
                  <a:pt x="45615" y="37440"/>
                </a:lnTo>
                <a:lnTo>
                  <a:pt x="45695" y="37520"/>
                </a:lnTo>
                <a:lnTo>
                  <a:pt x="45814" y="37599"/>
                </a:lnTo>
                <a:lnTo>
                  <a:pt x="45953" y="37678"/>
                </a:lnTo>
                <a:lnTo>
                  <a:pt x="46092" y="37698"/>
                </a:lnTo>
                <a:lnTo>
                  <a:pt x="46230" y="37718"/>
                </a:lnTo>
                <a:lnTo>
                  <a:pt x="46389" y="37718"/>
                </a:lnTo>
                <a:lnTo>
                  <a:pt x="46627" y="37619"/>
                </a:lnTo>
                <a:lnTo>
                  <a:pt x="46726" y="37559"/>
                </a:lnTo>
                <a:lnTo>
                  <a:pt x="46806" y="37480"/>
                </a:lnTo>
                <a:lnTo>
                  <a:pt x="46885" y="37401"/>
                </a:lnTo>
                <a:lnTo>
                  <a:pt x="46965" y="37301"/>
                </a:lnTo>
                <a:lnTo>
                  <a:pt x="47004" y="37182"/>
                </a:lnTo>
                <a:lnTo>
                  <a:pt x="47044" y="37044"/>
                </a:lnTo>
                <a:lnTo>
                  <a:pt x="47064" y="36924"/>
                </a:lnTo>
                <a:lnTo>
                  <a:pt x="47044" y="36805"/>
                </a:lnTo>
                <a:lnTo>
                  <a:pt x="47024" y="36686"/>
                </a:lnTo>
                <a:lnTo>
                  <a:pt x="46984" y="36567"/>
                </a:lnTo>
                <a:lnTo>
                  <a:pt x="46925" y="36448"/>
                </a:lnTo>
                <a:lnTo>
                  <a:pt x="46846" y="36349"/>
                </a:lnTo>
                <a:lnTo>
                  <a:pt x="46766" y="36270"/>
                </a:lnTo>
                <a:lnTo>
                  <a:pt x="46647" y="36190"/>
                </a:lnTo>
                <a:lnTo>
                  <a:pt x="46528" y="36131"/>
                </a:lnTo>
                <a:lnTo>
                  <a:pt x="46389" y="36111"/>
                </a:lnTo>
                <a:lnTo>
                  <a:pt x="46270" y="36091"/>
                </a:lnTo>
                <a:close/>
                <a:moveTo>
                  <a:pt x="22064" y="37143"/>
                </a:moveTo>
                <a:lnTo>
                  <a:pt x="22005" y="37163"/>
                </a:lnTo>
                <a:lnTo>
                  <a:pt x="21905" y="37222"/>
                </a:lnTo>
                <a:lnTo>
                  <a:pt x="21806" y="37321"/>
                </a:lnTo>
                <a:lnTo>
                  <a:pt x="21767" y="37420"/>
                </a:lnTo>
                <a:lnTo>
                  <a:pt x="21747" y="37480"/>
                </a:lnTo>
                <a:lnTo>
                  <a:pt x="21767" y="37520"/>
                </a:lnTo>
                <a:lnTo>
                  <a:pt x="21786" y="37579"/>
                </a:lnTo>
                <a:lnTo>
                  <a:pt x="21826" y="37619"/>
                </a:lnTo>
                <a:lnTo>
                  <a:pt x="21866" y="37678"/>
                </a:lnTo>
                <a:lnTo>
                  <a:pt x="21905" y="37718"/>
                </a:lnTo>
                <a:lnTo>
                  <a:pt x="21965" y="37738"/>
                </a:lnTo>
                <a:lnTo>
                  <a:pt x="22005" y="37758"/>
                </a:lnTo>
                <a:lnTo>
                  <a:pt x="22124" y="37758"/>
                </a:lnTo>
                <a:lnTo>
                  <a:pt x="22223" y="37718"/>
                </a:lnTo>
                <a:lnTo>
                  <a:pt x="22322" y="37639"/>
                </a:lnTo>
                <a:lnTo>
                  <a:pt x="22362" y="37540"/>
                </a:lnTo>
                <a:lnTo>
                  <a:pt x="22382" y="37480"/>
                </a:lnTo>
                <a:lnTo>
                  <a:pt x="22382" y="37420"/>
                </a:lnTo>
                <a:lnTo>
                  <a:pt x="22382" y="37361"/>
                </a:lnTo>
                <a:lnTo>
                  <a:pt x="22342" y="37301"/>
                </a:lnTo>
                <a:lnTo>
                  <a:pt x="22302" y="37222"/>
                </a:lnTo>
                <a:lnTo>
                  <a:pt x="22243" y="37182"/>
                </a:lnTo>
                <a:lnTo>
                  <a:pt x="22183" y="37163"/>
                </a:lnTo>
                <a:lnTo>
                  <a:pt x="22124" y="37143"/>
                </a:lnTo>
                <a:close/>
                <a:moveTo>
                  <a:pt x="14961" y="37500"/>
                </a:moveTo>
                <a:lnTo>
                  <a:pt x="14921" y="37520"/>
                </a:lnTo>
                <a:lnTo>
                  <a:pt x="14862" y="37559"/>
                </a:lnTo>
                <a:lnTo>
                  <a:pt x="14842" y="37599"/>
                </a:lnTo>
                <a:lnTo>
                  <a:pt x="14822" y="37659"/>
                </a:lnTo>
                <a:lnTo>
                  <a:pt x="14842" y="37718"/>
                </a:lnTo>
                <a:lnTo>
                  <a:pt x="14862" y="37778"/>
                </a:lnTo>
                <a:lnTo>
                  <a:pt x="14921" y="37817"/>
                </a:lnTo>
                <a:lnTo>
                  <a:pt x="14981" y="37837"/>
                </a:lnTo>
                <a:lnTo>
                  <a:pt x="15040" y="37817"/>
                </a:lnTo>
                <a:lnTo>
                  <a:pt x="15080" y="37778"/>
                </a:lnTo>
                <a:lnTo>
                  <a:pt x="15120" y="37738"/>
                </a:lnTo>
                <a:lnTo>
                  <a:pt x="15140" y="37678"/>
                </a:lnTo>
                <a:lnTo>
                  <a:pt x="15140" y="37619"/>
                </a:lnTo>
                <a:lnTo>
                  <a:pt x="15100" y="37559"/>
                </a:lnTo>
                <a:lnTo>
                  <a:pt x="15040" y="37520"/>
                </a:lnTo>
                <a:lnTo>
                  <a:pt x="14961" y="37500"/>
                </a:lnTo>
                <a:close/>
                <a:moveTo>
                  <a:pt x="49941" y="36686"/>
                </a:moveTo>
                <a:lnTo>
                  <a:pt x="49921" y="36706"/>
                </a:lnTo>
                <a:lnTo>
                  <a:pt x="49802" y="36865"/>
                </a:lnTo>
                <a:lnTo>
                  <a:pt x="49722" y="37024"/>
                </a:lnTo>
                <a:lnTo>
                  <a:pt x="49683" y="37202"/>
                </a:lnTo>
                <a:lnTo>
                  <a:pt x="49663" y="37381"/>
                </a:lnTo>
                <a:lnTo>
                  <a:pt x="49663" y="37559"/>
                </a:lnTo>
                <a:lnTo>
                  <a:pt x="49722" y="37738"/>
                </a:lnTo>
                <a:lnTo>
                  <a:pt x="49802" y="37897"/>
                </a:lnTo>
                <a:lnTo>
                  <a:pt x="49941" y="38055"/>
                </a:lnTo>
                <a:lnTo>
                  <a:pt x="49941" y="36686"/>
                </a:lnTo>
                <a:close/>
                <a:moveTo>
                  <a:pt x="38612" y="36786"/>
                </a:moveTo>
                <a:lnTo>
                  <a:pt x="38512" y="36805"/>
                </a:lnTo>
                <a:lnTo>
                  <a:pt x="38413" y="36825"/>
                </a:lnTo>
                <a:lnTo>
                  <a:pt x="38334" y="36885"/>
                </a:lnTo>
                <a:lnTo>
                  <a:pt x="38254" y="36924"/>
                </a:lnTo>
                <a:lnTo>
                  <a:pt x="38195" y="37004"/>
                </a:lnTo>
                <a:lnTo>
                  <a:pt x="38135" y="37083"/>
                </a:lnTo>
                <a:lnTo>
                  <a:pt x="38076" y="37163"/>
                </a:lnTo>
                <a:lnTo>
                  <a:pt x="38056" y="37242"/>
                </a:lnTo>
                <a:lnTo>
                  <a:pt x="38016" y="37341"/>
                </a:lnTo>
                <a:lnTo>
                  <a:pt x="38016" y="37440"/>
                </a:lnTo>
                <a:lnTo>
                  <a:pt x="38016" y="37540"/>
                </a:lnTo>
                <a:lnTo>
                  <a:pt x="38036" y="37619"/>
                </a:lnTo>
                <a:lnTo>
                  <a:pt x="38076" y="37718"/>
                </a:lnTo>
                <a:lnTo>
                  <a:pt x="38115" y="37797"/>
                </a:lnTo>
                <a:lnTo>
                  <a:pt x="38195" y="37877"/>
                </a:lnTo>
                <a:lnTo>
                  <a:pt x="38274" y="37956"/>
                </a:lnTo>
                <a:lnTo>
                  <a:pt x="38373" y="38016"/>
                </a:lnTo>
                <a:lnTo>
                  <a:pt x="38473" y="38055"/>
                </a:lnTo>
                <a:lnTo>
                  <a:pt x="38592" y="38075"/>
                </a:lnTo>
                <a:lnTo>
                  <a:pt x="38691" y="38075"/>
                </a:lnTo>
                <a:lnTo>
                  <a:pt x="38790" y="38055"/>
                </a:lnTo>
                <a:lnTo>
                  <a:pt x="38909" y="38036"/>
                </a:lnTo>
                <a:lnTo>
                  <a:pt x="39008" y="37976"/>
                </a:lnTo>
                <a:lnTo>
                  <a:pt x="39147" y="37837"/>
                </a:lnTo>
                <a:lnTo>
                  <a:pt x="39207" y="37758"/>
                </a:lnTo>
                <a:lnTo>
                  <a:pt x="39246" y="37678"/>
                </a:lnTo>
                <a:lnTo>
                  <a:pt x="39286" y="37599"/>
                </a:lnTo>
                <a:lnTo>
                  <a:pt x="39286" y="37520"/>
                </a:lnTo>
                <a:lnTo>
                  <a:pt x="39286" y="37420"/>
                </a:lnTo>
                <a:lnTo>
                  <a:pt x="39286" y="37301"/>
                </a:lnTo>
                <a:lnTo>
                  <a:pt x="39266" y="37202"/>
                </a:lnTo>
                <a:lnTo>
                  <a:pt x="39207" y="37123"/>
                </a:lnTo>
                <a:lnTo>
                  <a:pt x="39167" y="37044"/>
                </a:lnTo>
                <a:lnTo>
                  <a:pt x="39088" y="36964"/>
                </a:lnTo>
                <a:lnTo>
                  <a:pt x="39008" y="36905"/>
                </a:lnTo>
                <a:lnTo>
                  <a:pt x="38909" y="36845"/>
                </a:lnTo>
                <a:lnTo>
                  <a:pt x="38830" y="36825"/>
                </a:lnTo>
                <a:lnTo>
                  <a:pt x="38731" y="36786"/>
                </a:lnTo>
                <a:close/>
                <a:moveTo>
                  <a:pt x="11826" y="37976"/>
                </a:moveTo>
                <a:lnTo>
                  <a:pt x="11806" y="37996"/>
                </a:lnTo>
                <a:lnTo>
                  <a:pt x="11786" y="38036"/>
                </a:lnTo>
                <a:lnTo>
                  <a:pt x="11767" y="38075"/>
                </a:lnTo>
                <a:lnTo>
                  <a:pt x="11786" y="38095"/>
                </a:lnTo>
                <a:lnTo>
                  <a:pt x="11806" y="38135"/>
                </a:lnTo>
                <a:lnTo>
                  <a:pt x="11846" y="38155"/>
                </a:lnTo>
                <a:lnTo>
                  <a:pt x="11886" y="38155"/>
                </a:lnTo>
                <a:lnTo>
                  <a:pt x="11945" y="38135"/>
                </a:lnTo>
                <a:lnTo>
                  <a:pt x="11965" y="38095"/>
                </a:lnTo>
                <a:lnTo>
                  <a:pt x="11985" y="38075"/>
                </a:lnTo>
                <a:lnTo>
                  <a:pt x="11965" y="38036"/>
                </a:lnTo>
                <a:lnTo>
                  <a:pt x="11945" y="37996"/>
                </a:lnTo>
                <a:lnTo>
                  <a:pt x="11906" y="37976"/>
                </a:lnTo>
                <a:close/>
                <a:moveTo>
                  <a:pt x="48274" y="36607"/>
                </a:moveTo>
                <a:lnTo>
                  <a:pt x="48135" y="36627"/>
                </a:lnTo>
                <a:lnTo>
                  <a:pt x="48016" y="36647"/>
                </a:lnTo>
                <a:lnTo>
                  <a:pt x="47897" y="36686"/>
                </a:lnTo>
                <a:lnTo>
                  <a:pt x="47778" y="36766"/>
                </a:lnTo>
                <a:lnTo>
                  <a:pt x="47679" y="36845"/>
                </a:lnTo>
                <a:lnTo>
                  <a:pt x="47599" y="36924"/>
                </a:lnTo>
                <a:lnTo>
                  <a:pt x="47520" y="37024"/>
                </a:lnTo>
                <a:lnTo>
                  <a:pt x="47461" y="37143"/>
                </a:lnTo>
                <a:lnTo>
                  <a:pt x="47421" y="37262"/>
                </a:lnTo>
                <a:lnTo>
                  <a:pt x="47401" y="37401"/>
                </a:lnTo>
                <a:lnTo>
                  <a:pt x="47381" y="37520"/>
                </a:lnTo>
                <a:lnTo>
                  <a:pt x="47401" y="37659"/>
                </a:lnTo>
                <a:lnTo>
                  <a:pt x="47441" y="37797"/>
                </a:lnTo>
                <a:lnTo>
                  <a:pt x="47500" y="37936"/>
                </a:lnTo>
                <a:lnTo>
                  <a:pt x="47599" y="38055"/>
                </a:lnTo>
                <a:lnTo>
                  <a:pt x="47699" y="38155"/>
                </a:lnTo>
                <a:lnTo>
                  <a:pt x="47818" y="38234"/>
                </a:lnTo>
                <a:lnTo>
                  <a:pt x="47976" y="38313"/>
                </a:lnTo>
                <a:lnTo>
                  <a:pt x="48115" y="38333"/>
                </a:lnTo>
                <a:lnTo>
                  <a:pt x="48274" y="38353"/>
                </a:lnTo>
                <a:lnTo>
                  <a:pt x="48433" y="38353"/>
                </a:lnTo>
                <a:lnTo>
                  <a:pt x="48671" y="38234"/>
                </a:lnTo>
                <a:lnTo>
                  <a:pt x="48790" y="38174"/>
                </a:lnTo>
                <a:lnTo>
                  <a:pt x="48889" y="38075"/>
                </a:lnTo>
                <a:lnTo>
                  <a:pt x="48969" y="37996"/>
                </a:lnTo>
                <a:lnTo>
                  <a:pt x="49048" y="37877"/>
                </a:lnTo>
                <a:lnTo>
                  <a:pt x="49107" y="37758"/>
                </a:lnTo>
                <a:lnTo>
                  <a:pt x="49127" y="37619"/>
                </a:lnTo>
                <a:lnTo>
                  <a:pt x="49147" y="37480"/>
                </a:lnTo>
                <a:lnTo>
                  <a:pt x="49127" y="37341"/>
                </a:lnTo>
                <a:lnTo>
                  <a:pt x="49107" y="37222"/>
                </a:lnTo>
                <a:lnTo>
                  <a:pt x="49048" y="37083"/>
                </a:lnTo>
                <a:lnTo>
                  <a:pt x="48988" y="36984"/>
                </a:lnTo>
                <a:lnTo>
                  <a:pt x="48889" y="36865"/>
                </a:lnTo>
                <a:lnTo>
                  <a:pt x="48790" y="36786"/>
                </a:lnTo>
                <a:lnTo>
                  <a:pt x="48671" y="36706"/>
                </a:lnTo>
                <a:lnTo>
                  <a:pt x="48532" y="36647"/>
                </a:lnTo>
                <a:lnTo>
                  <a:pt x="48393" y="36627"/>
                </a:lnTo>
                <a:lnTo>
                  <a:pt x="48274" y="36607"/>
                </a:lnTo>
                <a:close/>
                <a:moveTo>
                  <a:pt x="28215" y="37698"/>
                </a:moveTo>
                <a:lnTo>
                  <a:pt x="28135" y="37738"/>
                </a:lnTo>
                <a:lnTo>
                  <a:pt x="28076" y="37778"/>
                </a:lnTo>
                <a:lnTo>
                  <a:pt x="28016" y="37817"/>
                </a:lnTo>
                <a:lnTo>
                  <a:pt x="27957" y="37877"/>
                </a:lnTo>
                <a:lnTo>
                  <a:pt x="27917" y="37956"/>
                </a:lnTo>
                <a:lnTo>
                  <a:pt x="27878" y="38036"/>
                </a:lnTo>
                <a:lnTo>
                  <a:pt x="27878" y="38115"/>
                </a:lnTo>
                <a:lnTo>
                  <a:pt x="27878" y="38194"/>
                </a:lnTo>
                <a:lnTo>
                  <a:pt x="27897" y="38274"/>
                </a:lnTo>
                <a:lnTo>
                  <a:pt x="27937" y="38373"/>
                </a:lnTo>
                <a:lnTo>
                  <a:pt x="27997" y="38432"/>
                </a:lnTo>
                <a:lnTo>
                  <a:pt x="28076" y="38492"/>
                </a:lnTo>
                <a:lnTo>
                  <a:pt x="28135" y="38532"/>
                </a:lnTo>
                <a:lnTo>
                  <a:pt x="28215" y="38551"/>
                </a:lnTo>
                <a:lnTo>
                  <a:pt x="28294" y="38571"/>
                </a:lnTo>
                <a:lnTo>
                  <a:pt x="28374" y="38551"/>
                </a:lnTo>
                <a:lnTo>
                  <a:pt x="28453" y="38532"/>
                </a:lnTo>
                <a:lnTo>
                  <a:pt x="28532" y="38492"/>
                </a:lnTo>
                <a:lnTo>
                  <a:pt x="28612" y="38432"/>
                </a:lnTo>
                <a:lnTo>
                  <a:pt x="28671" y="38373"/>
                </a:lnTo>
                <a:lnTo>
                  <a:pt x="28711" y="38293"/>
                </a:lnTo>
                <a:lnTo>
                  <a:pt x="28731" y="38214"/>
                </a:lnTo>
                <a:lnTo>
                  <a:pt x="28751" y="38135"/>
                </a:lnTo>
                <a:lnTo>
                  <a:pt x="28751" y="38036"/>
                </a:lnTo>
                <a:lnTo>
                  <a:pt x="28711" y="37956"/>
                </a:lnTo>
                <a:lnTo>
                  <a:pt x="28671" y="37877"/>
                </a:lnTo>
                <a:lnTo>
                  <a:pt x="28612" y="37797"/>
                </a:lnTo>
                <a:lnTo>
                  <a:pt x="28532" y="37738"/>
                </a:lnTo>
                <a:lnTo>
                  <a:pt x="28453" y="37718"/>
                </a:lnTo>
                <a:lnTo>
                  <a:pt x="28374" y="37698"/>
                </a:lnTo>
                <a:close/>
                <a:moveTo>
                  <a:pt x="32183" y="37559"/>
                </a:moveTo>
                <a:lnTo>
                  <a:pt x="32084" y="37599"/>
                </a:lnTo>
                <a:lnTo>
                  <a:pt x="32004" y="37639"/>
                </a:lnTo>
                <a:lnTo>
                  <a:pt x="31925" y="37718"/>
                </a:lnTo>
                <a:lnTo>
                  <a:pt x="31866" y="37778"/>
                </a:lnTo>
                <a:lnTo>
                  <a:pt x="31826" y="37877"/>
                </a:lnTo>
                <a:lnTo>
                  <a:pt x="31786" y="37976"/>
                </a:lnTo>
                <a:lnTo>
                  <a:pt x="31786" y="38075"/>
                </a:lnTo>
                <a:lnTo>
                  <a:pt x="31786" y="38174"/>
                </a:lnTo>
                <a:lnTo>
                  <a:pt x="31806" y="38293"/>
                </a:lnTo>
                <a:lnTo>
                  <a:pt x="31866" y="38373"/>
                </a:lnTo>
                <a:lnTo>
                  <a:pt x="31925" y="38452"/>
                </a:lnTo>
                <a:lnTo>
                  <a:pt x="32004" y="38512"/>
                </a:lnTo>
                <a:lnTo>
                  <a:pt x="32104" y="38551"/>
                </a:lnTo>
                <a:lnTo>
                  <a:pt x="32203" y="38571"/>
                </a:lnTo>
                <a:lnTo>
                  <a:pt x="32302" y="38571"/>
                </a:lnTo>
                <a:lnTo>
                  <a:pt x="32401" y="38551"/>
                </a:lnTo>
                <a:lnTo>
                  <a:pt x="32500" y="38532"/>
                </a:lnTo>
                <a:lnTo>
                  <a:pt x="32580" y="38492"/>
                </a:lnTo>
                <a:lnTo>
                  <a:pt x="32659" y="38432"/>
                </a:lnTo>
                <a:lnTo>
                  <a:pt x="32739" y="38373"/>
                </a:lnTo>
                <a:lnTo>
                  <a:pt x="32778" y="38293"/>
                </a:lnTo>
                <a:lnTo>
                  <a:pt x="32818" y="38194"/>
                </a:lnTo>
                <a:lnTo>
                  <a:pt x="32818" y="38095"/>
                </a:lnTo>
                <a:lnTo>
                  <a:pt x="32798" y="37976"/>
                </a:lnTo>
                <a:lnTo>
                  <a:pt x="32778" y="37877"/>
                </a:lnTo>
                <a:lnTo>
                  <a:pt x="32719" y="37778"/>
                </a:lnTo>
                <a:lnTo>
                  <a:pt x="32659" y="37698"/>
                </a:lnTo>
                <a:lnTo>
                  <a:pt x="32580" y="37639"/>
                </a:lnTo>
                <a:lnTo>
                  <a:pt x="32481" y="37599"/>
                </a:lnTo>
                <a:lnTo>
                  <a:pt x="32381" y="37559"/>
                </a:lnTo>
                <a:close/>
                <a:moveTo>
                  <a:pt x="16687" y="38293"/>
                </a:moveTo>
                <a:lnTo>
                  <a:pt x="16608" y="38353"/>
                </a:lnTo>
                <a:lnTo>
                  <a:pt x="16548" y="38432"/>
                </a:lnTo>
                <a:lnTo>
                  <a:pt x="16528" y="38512"/>
                </a:lnTo>
                <a:lnTo>
                  <a:pt x="16548" y="38591"/>
                </a:lnTo>
                <a:lnTo>
                  <a:pt x="16588" y="38651"/>
                </a:lnTo>
                <a:lnTo>
                  <a:pt x="16667" y="38690"/>
                </a:lnTo>
                <a:lnTo>
                  <a:pt x="16747" y="38730"/>
                </a:lnTo>
                <a:lnTo>
                  <a:pt x="16826" y="38730"/>
                </a:lnTo>
                <a:lnTo>
                  <a:pt x="16925" y="38690"/>
                </a:lnTo>
                <a:lnTo>
                  <a:pt x="16985" y="38611"/>
                </a:lnTo>
                <a:lnTo>
                  <a:pt x="16985" y="38512"/>
                </a:lnTo>
                <a:lnTo>
                  <a:pt x="16965" y="38432"/>
                </a:lnTo>
                <a:lnTo>
                  <a:pt x="16925" y="38373"/>
                </a:lnTo>
                <a:lnTo>
                  <a:pt x="16866" y="38313"/>
                </a:lnTo>
                <a:lnTo>
                  <a:pt x="16786" y="38293"/>
                </a:lnTo>
                <a:close/>
                <a:moveTo>
                  <a:pt x="43234" y="37242"/>
                </a:moveTo>
                <a:lnTo>
                  <a:pt x="43115" y="37262"/>
                </a:lnTo>
                <a:lnTo>
                  <a:pt x="43016" y="37301"/>
                </a:lnTo>
                <a:lnTo>
                  <a:pt x="42897" y="37341"/>
                </a:lnTo>
                <a:lnTo>
                  <a:pt x="42818" y="37401"/>
                </a:lnTo>
                <a:lnTo>
                  <a:pt x="42719" y="37480"/>
                </a:lnTo>
                <a:lnTo>
                  <a:pt x="42639" y="37559"/>
                </a:lnTo>
                <a:lnTo>
                  <a:pt x="42580" y="37659"/>
                </a:lnTo>
                <a:lnTo>
                  <a:pt x="42540" y="37778"/>
                </a:lnTo>
                <a:lnTo>
                  <a:pt x="42500" y="37897"/>
                </a:lnTo>
                <a:lnTo>
                  <a:pt x="42500" y="38016"/>
                </a:lnTo>
                <a:lnTo>
                  <a:pt x="42520" y="38155"/>
                </a:lnTo>
                <a:lnTo>
                  <a:pt x="42540" y="38274"/>
                </a:lnTo>
                <a:lnTo>
                  <a:pt x="42600" y="38393"/>
                </a:lnTo>
                <a:lnTo>
                  <a:pt x="42679" y="38492"/>
                </a:lnTo>
                <a:lnTo>
                  <a:pt x="42778" y="38591"/>
                </a:lnTo>
                <a:lnTo>
                  <a:pt x="42877" y="38670"/>
                </a:lnTo>
                <a:lnTo>
                  <a:pt x="42996" y="38730"/>
                </a:lnTo>
                <a:lnTo>
                  <a:pt x="43115" y="38770"/>
                </a:lnTo>
                <a:lnTo>
                  <a:pt x="43373" y="38770"/>
                </a:lnTo>
                <a:lnTo>
                  <a:pt x="43492" y="38730"/>
                </a:lnTo>
                <a:lnTo>
                  <a:pt x="43592" y="38690"/>
                </a:lnTo>
                <a:lnTo>
                  <a:pt x="43691" y="38631"/>
                </a:lnTo>
                <a:lnTo>
                  <a:pt x="43790" y="38571"/>
                </a:lnTo>
                <a:lnTo>
                  <a:pt x="43850" y="38472"/>
                </a:lnTo>
                <a:lnTo>
                  <a:pt x="43929" y="38393"/>
                </a:lnTo>
                <a:lnTo>
                  <a:pt x="43969" y="38293"/>
                </a:lnTo>
                <a:lnTo>
                  <a:pt x="44008" y="38194"/>
                </a:lnTo>
                <a:lnTo>
                  <a:pt x="44028" y="38075"/>
                </a:lnTo>
                <a:lnTo>
                  <a:pt x="44028" y="37956"/>
                </a:lnTo>
                <a:lnTo>
                  <a:pt x="44008" y="37857"/>
                </a:lnTo>
                <a:lnTo>
                  <a:pt x="43969" y="37738"/>
                </a:lnTo>
                <a:lnTo>
                  <a:pt x="43929" y="37619"/>
                </a:lnTo>
                <a:lnTo>
                  <a:pt x="43850" y="37520"/>
                </a:lnTo>
                <a:lnTo>
                  <a:pt x="43750" y="37420"/>
                </a:lnTo>
                <a:lnTo>
                  <a:pt x="43671" y="37341"/>
                </a:lnTo>
                <a:lnTo>
                  <a:pt x="43552" y="37301"/>
                </a:lnTo>
                <a:lnTo>
                  <a:pt x="43453" y="37262"/>
                </a:lnTo>
                <a:lnTo>
                  <a:pt x="43334" y="37242"/>
                </a:lnTo>
                <a:close/>
                <a:moveTo>
                  <a:pt x="35179" y="37619"/>
                </a:moveTo>
                <a:lnTo>
                  <a:pt x="35100" y="37639"/>
                </a:lnTo>
                <a:lnTo>
                  <a:pt x="35020" y="37659"/>
                </a:lnTo>
                <a:lnTo>
                  <a:pt x="34921" y="37718"/>
                </a:lnTo>
                <a:lnTo>
                  <a:pt x="34842" y="37778"/>
                </a:lnTo>
                <a:lnTo>
                  <a:pt x="34782" y="37857"/>
                </a:lnTo>
                <a:lnTo>
                  <a:pt x="34723" y="37956"/>
                </a:lnTo>
                <a:lnTo>
                  <a:pt x="34703" y="38036"/>
                </a:lnTo>
                <a:lnTo>
                  <a:pt x="34683" y="38135"/>
                </a:lnTo>
                <a:lnTo>
                  <a:pt x="34683" y="38234"/>
                </a:lnTo>
                <a:lnTo>
                  <a:pt x="34703" y="38432"/>
                </a:lnTo>
                <a:lnTo>
                  <a:pt x="34802" y="38571"/>
                </a:lnTo>
                <a:lnTo>
                  <a:pt x="34941" y="38690"/>
                </a:lnTo>
                <a:lnTo>
                  <a:pt x="35000" y="38730"/>
                </a:lnTo>
                <a:lnTo>
                  <a:pt x="35080" y="38770"/>
                </a:lnTo>
                <a:lnTo>
                  <a:pt x="35179" y="38789"/>
                </a:lnTo>
                <a:lnTo>
                  <a:pt x="35358" y="38789"/>
                </a:lnTo>
                <a:lnTo>
                  <a:pt x="35457" y="38750"/>
                </a:lnTo>
                <a:lnTo>
                  <a:pt x="35536" y="38730"/>
                </a:lnTo>
                <a:lnTo>
                  <a:pt x="35616" y="38670"/>
                </a:lnTo>
                <a:lnTo>
                  <a:pt x="35675" y="38611"/>
                </a:lnTo>
                <a:lnTo>
                  <a:pt x="35735" y="38532"/>
                </a:lnTo>
                <a:lnTo>
                  <a:pt x="35774" y="38452"/>
                </a:lnTo>
                <a:lnTo>
                  <a:pt x="35814" y="38373"/>
                </a:lnTo>
                <a:lnTo>
                  <a:pt x="35834" y="38274"/>
                </a:lnTo>
                <a:lnTo>
                  <a:pt x="35834" y="38194"/>
                </a:lnTo>
                <a:lnTo>
                  <a:pt x="35834" y="38095"/>
                </a:lnTo>
                <a:lnTo>
                  <a:pt x="35814" y="38016"/>
                </a:lnTo>
                <a:lnTo>
                  <a:pt x="35774" y="37936"/>
                </a:lnTo>
                <a:lnTo>
                  <a:pt x="35715" y="37857"/>
                </a:lnTo>
                <a:lnTo>
                  <a:pt x="35655" y="37797"/>
                </a:lnTo>
                <a:lnTo>
                  <a:pt x="35596" y="37738"/>
                </a:lnTo>
                <a:lnTo>
                  <a:pt x="35516" y="37698"/>
                </a:lnTo>
                <a:lnTo>
                  <a:pt x="35437" y="37659"/>
                </a:lnTo>
                <a:lnTo>
                  <a:pt x="35358" y="37619"/>
                </a:lnTo>
                <a:close/>
                <a:moveTo>
                  <a:pt x="40655" y="37401"/>
                </a:moveTo>
                <a:lnTo>
                  <a:pt x="40556" y="37420"/>
                </a:lnTo>
                <a:lnTo>
                  <a:pt x="40457" y="37440"/>
                </a:lnTo>
                <a:lnTo>
                  <a:pt x="40377" y="37480"/>
                </a:lnTo>
                <a:lnTo>
                  <a:pt x="40278" y="37540"/>
                </a:lnTo>
                <a:lnTo>
                  <a:pt x="40199" y="37619"/>
                </a:lnTo>
                <a:lnTo>
                  <a:pt x="40139" y="37698"/>
                </a:lnTo>
                <a:lnTo>
                  <a:pt x="40100" y="37817"/>
                </a:lnTo>
                <a:lnTo>
                  <a:pt x="40040" y="37936"/>
                </a:lnTo>
                <a:lnTo>
                  <a:pt x="40040" y="38075"/>
                </a:lnTo>
                <a:lnTo>
                  <a:pt x="40040" y="38174"/>
                </a:lnTo>
                <a:lnTo>
                  <a:pt x="40060" y="38293"/>
                </a:lnTo>
                <a:lnTo>
                  <a:pt x="40100" y="38393"/>
                </a:lnTo>
                <a:lnTo>
                  <a:pt x="40179" y="38492"/>
                </a:lnTo>
                <a:lnTo>
                  <a:pt x="40338" y="38690"/>
                </a:lnTo>
                <a:lnTo>
                  <a:pt x="40536" y="38770"/>
                </a:lnTo>
                <a:lnTo>
                  <a:pt x="40655" y="38789"/>
                </a:lnTo>
                <a:lnTo>
                  <a:pt x="40854" y="38789"/>
                </a:lnTo>
                <a:lnTo>
                  <a:pt x="40953" y="38770"/>
                </a:lnTo>
                <a:lnTo>
                  <a:pt x="41052" y="38730"/>
                </a:lnTo>
                <a:lnTo>
                  <a:pt x="41151" y="38670"/>
                </a:lnTo>
                <a:lnTo>
                  <a:pt x="41231" y="38611"/>
                </a:lnTo>
                <a:lnTo>
                  <a:pt x="41310" y="38512"/>
                </a:lnTo>
                <a:lnTo>
                  <a:pt x="41369" y="38413"/>
                </a:lnTo>
                <a:lnTo>
                  <a:pt x="41409" y="38313"/>
                </a:lnTo>
                <a:lnTo>
                  <a:pt x="41429" y="38214"/>
                </a:lnTo>
                <a:lnTo>
                  <a:pt x="41449" y="38095"/>
                </a:lnTo>
                <a:lnTo>
                  <a:pt x="41429" y="37996"/>
                </a:lnTo>
                <a:lnTo>
                  <a:pt x="41409" y="37877"/>
                </a:lnTo>
                <a:lnTo>
                  <a:pt x="41350" y="37778"/>
                </a:lnTo>
                <a:lnTo>
                  <a:pt x="41310" y="37678"/>
                </a:lnTo>
                <a:lnTo>
                  <a:pt x="41231" y="37599"/>
                </a:lnTo>
                <a:lnTo>
                  <a:pt x="41151" y="37540"/>
                </a:lnTo>
                <a:lnTo>
                  <a:pt x="41052" y="37480"/>
                </a:lnTo>
                <a:lnTo>
                  <a:pt x="40973" y="37440"/>
                </a:lnTo>
                <a:lnTo>
                  <a:pt x="40873" y="37420"/>
                </a:lnTo>
                <a:lnTo>
                  <a:pt x="40754" y="37401"/>
                </a:lnTo>
                <a:close/>
                <a:moveTo>
                  <a:pt x="26389" y="38432"/>
                </a:moveTo>
                <a:lnTo>
                  <a:pt x="26310" y="38472"/>
                </a:lnTo>
                <a:lnTo>
                  <a:pt x="26251" y="38512"/>
                </a:lnTo>
                <a:lnTo>
                  <a:pt x="26191" y="38551"/>
                </a:lnTo>
                <a:lnTo>
                  <a:pt x="26132" y="38611"/>
                </a:lnTo>
                <a:lnTo>
                  <a:pt x="26092" y="38670"/>
                </a:lnTo>
                <a:lnTo>
                  <a:pt x="26052" y="38750"/>
                </a:lnTo>
                <a:lnTo>
                  <a:pt x="26052" y="38829"/>
                </a:lnTo>
                <a:lnTo>
                  <a:pt x="26052" y="38909"/>
                </a:lnTo>
                <a:lnTo>
                  <a:pt x="26072" y="39008"/>
                </a:lnTo>
                <a:lnTo>
                  <a:pt x="26112" y="39087"/>
                </a:lnTo>
                <a:lnTo>
                  <a:pt x="26251" y="39186"/>
                </a:lnTo>
                <a:lnTo>
                  <a:pt x="26310" y="39226"/>
                </a:lnTo>
                <a:lnTo>
                  <a:pt x="26389" y="39266"/>
                </a:lnTo>
                <a:lnTo>
                  <a:pt x="26548" y="39266"/>
                </a:lnTo>
                <a:lnTo>
                  <a:pt x="26628" y="39246"/>
                </a:lnTo>
                <a:lnTo>
                  <a:pt x="26707" y="39206"/>
                </a:lnTo>
                <a:lnTo>
                  <a:pt x="26766" y="39147"/>
                </a:lnTo>
                <a:lnTo>
                  <a:pt x="26826" y="39087"/>
                </a:lnTo>
                <a:lnTo>
                  <a:pt x="26866" y="39008"/>
                </a:lnTo>
                <a:lnTo>
                  <a:pt x="26885" y="38928"/>
                </a:lnTo>
                <a:lnTo>
                  <a:pt x="26885" y="38849"/>
                </a:lnTo>
                <a:lnTo>
                  <a:pt x="26885" y="38770"/>
                </a:lnTo>
                <a:lnTo>
                  <a:pt x="26866" y="38690"/>
                </a:lnTo>
                <a:lnTo>
                  <a:pt x="26826" y="38611"/>
                </a:lnTo>
                <a:lnTo>
                  <a:pt x="26766" y="38532"/>
                </a:lnTo>
                <a:lnTo>
                  <a:pt x="26687" y="38472"/>
                </a:lnTo>
                <a:lnTo>
                  <a:pt x="26628" y="38452"/>
                </a:lnTo>
                <a:lnTo>
                  <a:pt x="26548" y="38432"/>
                </a:lnTo>
                <a:close/>
                <a:moveTo>
                  <a:pt x="13513" y="39028"/>
                </a:moveTo>
                <a:lnTo>
                  <a:pt x="13453" y="39047"/>
                </a:lnTo>
                <a:lnTo>
                  <a:pt x="13394" y="39087"/>
                </a:lnTo>
                <a:lnTo>
                  <a:pt x="13374" y="39127"/>
                </a:lnTo>
                <a:lnTo>
                  <a:pt x="13354" y="39206"/>
                </a:lnTo>
                <a:lnTo>
                  <a:pt x="13354" y="39266"/>
                </a:lnTo>
                <a:lnTo>
                  <a:pt x="13394" y="39325"/>
                </a:lnTo>
                <a:lnTo>
                  <a:pt x="13453" y="39365"/>
                </a:lnTo>
                <a:lnTo>
                  <a:pt x="13513" y="39365"/>
                </a:lnTo>
                <a:lnTo>
                  <a:pt x="13592" y="39345"/>
                </a:lnTo>
                <a:lnTo>
                  <a:pt x="13632" y="39325"/>
                </a:lnTo>
                <a:lnTo>
                  <a:pt x="13671" y="39266"/>
                </a:lnTo>
                <a:lnTo>
                  <a:pt x="13691" y="39206"/>
                </a:lnTo>
                <a:lnTo>
                  <a:pt x="13671" y="39147"/>
                </a:lnTo>
                <a:lnTo>
                  <a:pt x="13632" y="39087"/>
                </a:lnTo>
                <a:lnTo>
                  <a:pt x="13572" y="39047"/>
                </a:lnTo>
                <a:lnTo>
                  <a:pt x="13513" y="39028"/>
                </a:lnTo>
                <a:close/>
                <a:moveTo>
                  <a:pt x="18651" y="38829"/>
                </a:moveTo>
                <a:lnTo>
                  <a:pt x="18552" y="38849"/>
                </a:lnTo>
                <a:lnTo>
                  <a:pt x="18493" y="38869"/>
                </a:lnTo>
                <a:lnTo>
                  <a:pt x="18453" y="38909"/>
                </a:lnTo>
                <a:lnTo>
                  <a:pt x="18394" y="39008"/>
                </a:lnTo>
                <a:lnTo>
                  <a:pt x="18374" y="39107"/>
                </a:lnTo>
                <a:lnTo>
                  <a:pt x="18394" y="39226"/>
                </a:lnTo>
                <a:lnTo>
                  <a:pt x="18453" y="39305"/>
                </a:lnTo>
                <a:lnTo>
                  <a:pt x="18493" y="39345"/>
                </a:lnTo>
                <a:lnTo>
                  <a:pt x="18532" y="39385"/>
                </a:lnTo>
                <a:lnTo>
                  <a:pt x="18592" y="39385"/>
                </a:lnTo>
                <a:lnTo>
                  <a:pt x="18632" y="39405"/>
                </a:lnTo>
                <a:lnTo>
                  <a:pt x="18751" y="39385"/>
                </a:lnTo>
                <a:lnTo>
                  <a:pt x="18850" y="39325"/>
                </a:lnTo>
                <a:lnTo>
                  <a:pt x="18890" y="39226"/>
                </a:lnTo>
                <a:lnTo>
                  <a:pt x="18929" y="39127"/>
                </a:lnTo>
                <a:lnTo>
                  <a:pt x="18909" y="39008"/>
                </a:lnTo>
                <a:lnTo>
                  <a:pt x="18890" y="38968"/>
                </a:lnTo>
                <a:lnTo>
                  <a:pt x="18850" y="38909"/>
                </a:lnTo>
                <a:lnTo>
                  <a:pt x="18810" y="38889"/>
                </a:lnTo>
                <a:lnTo>
                  <a:pt x="18771" y="38849"/>
                </a:lnTo>
                <a:lnTo>
                  <a:pt x="18651" y="38829"/>
                </a:lnTo>
                <a:close/>
                <a:moveTo>
                  <a:pt x="45238" y="37797"/>
                </a:moveTo>
                <a:lnTo>
                  <a:pt x="45119" y="37837"/>
                </a:lnTo>
                <a:lnTo>
                  <a:pt x="45000" y="37877"/>
                </a:lnTo>
                <a:lnTo>
                  <a:pt x="44901" y="37936"/>
                </a:lnTo>
                <a:lnTo>
                  <a:pt x="44802" y="37996"/>
                </a:lnTo>
                <a:lnTo>
                  <a:pt x="44703" y="38075"/>
                </a:lnTo>
                <a:lnTo>
                  <a:pt x="44623" y="38174"/>
                </a:lnTo>
                <a:lnTo>
                  <a:pt x="44564" y="38293"/>
                </a:lnTo>
                <a:lnTo>
                  <a:pt x="44504" y="38413"/>
                </a:lnTo>
                <a:lnTo>
                  <a:pt x="44484" y="38532"/>
                </a:lnTo>
                <a:lnTo>
                  <a:pt x="44465" y="38651"/>
                </a:lnTo>
                <a:lnTo>
                  <a:pt x="44484" y="38789"/>
                </a:lnTo>
                <a:lnTo>
                  <a:pt x="44524" y="38928"/>
                </a:lnTo>
                <a:lnTo>
                  <a:pt x="44584" y="39067"/>
                </a:lnTo>
                <a:lnTo>
                  <a:pt x="44683" y="39166"/>
                </a:lnTo>
                <a:lnTo>
                  <a:pt x="44782" y="39266"/>
                </a:lnTo>
                <a:lnTo>
                  <a:pt x="44901" y="39345"/>
                </a:lnTo>
                <a:lnTo>
                  <a:pt x="45040" y="39405"/>
                </a:lnTo>
                <a:lnTo>
                  <a:pt x="45179" y="39444"/>
                </a:lnTo>
                <a:lnTo>
                  <a:pt x="45318" y="39464"/>
                </a:lnTo>
                <a:lnTo>
                  <a:pt x="45457" y="39444"/>
                </a:lnTo>
                <a:lnTo>
                  <a:pt x="45576" y="39405"/>
                </a:lnTo>
                <a:lnTo>
                  <a:pt x="45675" y="39365"/>
                </a:lnTo>
                <a:lnTo>
                  <a:pt x="45774" y="39305"/>
                </a:lnTo>
                <a:lnTo>
                  <a:pt x="45873" y="39226"/>
                </a:lnTo>
                <a:lnTo>
                  <a:pt x="45953" y="39147"/>
                </a:lnTo>
                <a:lnTo>
                  <a:pt x="46032" y="39047"/>
                </a:lnTo>
                <a:lnTo>
                  <a:pt x="46092" y="38928"/>
                </a:lnTo>
                <a:lnTo>
                  <a:pt x="46131" y="38789"/>
                </a:lnTo>
                <a:lnTo>
                  <a:pt x="46131" y="38670"/>
                </a:lnTo>
                <a:lnTo>
                  <a:pt x="46131" y="38532"/>
                </a:lnTo>
                <a:lnTo>
                  <a:pt x="46111" y="38413"/>
                </a:lnTo>
                <a:lnTo>
                  <a:pt x="46072" y="38313"/>
                </a:lnTo>
                <a:lnTo>
                  <a:pt x="46012" y="38194"/>
                </a:lnTo>
                <a:lnTo>
                  <a:pt x="45933" y="38095"/>
                </a:lnTo>
                <a:lnTo>
                  <a:pt x="45834" y="37996"/>
                </a:lnTo>
                <a:lnTo>
                  <a:pt x="45715" y="37916"/>
                </a:lnTo>
                <a:lnTo>
                  <a:pt x="45615" y="37857"/>
                </a:lnTo>
                <a:lnTo>
                  <a:pt x="45496" y="37817"/>
                </a:lnTo>
                <a:lnTo>
                  <a:pt x="45357" y="37797"/>
                </a:lnTo>
                <a:close/>
                <a:moveTo>
                  <a:pt x="10358" y="39424"/>
                </a:moveTo>
                <a:lnTo>
                  <a:pt x="10318" y="39444"/>
                </a:lnTo>
                <a:lnTo>
                  <a:pt x="10298" y="39464"/>
                </a:lnTo>
                <a:lnTo>
                  <a:pt x="10279" y="39484"/>
                </a:lnTo>
                <a:lnTo>
                  <a:pt x="10279" y="39524"/>
                </a:lnTo>
                <a:lnTo>
                  <a:pt x="10279" y="39563"/>
                </a:lnTo>
                <a:lnTo>
                  <a:pt x="10298" y="39583"/>
                </a:lnTo>
                <a:lnTo>
                  <a:pt x="10318" y="39603"/>
                </a:lnTo>
                <a:lnTo>
                  <a:pt x="10398" y="39603"/>
                </a:lnTo>
                <a:lnTo>
                  <a:pt x="10437" y="39583"/>
                </a:lnTo>
                <a:lnTo>
                  <a:pt x="10457" y="39543"/>
                </a:lnTo>
                <a:lnTo>
                  <a:pt x="10457" y="39504"/>
                </a:lnTo>
                <a:lnTo>
                  <a:pt x="10457" y="39484"/>
                </a:lnTo>
                <a:lnTo>
                  <a:pt x="10437" y="39444"/>
                </a:lnTo>
                <a:lnTo>
                  <a:pt x="10398" y="39424"/>
                </a:lnTo>
                <a:close/>
                <a:moveTo>
                  <a:pt x="37282" y="38313"/>
                </a:moveTo>
                <a:lnTo>
                  <a:pt x="37183" y="38353"/>
                </a:lnTo>
                <a:lnTo>
                  <a:pt x="37104" y="38393"/>
                </a:lnTo>
                <a:lnTo>
                  <a:pt x="37024" y="38432"/>
                </a:lnTo>
                <a:lnTo>
                  <a:pt x="36945" y="38512"/>
                </a:lnTo>
                <a:lnTo>
                  <a:pt x="36885" y="38571"/>
                </a:lnTo>
                <a:lnTo>
                  <a:pt x="36826" y="38651"/>
                </a:lnTo>
                <a:lnTo>
                  <a:pt x="36786" y="38750"/>
                </a:lnTo>
                <a:lnTo>
                  <a:pt x="36746" y="38849"/>
                </a:lnTo>
                <a:lnTo>
                  <a:pt x="36746" y="38928"/>
                </a:lnTo>
                <a:lnTo>
                  <a:pt x="36746" y="39028"/>
                </a:lnTo>
                <a:lnTo>
                  <a:pt x="36746" y="39127"/>
                </a:lnTo>
                <a:lnTo>
                  <a:pt x="36786" y="39226"/>
                </a:lnTo>
                <a:lnTo>
                  <a:pt x="36846" y="39325"/>
                </a:lnTo>
                <a:lnTo>
                  <a:pt x="36925" y="39405"/>
                </a:lnTo>
                <a:lnTo>
                  <a:pt x="37004" y="39484"/>
                </a:lnTo>
                <a:lnTo>
                  <a:pt x="37104" y="39543"/>
                </a:lnTo>
                <a:lnTo>
                  <a:pt x="37203" y="39583"/>
                </a:lnTo>
                <a:lnTo>
                  <a:pt x="37302" y="39603"/>
                </a:lnTo>
                <a:lnTo>
                  <a:pt x="37421" y="39603"/>
                </a:lnTo>
                <a:lnTo>
                  <a:pt x="37540" y="39583"/>
                </a:lnTo>
                <a:lnTo>
                  <a:pt x="37639" y="39563"/>
                </a:lnTo>
                <a:lnTo>
                  <a:pt x="37739" y="39504"/>
                </a:lnTo>
                <a:lnTo>
                  <a:pt x="37818" y="39444"/>
                </a:lnTo>
                <a:lnTo>
                  <a:pt x="37877" y="39365"/>
                </a:lnTo>
                <a:lnTo>
                  <a:pt x="37937" y="39286"/>
                </a:lnTo>
                <a:lnTo>
                  <a:pt x="37977" y="39206"/>
                </a:lnTo>
                <a:lnTo>
                  <a:pt x="38016" y="39107"/>
                </a:lnTo>
                <a:lnTo>
                  <a:pt x="38036" y="39008"/>
                </a:lnTo>
                <a:lnTo>
                  <a:pt x="38036" y="38928"/>
                </a:lnTo>
                <a:lnTo>
                  <a:pt x="38016" y="38829"/>
                </a:lnTo>
                <a:lnTo>
                  <a:pt x="37996" y="38730"/>
                </a:lnTo>
                <a:lnTo>
                  <a:pt x="37977" y="38651"/>
                </a:lnTo>
                <a:lnTo>
                  <a:pt x="37917" y="38571"/>
                </a:lnTo>
                <a:lnTo>
                  <a:pt x="37858" y="38492"/>
                </a:lnTo>
                <a:lnTo>
                  <a:pt x="37778" y="38432"/>
                </a:lnTo>
                <a:lnTo>
                  <a:pt x="37679" y="38373"/>
                </a:lnTo>
                <a:lnTo>
                  <a:pt x="37580" y="38333"/>
                </a:lnTo>
                <a:lnTo>
                  <a:pt x="37481" y="38313"/>
                </a:lnTo>
                <a:close/>
                <a:moveTo>
                  <a:pt x="24485" y="38928"/>
                </a:moveTo>
                <a:lnTo>
                  <a:pt x="24405" y="38948"/>
                </a:lnTo>
                <a:lnTo>
                  <a:pt x="24326" y="38988"/>
                </a:lnTo>
                <a:lnTo>
                  <a:pt x="24266" y="39028"/>
                </a:lnTo>
                <a:lnTo>
                  <a:pt x="24227" y="39087"/>
                </a:lnTo>
                <a:lnTo>
                  <a:pt x="24187" y="39166"/>
                </a:lnTo>
                <a:lnTo>
                  <a:pt x="24167" y="39226"/>
                </a:lnTo>
                <a:lnTo>
                  <a:pt x="24167" y="39305"/>
                </a:lnTo>
                <a:lnTo>
                  <a:pt x="24187" y="39464"/>
                </a:lnTo>
                <a:lnTo>
                  <a:pt x="24207" y="39543"/>
                </a:lnTo>
                <a:lnTo>
                  <a:pt x="24227" y="39603"/>
                </a:lnTo>
                <a:lnTo>
                  <a:pt x="24286" y="39643"/>
                </a:lnTo>
                <a:lnTo>
                  <a:pt x="24346" y="39682"/>
                </a:lnTo>
                <a:lnTo>
                  <a:pt x="24425" y="39702"/>
                </a:lnTo>
                <a:lnTo>
                  <a:pt x="24584" y="39702"/>
                </a:lnTo>
                <a:lnTo>
                  <a:pt x="24663" y="39682"/>
                </a:lnTo>
                <a:lnTo>
                  <a:pt x="24723" y="39643"/>
                </a:lnTo>
                <a:lnTo>
                  <a:pt x="24802" y="39603"/>
                </a:lnTo>
                <a:lnTo>
                  <a:pt x="24862" y="39563"/>
                </a:lnTo>
                <a:lnTo>
                  <a:pt x="24901" y="39484"/>
                </a:lnTo>
                <a:lnTo>
                  <a:pt x="24941" y="39424"/>
                </a:lnTo>
                <a:lnTo>
                  <a:pt x="24961" y="39345"/>
                </a:lnTo>
                <a:lnTo>
                  <a:pt x="24941" y="39246"/>
                </a:lnTo>
                <a:lnTo>
                  <a:pt x="24901" y="39147"/>
                </a:lnTo>
                <a:lnTo>
                  <a:pt x="24862" y="39087"/>
                </a:lnTo>
                <a:lnTo>
                  <a:pt x="24822" y="39028"/>
                </a:lnTo>
                <a:lnTo>
                  <a:pt x="24763" y="38988"/>
                </a:lnTo>
                <a:lnTo>
                  <a:pt x="24703" y="38948"/>
                </a:lnTo>
                <a:lnTo>
                  <a:pt x="24624" y="38928"/>
                </a:lnTo>
                <a:close/>
                <a:moveTo>
                  <a:pt x="30536" y="38710"/>
                </a:moveTo>
                <a:lnTo>
                  <a:pt x="30457" y="38750"/>
                </a:lnTo>
                <a:lnTo>
                  <a:pt x="30378" y="38789"/>
                </a:lnTo>
                <a:lnTo>
                  <a:pt x="30298" y="38849"/>
                </a:lnTo>
                <a:lnTo>
                  <a:pt x="30239" y="38928"/>
                </a:lnTo>
                <a:lnTo>
                  <a:pt x="30199" y="39008"/>
                </a:lnTo>
                <a:lnTo>
                  <a:pt x="30159" y="39107"/>
                </a:lnTo>
                <a:lnTo>
                  <a:pt x="30139" y="39206"/>
                </a:lnTo>
                <a:lnTo>
                  <a:pt x="30159" y="39305"/>
                </a:lnTo>
                <a:lnTo>
                  <a:pt x="30179" y="39405"/>
                </a:lnTo>
                <a:lnTo>
                  <a:pt x="30239" y="39484"/>
                </a:lnTo>
                <a:lnTo>
                  <a:pt x="30298" y="39563"/>
                </a:lnTo>
                <a:lnTo>
                  <a:pt x="30378" y="39623"/>
                </a:lnTo>
                <a:lnTo>
                  <a:pt x="30457" y="39682"/>
                </a:lnTo>
                <a:lnTo>
                  <a:pt x="30556" y="39702"/>
                </a:lnTo>
                <a:lnTo>
                  <a:pt x="30754" y="39702"/>
                </a:lnTo>
                <a:lnTo>
                  <a:pt x="30854" y="39662"/>
                </a:lnTo>
                <a:lnTo>
                  <a:pt x="30933" y="39623"/>
                </a:lnTo>
                <a:lnTo>
                  <a:pt x="31012" y="39563"/>
                </a:lnTo>
                <a:lnTo>
                  <a:pt x="31092" y="39484"/>
                </a:lnTo>
                <a:lnTo>
                  <a:pt x="31131" y="39405"/>
                </a:lnTo>
                <a:lnTo>
                  <a:pt x="31151" y="39305"/>
                </a:lnTo>
                <a:lnTo>
                  <a:pt x="31131" y="39107"/>
                </a:lnTo>
                <a:lnTo>
                  <a:pt x="31112" y="39008"/>
                </a:lnTo>
                <a:lnTo>
                  <a:pt x="31072" y="38928"/>
                </a:lnTo>
                <a:lnTo>
                  <a:pt x="31012" y="38849"/>
                </a:lnTo>
                <a:lnTo>
                  <a:pt x="30933" y="38789"/>
                </a:lnTo>
                <a:lnTo>
                  <a:pt x="30854" y="38730"/>
                </a:lnTo>
                <a:lnTo>
                  <a:pt x="30735" y="38710"/>
                </a:lnTo>
                <a:close/>
                <a:moveTo>
                  <a:pt x="20517" y="39127"/>
                </a:moveTo>
                <a:lnTo>
                  <a:pt x="20457" y="39147"/>
                </a:lnTo>
                <a:lnTo>
                  <a:pt x="20397" y="39186"/>
                </a:lnTo>
                <a:lnTo>
                  <a:pt x="20358" y="39246"/>
                </a:lnTo>
                <a:lnTo>
                  <a:pt x="20318" y="39286"/>
                </a:lnTo>
                <a:lnTo>
                  <a:pt x="20298" y="39345"/>
                </a:lnTo>
                <a:lnTo>
                  <a:pt x="20278" y="39464"/>
                </a:lnTo>
                <a:lnTo>
                  <a:pt x="20318" y="39583"/>
                </a:lnTo>
                <a:lnTo>
                  <a:pt x="20378" y="39682"/>
                </a:lnTo>
                <a:lnTo>
                  <a:pt x="20477" y="39762"/>
                </a:lnTo>
                <a:lnTo>
                  <a:pt x="20536" y="39782"/>
                </a:lnTo>
                <a:lnTo>
                  <a:pt x="20655" y="39782"/>
                </a:lnTo>
                <a:lnTo>
                  <a:pt x="20735" y="39762"/>
                </a:lnTo>
                <a:lnTo>
                  <a:pt x="20834" y="39662"/>
                </a:lnTo>
                <a:lnTo>
                  <a:pt x="20894" y="39563"/>
                </a:lnTo>
                <a:lnTo>
                  <a:pt x="20933" y="39504"/>
                </a:lnTo>
                <a:lnTo>
                  <a:pt x="20933" y="39444"/>
                </a:lnTo>
                <a:lnTo>
                  <a:pt x="20933" y="39385"/>
                </a:lnTo>
                <a:lnTo>
                  <a:pt x="20913" y="39325"/>
                </a:lnTo>
                <a:lnTo>
                  <a:pt x="20874" y="39266"/>
                </a:lnTo>
                <a:lnTo>
                  <a:pt x="20834" y="39206"/>
                </a:lnTo>
                <a:lnTo>
                  <a:pt x="20715" y="39147"/>
                </a:lnTo>
                <a:lnTo>
                  <a:pt x="20655" y="39127"/>
                </a:lnTo>
                <a:close/>
                <a:moveTo>
                  <a:pt x="22560" y="39166"/>
                </a:moveTo>
                <a:lnTo>
                  <a:pt x="22501" y="39186"/>
                </a:lnTo>
                <a:lnTo>
                  <a:pt x="22362" y="39246"/>
                </a:lnTo>
                <a:lnTo>
                  <a:pt x="22263" y="39345"/>
                </a:lnTo>
                <a:lnTo>
                  <a:pt x="22243" y="39385"/>
                </a:lnTo>
                <a:lnTo>
                  <a:pt x="22203" y="39464"/>
                </a:lnTo>
                <a:lnTo>
                  <a:pt x="22203" y="39524"/>
                </a:lnTo>
                <a:lnTo>
                  <a:pt x="22203" y="39583"/>
                </a:lnTo>
                <a:lnTo>
                  <a:pt x="22243" y="39662"/>
                </a:lnTo>
                <a:lnTo>
                  <a:pt x="22282" y="39722"/>
                </a:lnTo>
                <a:lnTo>
                  <a:pt x="22322" y="39782"/>
                </a:lnTo>
                <a:lnTo>
                  <a:pt x="22382" y="39841"/>
                </a:lnTo>
                <a:lnTo>
                  <a:pt x="22421" y="39881"/>
                </a:lnTo>
                <a:lnTo>
                  <a:pt x="22501" y="39881"/>
                </a:lnTo>
                <a:lnTo>
                  <a:pt x="22560" y="39901"/>
                </a:lnTo>
                <a:lnTo>
                  <a:pt x="22620" y="39881"/>
                </a:lnTo>
                <a:lnTo>
                  <a:pt x="22759" y="39821"/>
                </a:lnTo>
                <a:lnTo>
                  <a:pt x="22858" y="39742"/>
                </a:lnTo>
                <a:lnTo>
                  <a:pt x="22897" y="39682"/>
                </a:lnTo>
                <a:lnTo>
                  <a:pt x="22917" y="39623"/>
                </a:lnTo>
                <a:lnTo>
                  <a:pt x="22937" y="39543"/>
                </a:lnTo>
                <a:lnTo>
                  <a:pt x="22937" y="39484"/>
                </a:lnTo>
                <a:lnTo>
                  <a:pt x="22917" y="39405"/>
                </a:lnTo>
                <a:lnTo>
                  <a:pt x="22878" y="39325"/>
                </a:lnTo>
                <a:lnTo>
                  <a:pt x="22818" y="39266"/>
                </a:lnTo>
                <a:lnTo>
                  <a:pt x="22759" y="39206"/>
                </a:lnTo>
                <a:lnTo>
                  <a:pt x="22699" y="39186"/>
                </a:lnTo>
                <a:lnTo>
                  <a:pt x="22640" y="39166"/>
                </a:lnTo>
                <a:close/>
                <a:moveTo>
                  <a:pt x="33731" y="38928"/>
                </a:moveTo>
                <a:lnTo>
                  <a:pt x="33651" y="38948"/>
                </a:lnTo>
                <a:lnTo>
                  <a:pt x="33572" y="38988"/>
                </a:lnTo>
                <a:lnTo>
                  <a:pt x="33493" y="39028"/>
                </a:lnTo>
                <a:lnTo>
                  <a:pt x="33393" y="39107"/>
                </a:lnTo>
                <a:lnTo>
                  <a:pt x="33334" y="39186"/>
                </a:lnTo>
                <a:lnTo>
                  <a:pt x="33274" y="39266"/>
                </a:lnTo>
                <a:lnTo>
                  <a:pt x="33254" y="39345"/>
                </a:lnTo>
                <a:lnTo>
                  <a:pt x="33235" y="39444"/>
                </a:lnTo>
                <a:lnTo>
                  <a:pt x="33235" y="39524"/>
                </a:lnTo>
                <a:lnTo>
                  <a:pt x="33254" y="39742"/>
                </a:lnTo>
                <a:lnTo>
                  <a:pt x="33373" y="39881"/>
                </a:lnTo>
                <a:lnTo>
                  <a:pt x="33493" y="40000"/>
                </a:lnTo>
                <a:lnTo>
                  <a:pt x="33572" y="40039"/>
                </a:lnTo>
                <a:lnTo>
                  <a:pt x="33671" y="40079"/>
                </a:lnTo>
                <a:lnTo>
                  <a:pt x="33750" y="40099"/>
                </a:lnTo>
                <a:lnTo>
                  <a:pt x="33850" y="40099"/>
                </a:lnTo>
                <a:lnTo>
                  <a:pt x="33929" y="40079"/>
                </a:lnTo>
                <a:lnTo>
                  <a:pt x="34028" y="40059"/>
                </a:lnTo>
                <a:lnTo>
                  <a:pt x="34108" y="40020"/>
                </a:lnTo>
                <a:lnTo>
                  <a:pt x="34187" y="39960"/>
                </a:lnTo>
                <a:lnTo>
                  <a:pt x="34246" y="39901"/>
                </a:lnTo>
                <a:lnTo>
                  <a:pt x="34306" y="39821"/>
                </a:lnTo>
                <a:lnTo>
                  <a:pt x="34346" y="39742"/>
                </a:lnTo>
                <a:lnTo>
                  <a:pt x="34385" y="39643"/>
                </a:lnTo>
                <a:lnTo>
                  <a:pt x="34385" y="39563"/>
                </a:lnTo>
                <a:lnTo>
                  <a:pt x="34385" y="39464"/>
                </a:lnTo>
                <a:lnTo>
                  <a:pt x="34366" y="39385"/>
                </a:lnTo>
                <a:lnTo>
                  <a:pt x="34346" y="39305"/>
                </a:lnTo>
                <a:lnTo>
                  <a:pt x="34306" y="39226"/>
                </a:lnTo>
                <a:lnTo>
                  <a:pt x="34266" y="39147"/>
                </a:lnTo>
                <a:lnTo>
                  <a:pt x="34127" y="39028"/>
                </a:lnTo>
                <a:lnTo>
                  <a:pt x="33989" y="38968"/>
                </a:lnTo>
                <a:lnTo>
                  <a:pt x="33909" y="38928"/>
                </a:lnTo>
                <a:close/>
                <a:moveTo>
                  <a:pt x="49762" y="38174"/>
                </a:moveTo>
                <a:lnTo>
                  <a:pt x="49643" y="38194"/>
                </a:lnTo>
                <a:lnTo>
                  <a:pt x="49524" y="38214"/>
                </a:lnTo>
                <a:lnTo>
                  <a:pt x="49405" y="38254"/>
                </a:lnTo>
                <a:lnTo>
                  <a:pt x="49306" y="38293"/>
                </a:lnTo>
                <a:lnTo>
                  <a:pt x="49207" y="38373"/>
                </a:lnTo>
                <a:lnTo>
                  <a:pt x="49107" y="38432"/>
                </a:lnTo>
                <a:lnTo>
                  <a:pt x="49028" y="38532"/>
                </a:lnTo>
                <a:lnTo>
                  <a:pt x="48969" y="38631"/>
                </a:lnTo>
                <a:lnTo>
                  <a:pt x="48909" y="38730"/>
                </a:lnTo>
                <a:lnTo>
                  <a:pt x="48869" y="38849"/>
                </a:lnTo>
                <a:lnTo>
                  <a:pt x="48830" y="38948"/>
                </a:lnTo>
                <a:lnTo>
                  <a:pt x="48810" y="39067"/>
                </a:lnTo>
                <a:lnTo>
                  <a:pt x="48810" y="39206"/>
                </a:lnTo>
                <a:lnTo>
                  <a:pt x="48830" y="39325"/>
                </a:lnTo>
                <a:lnTo>
                  <a:pt x="48869" y="39444"/>
                </a:lnTo>
                <a:lnTo>
                  <a:pt x="48909" y="39563"/>
                </a:lnTo>
                <a:lnTo>
                  <a:pt x="48969" y="39662"/>
                </a:lnTo>
                <a:lnTo>
                  <a:pt x="49048" y="39762"/>
                </a:lnTo>
                <a:lnTo>
                  <a:pt x="49127" y="39841"/>
                </a:lnTo>
                <a:lnTo>
                  <a:pt x="49226" y="39920"/>
                </a:lnTo>
                <a:lnTo>
                  <a:pt x="49345" y="39980"/>
                </a:lnTo>
                <a:lnTo>
                  <a:pt x="49445" y="40039"/>
                </a:lnTo>
                <a:lnTo>
                  <a:pt x="49564" y="40059"/>
                </a:lnTo>
                <a:lnTo>
                  <a:pt x="49762" y="40099"/>
                </a:lnTo>
                <a:lnTo>
                  <a:pt x="49881" y="40079"/>
                </a:lnTo>
                <a:lnTo>
                  <a:pt x="49921" y="40059"/>
                </a:lnTo>
                <a:lnTo>
                  <a:pt x="49941" y="40039"/>
                </a:lnTo>
                <a:lnTo>
                  <a:pt x="49941" y="40000"/>
                </a:lnTo>
                <a:lnTo>
                  <a:pt x="49941" y="39960"/>
                </a:lnTo>
                <a:lnTo>
                  <a:pt x="49941" y="39861"/>
                </a:lnTo>
                <a:lnTo>
                  <a:pt x="49941" y="39524"/>
                </a:lnTo>
                <a:lnTo>
                  <a:pt x="49961" y="38809"/>
                </a:lnTo>
                <a:lnTo>
                  <a:pt x="49941" y="38393"/>
                </a:lnTo>
                <a:lnTo>
                  <a:pt x="49921" y="38254"/>
                </a:lnTo>
                <a:lnTo>
                  <a:pt x="49921" y="38214"/>
                </a:lnTo>
                <a:lnTo>
                  <a:pt x="49901" y="38194"/>
                </a:lnTo>
                <a:lnTo>
                  <a:pt x="49762" y="38174"/>
                </a:lnTo>
                <a:close/>
                <a:moveTo>
                  <a:pt x="47223" y="38353"/>
                </a:moveTo>
                <a:lnTo>
                  <a:pt x="47103" y="38393"/>
                </a:lnTo>
                <a:lnTo>
                  <a:pt x="46965" y="38432"/>
                </a:lnTo>
                <a:lnTo>
                  <a:pt x="46846" y="38512"/>
                </a:lnTo>
                <a:lnTo>
                  <a:pt x="46726" y="38611"/>
                </a:lnTo>
                <a:lnTo>
                  <a:pt x="46627" y="38730"/>
                </a:lnTo>
                <a:lnTo>
                  <a:pt x="46548" y="38869"/>
                </a:lnTo>
                <a:lnTo>
                  <a:pt x="46488" y="39008"/>
                </a:lnTo>
                <a:lnTo>
                  <a:pt x="46469" y="39147"/>
                </a:lnTo>
                <a:lnTo>
                  <a:pt x="46469" y="39286"/>
                </a:lnTo>
                <a:lnTo>
                  <a:pt x="46488" y="39444"/>
                </a:lnTo>
                <a:lnTo>
                  <a:pt x="46548" y="39583"/>
                </a:lnTo>
                <a:lnTo>
                  <a:pt x="46607" y="39722"/>
                </a:lnTo>
                <a:lnTo>
                  <a:pt x="46806" y="39901"/>
                </a:lnTo>
                <a:lnTo>
                  <a:pt x="46905" y="39980"/>
                </a:lnTo>
                <a:lnTo>
                  <a:pt x="47024" y="40059"/>
                </a:lnTo>
                <a:lnTo>
                  <a:pt x="47143" y="40099"/>
                </a:lnTo>
                <a:lnTo>
                  <a:pt x="47262" y="40139"/>
                </a:lnTo>
                <a:lnTo>
                  <a:pt x="47401" y="40139"/>
                </a:lnTo>
                <a:lnTo>
                  <a:pt x="47540" y="40119"/>
                </a:lnTo>
                <a:lnTo>
                  <a:pt x="47659" y="40079"/>
                </a:lnTo>
                <a:lnTo>
                  <a:pt x="47778" y="40000"/>
                </a:lnTo>
                <a:lnTo>
                  <a:pt x="47897" y="39920"/>
                </a:lnTo>
                <a:lnTo>
                  <a:pt x="47996" y="39841"/>
                </a:lnTo>
                <a:lnTo>
                  <a:pt x="48096" y="39722"/>
                </a:lnTo>
                <a:lnTo>
                  <a:pt x="48155" y="39603"/>
                </a:lnTo>
                <a:lnTo>
                  <a:pt x="48215" y="39484"/>
                </a:lnTo>
                <a:lnTo>
                  <a:pt x="48234" y="39345"/>
                </a:lnTo>
                <a:lnTo>
                  <a:pt x="48234" y="39206"/>
                </a:lnTo>
                <a:lnTo>
                  <a:pt x="48215" y="39047"/>
                </a:lnTo>
                <a:lnTo>
                  <a:pt x="48175" y="38928"/>
                </a:lnTo>
                <a:lnTo>
                  <a:pt x="48115" y="38809"/>
                </a:lnTo>
                <a:lnTo>
                  <a:pt x="48036" y="38690"/>
                </a:lnTo>
                <a:lnTo>
                  <a:pt x="47937" y="38591"/>
                </a:lnTo>
                <a:lnTo>
                  <a:pt x="47838" y="38512"/>
                </a:lnTo>
                <a:lnTo>
                  <a:pt x="47738" y="38452"/>
                </a:lnTo>
                <a:lnTo>
                  <a:pt x="47599" y="38393"/>
                </a:lnTo>
                <a:lnTo>
                  <a:pt x="47480" y="38373"/>
                </a:lnTo>
                <a:lnTo>
                  <a:pt x="47361" y="38353"/>
                </a:lnTo>
                <a:close/>
                <a:moveTo>
                  <a:pt x="15279" y="39901"/>
                </a:moveTo>
                <a:lnTo>
                  <a:pt x="15199" y="39920"/>
                </a:lnTo>
                <a:lnTo>
                  <a:pt x="15120" y="39980"/>
                </a:lnTo>
                <a:lnTo>
                  <a:pt x="15060" y="40059"/>
                </a:lnTo>
                <a:lnTo>
                  <a:pt x="15040" y="40139"/>
                </a:lnTo>
                <a:lnTo>
                  <a:pt x="15060" y="40218"/>
                </a:lnTo>
                <a:lnTo>
                  <a:pt x="15120" y="40317"/>
                </a:lnTo>
                <a:lnTo>
                  <a:pt x="15219" y="40357"/>
                </a:lnTo>
                <a:lnTo>
                  <a:pt x="15318" y="40377"/>
                </a:lnTo>
                <a:lnTo>
                  <a:pt x="15417" y="40337"/>
                </a:lnTo>
                <a:lnTo>
                  <a:pt x="15457" y="40317"/>
                </a:lnTo>
                <a:lnTo>
                  <a:pt x="15497" y="40278"/>
                </a:lnTo>
                <a:lnTo>
                  <a:pt x="15517" y="40198"/>
                </a:lnTo>
                <a:lnTo>
                  <a:pt x="15517" y="40119"/>
                </a:lnTo>
                <a:lnTo>
                  <a:pt x="15497" y="40020"/>
                </a:lnTo>
                <a:lnTo>
                  <a:pt x="15457" y="39960"/>
                </a:lnTo>
                <a:lnTo>
                  <a:pt x="15358" y="39901"/>
                </a:lnTo>
                <a:close/>
                <a:moveTo>
                  <a:pt x="39445" y="38948"/>
                </a:moveTo>
                <a:lnTo>
                  <a:pt x="39346" y="38968"/>
                </a:lnTo>
                <a:lnTo>
                  <a:pt x="39227" y="39008"/>
                </a:lnTo>
                <a:lnTo>
                  <a:pt x="39127" y="39067"/>
                </a:lnTo>
                <a:lnTo>
                  <a:pt x="39028" y="39147"/>
                </a:lnTo>
                <a:lnTo>
                  <a:pt x="38949" y="39246"/>
                </a:lnTo>
                <a:lnTo>
                  <a:pt x="38889" y="39345"/>
                </a:lnTo>
                <a:lnTo>
                  <a:pt x="38850" y="39464"/>
                </a:lnTo>
                <a:lnTo>
                  <a:pt x="38830" y="39583"/>
                </a:lnTo>
                <a:lnTo>
                  <a:pt x="38830" y="39702"/>
                </a:lnTo>
                <a:lnTo>
                  <a:pt x="38850" y="39821"/>
                </a:lnTo>
                <a:lnTo>
                  <a:pt x="38869" y="39940"/>
                </a:lnTo>
                <a:lnTo>
                  <a:pt x="38988" y="40119"/>
                </a:lnTo>
                <a:lnTo>
                  <a:pt x="39048" y="40198"/>
                </a:lnTo>
                <a:lnTo>
                  <a:pt x="39127" y="40278"/>
                </a:lnTo>
                <a:lnTo>
                  <a:pt x="39227" y="40317"/>
                </a:lnTo>
                <a:lnTo>
                  <a:pt x="39326" y="40357"/>
                </a:lnTo>
                <a:lnTo>
                  <a:pt x="39425" y="40397"/>
                </a:lnTo>
                <a:lnTo>
                  <a:pt x="39544" y="40397"/>
                </a:lnTo>
                <a:lnTo>
                  <a:pt x="39643" y="40377"/>
                </a:lnTo>
                <a:lnTo>
                  <a:pt x="39762" y="40357"/>
                </a:lnTo>
                <a:lnTo>
                  <a:pt x="39862" y="40297"/>
                </a:lnTo>
                <a:lnTo>
                  <a:pt x="39961" y="40238"/>
                </a:lnTo>
                <a:lnTo>
                  <a:pt x="40040" y="40178"/>
                </a:lnTo>
                <a:lnTo>
                  <a:pt x="40100" y="40079"/>
                </a:lnTo>
                <a:lnTo>
                  <a:pt x="40159" y="40000"/>
                </a:lnTo>
                <a:lnTo>
                  <a:pt x="40219" y="39901"/>
                </a:lnTo>
                <a:lnTo>
                  <a:pt x="40238" y="39782"/>
                </a:lnTo>
                <a:lnTo>
                  <a:pt x="40258" y="39662"/>
                </a:lnTo>
                <a:lnTo>
                  <a:pt x="40238" y="39543"/>
                </a:lnTo>
                <a:lnTo>
                  <a:pt x="40219" y="39444"/>
                </a:lnTo>
                <a:lnTo>
                  <a:pt x="40159" y="39345"/>
                </a:lnTo>
                <a:lnTo>
                  <a:pt x="40119" y="39266"/>
                </a:lnTo>
                <a:lnTo>
                  <a:pt x="40040" y="39186"/>
                </a:lnTo>
                <a:lnTo>
                  <a:pt x="39961" y="39107"/>
                </a:lnTo>
                <a:lnTo>
                  <a:pt x="39862" y="39047"/>
                </a:lnTo>
                <a:lnTo>
                  <a:pt x="39762" y="39008"/>
                </a:lnTo>
                <a:lnTo>
                  <a:pt x="39663" y="38968"/>
                </a:lnTo>
                <a:lnTo>
                  <a:pt x="39564" y="38948"/>
                </a:lnTo>
                <a:close/>
                <a:moveTo>
                  <a:pt x="42064" y="38869"/>
                </a:moveTo>
                <a:lnTo>
                  <a:pt x="41945" y="38909"/>
                </a:lnTo>
                <a:lnTo>
                  <a:pt x="41846" y="38948"/>
                </a:lnTo>
                <a:lnTo>
                  <a:pt x="41746" y="39008"/>
                </a:lnTo>
                <a:lnTo>
                  <a:pt x="41647" y="39067"/>
                </a:lnTo>
                <a:lnTo>
                  <a:pt x="41568" y="39147"/>
                </a:lnTo>
                <a:lnTo>
                  <a:pt x="41508" y="39246"/>
                </a:lnTo>
                <a:lnTo>
                  <a:pt x="41449" y="39365"/>
                </a:lnTo>
                <a:lnTo>
                  <a:pt x="41409" y="39484"/>
                </a:lnTo>
                <a:lnTo>
                  <a:pt x="41389" y="39623"/>
                </a:lnTo>
                <a:lnTo>
                  <a:pt x="41409" y="39762"/>
                </a:lnTo>
                <a:lnTo>
                  <a:pt x="41449" y="39881"/>
                </a:lnTo>
                <a:lnTo>
                  <a:pt x="41508" y="40000"/>
                </a:lnTo>
                <a:lnTo>
                  <a:pt x="41588" y="40099"/>
                </a:lnTo>
                <a:lnTo>
                  <a:pt x="41667" y="40198"/>
                </a:lnTo>
                <a:lnTo>
                  <a:pt x="41766" y="40278"/>
                </a:lnTo>
                <a:lnTo>
                  <a:pt x="41885" y="40357"/>
                </a:lnTo>
                <a:lnTo>
                  <a:pt x="42004" y="40377"/>
                </a:lnTo>
                <a:lnTo>
                  <a:pt x="42123" y="40397"/>
                </a:lnTo>
                <a:lnTo>
                  <a:pt x="42242" y="40397"/>
                </a:lnTo>
                <a:lnTo>
                  <a:pt x="42361" y="40377"/>
                </a:lnTo>
                <a:lnTo>
                  <a:pt x="42481" y="40357"/>
                </a:lnTo>
                <a:lnTo>
                  <a:pt x="42580" y="40297"/>
                </a:lnTo>
                <a:lnTo>
                  <a:pt x="42679" y="40218"/>
                </a:lnTo>
                <a:lnTo>
                  <a:pt x="42778" y="40139"/>
                </a:lnTo>
                <a:lnTo>
                  <a:pt x="42857" y="40039"/>
                </a:lnTo>
                <a:lnTo>
                  <a:pt x="42897" y="39940"/>
                </a:lnTo>
                <a:lnTo>
                  <a:pt x="42937" y="39821"/>
                </a:lnTo>
                <a:lnTo>
                  <a:pt x="42957" y="39702"/>
                </a:lnTo>
                <a:lnTo>
                  <a:pt x="42957" y="39603"/>
                </a:lnTo>
                <a:lnTo>
                  <a:pt x="42937" y="39484"/>
                </a:lnTo>
                <a:lnTo>
                  <a:pt x="42917" y="39365"/>
                </a:lnTo>
                <a:lnTo>
                  <a:pt x="42857" y="39266"/>
                </a:lnTo>
                <a:lnTo>
                  <a:pt x="42798" y="39147"/>
                </a:lnTo>
                <a:lnTo>
                  <a:pt x="42719" y="39067"/>
                </a:lnTo>
                <a:lnTo>
                  <a:pt x="42619" y="38988"/>
                </a:lnTo>
                <a:lnTo>
                  <a:pt x="42520" y="38928"/>
                </a:lnTo>
                <a:lnTo>
                  <a:pt x="42401" y="38889"/>
                </a:lnTo>
                <a:lnTo>
                  <a:pt x="42302" y="38869"/>
                </a:lnTo>
                <a:close/>
                <a:moveTo>
                  <a:pt x="28790" y="39643"/>
                </a:moveTo>
                <a:lnTo>
                  <a:pt x="28691" y="39682"/>
                </a:lnTo>
                <a:lnTo>
                  <a:pt x="28592" y="39742"/>
                </a:lnTo>
                <a:lnTo>
                  <a:pt x="28512" y="39801"/>
                </a:lnTo>
                <a:lnTo>
                  <a:pt x="28473" y="39881"/>
                </a:lnTo>
                <a:lnTo>
                  <a:pt x="28433" y="39960"/>
                </a:lnTo>
                <a:lnTo>
                  <a:pt x="28393" y="40039"/>
                </a:lnTo>
                <a:lnTo>
                  <a:pt x="28393" y="40139"/>
                </a:lnTo>
                <a:lnTo>
                  <a:pt x="28413" y="40337"/>
                </a:lnTo>
                <a:lnTo>
                  <a:pt x="28453" y="40416"/>
                </a:lnTo>
                <a:lnTo>
                  <a:pt x="28512" y="40496"/>
                </a:lnTo>
                <a:lnTo>
                  <a:pt x="28592" y="40555"/>
                </a:lnTo>
                <a:lnTo>
                  <a:pt x="28691" y="40595"/>
                </a:lnTo>
                <a:lnTo>
                  <a:pt x="28790" y="40635"/>
                </a:lnTo>
                <a:lnTo>
                  <a:pt x="28889" y="40655"/>
                </a:lnTo>
                <a:lnTo>
                  <a:pt x="28969" y="40635"/>
                </a:lnTo>
                <a:lnTo>
                  <a:pt x="29068" y="40615"/>
                </a:lnTo>
                <a:lnTo>
                  <a:pt x="29167" y="40555"/>
                </a:lnTo>
                <a:lnTo>
                  <a:pt x="29227" y="40496"/>
                </a:lnTo>
                <a:lnTo>
                  <a:pt x="29286" y="40416"/>
                </a:lnTo>
                <a:lnTo>
                  <a:pt x="29326" y="40337"/>
                </a:lnTo>
                <a:lnTo>
                  <a:pt x="29366" y="40258"/>
                </a:lnTo>
                <a:lnTo>
                  <a:pt x="29366" y="40159"/>
                </a:lnTo>
                <a:lnTo>
                  <a:pt x="29366" y="40059"/>
                </a:lnTo>
                <a:lnTo>
                  <a:pt x="29346" y="39960"/>
                </a:lnTo>
                <a:lnTo>
                  <a:pt x="29306" y="39861"/>
                </a:lnTo>
                <a:lnTo>
                  <a:pt x="29247" y="39801"/>
                </a:lnTo>
                <a:lnTo>
                  <a:pt x="29167" y="39722"/>
                </a:lnTo>
                <a:lnTo>
                  <a:pt x="29068" y="39682"/>
                </a:lnTo>
                <a:lnTo>
                  <a:pt x="28989" y="39662"/>
                </a:lnTo>
                <a:lnTo>
                  <a:pt x="28889" y="39643"/>
                </a:lnTo>
                <a:close/>
                <a:moveTo>
                  <a:pt x="11945" y="40496"/>
                </a:moveTo>
                <a:lnTo>
                  <a:pt x="11866" y="40516"/>
                </a:lnTo>
                <a:lnTo>
                  <a:pt x="11826" y="40535"/>
                </a:lnTo>
                <a:lnTo>
                  <a:pt x="11786" y="40595"/>
                </a:lnTo>
                <a:lnTo>
                  <a:pt x="11767" y="40655"/>
                </a:lnTo>
                <a:lnTo>
                  <a:pt x="11786" y="40734"/>
                </a:lnTo>
                <a:lnTo>
                  <a:pt x="11806" y="40793"/>
                </a:lnTo>
                <a:lnTo>
                  <a:pt x="11846" y="40813"/>
                </a:lnTo>
                <a:lnTo>
                  <a:pt x="11906" y="40833"/>
                </a:lnTo>
                <a:lnTo>
                  <a:pt x="11985" y="40813"/>
                </a:lnTo>
                <a:lnTo>
                  <a:pt x="12044" y="40793"/>
                </a:lnTo>
                <a:lnTo>
                  <a:pt x="12104" y="40734"/>
                </a:lnTo>
                <a:lnTo>
                  <a:pt x="12124" y="40674"/>
                </a:lnTo>
                <a:lnTo>
                  <a:pt x="12104" y="40595"/>
                </a:lnTo>
                <a:lnTo>
                  <a:pt x="12064" y="40535"/>
                </a:lnTo>
                <a:lnTo>
                  <a:pt x="12005" y="40496"/>
                </a:lnTo>
                <a:close/>
                <a:moveTo>
                  <a:pt x="36052" y="39682"/>
                </a:moveTo>
                <a:lnTo>
                  <a:pt x="35973" y="39702"/>
                </a:lnTo>
                <a:lnTo>
                  <a:pt x="35873" y="39702"/>
                </a:lnTo>
                <a:lnTo>
                  <a:pt x="35774" y="39742"/>
                </a:lnTo>
                <a:lnTo>
                  <a:pt x="35695" y="39782"/>
                </a:lnTo>
                <a:lnTo>
                  <a:pt x="35616" y="39841"/>
                </a:lnTo>
                <a:lnTo>
                  <a:pt x="35536" y="39901"/>
                </a:lnTo>
                <a:lnTo>
                  <a:pt x="35477" y="39980"/>
                </a:lnTo>
                <a:lnTo>
                  <a:pt x="35417" y="40079"/>
                </a:lnTo>
                <a:lnTo>
                  <a:pt x="35377" y="40159"/>
                </a:lnTo>
                <a:lnTo>
                  <a:pt x="35358" y="40258"/>
                </a:lnTo>
                <a:lnTo>
                  <a:pt x="35358" y="40357"/>
                </a:lnTo>
                <a:lnTo>
                  <a:pt x="35358" y="40476"/>
                </a:lnTo>
                <a:lnTo>
                  <a:pt x="35397" y="40595"/>
                </a:lnTo>
                <a:lnTo>
                  <a:pt x="35437" y="40694"/>
                </a:lnTo>
                <a:lnTo>
                  <a:pt x="35516" y="40774"/>
                </a:lnTo>
                <a:lnTo>
                  <a:pt x="35596" y="40853"/>
                </a:lnTo>
                <a:lnTo>
                  <a:pt x="35695" y="40912"/>
                </a:lnTo>
                <a:lnTo>
                  <a:pt x="35794" y="40952"/>
                </a:lnTo>
                <a:lnTo>
                  <a:pt x="35893" y="40992"/>
                </a:lnTo>
                <a:lnTo>
                  <a:pt x="36012" y="41012"/>
                </a:lnTo>
                <a:lnTo>
                  <a:pt x="36211" y="40972"/>
                </a:lnTo>
                <a:lnTo>
                  <a:pt x="36369" y="40873"/>
                </a:lnTo>
                <a:lnTo>
                  <a:pt x="36449" y="40833"/>
                </a:lnTo>
                <a:lnTo>
                  <a:pt x="36508" y="40754"/>
                </a:lnTo>
                <a:lnTo>
                  <a:pt x="36568" y="40674"/>
                </a:lnTo>
                <a:lnTo>
                  <a:pt x="36608" y="40595"/>
                </a:lnTo>
                <a:lnTo>
                  <a:pt x="36647" y="40496"/>
                </a:lnTo>
                <a:lnTo>
                  <a:pt x="36647" y="40397"/>
                </a:lnTo>
                <a:lnTo>
                  <a:pt x="36647" y="40297"/>
                </a:lnTo>
                <a:lnTo>
                  <a:pt x="36647" y="40198"/>
                </a:lnTo>
                <a:lnTo>
                  <a:pt x="36608" y="40099"/>
                </a:lnTo>
                <a:lnTo>
                  <a:pt x="36568" y="40020"/>
                </a:lnTo>
                <a:lnTo>
                  <a:pt x="36508" y="39920"/>
                </a:lnTo>
                <a:lnTo>
                  <a:pt x="36429" y="39861"/>
                </a:lnTo>
                <a:lnTo>
                  <a:pt x="36350" y="39782"/>
                </a:lnTo>
                <a:lnTo>
                  <a:pt x="36250" y="39742"/>
                </a:lnTo>
                <a:lnTo>
                  <a:pt x="36151" y="39702"/>
                </a:lnTo>
                <a:lnTo>
                  <a:pt x="36052" y="39682"/>
                </a:lnTo>
                <a:close/>
                <a:moveTo>
                  <a:pt x="8910" y="40893"/>
                </a:moveTo>
                <a:lnTo>
                  <a:pt x="8870" y="40912"/>
                </a:lnTo>
                <a:lnTo>
                  <a:pt x="8830" y="40932"/>
                </a:lnTo>
                <a:lnTo>
                  <a:pt x="8810" y="40952"/>
                </a:lnTo>
                <a:lnTo>
                  <a:pt x="8810" y="40992"/>
                </a:lnTo>
                <a:lnTo>
                  <a:pt x="8810" y="41031"/>
                </a:lnTo>
                <a:lnTo>
                  <a:pt x="8830" y="41071"/>
                </a:lnTo>
                <a:lnTo>
                  <a:pt x="8870" y="41091"/>
                </a:lnTo>
                <a:lnTo>
                  <a:pt x="8949" y="41091"/>
                </a:lnTo>
                <a:lnTo>
                  <a:pt x="8969" y="41071"/>
                </a:lnTo>
                <a:lnTo>
                  <a:pt x="8989" y="41031"/>
                </a:lnTo>
                <a:lnTo>
                  <a:pt x="9009" y="40992"/>
                </a:lnTo>
                <a:lnTo>
                  <a:pt x="8989" y="40972"/>
                </a:lnTo>
                <a:lnTo>
                  <a:pt x="8969" y="40932"/>
                </a:lnTo>
                <a:lnTo>
                  <a:pt x="8929" y="40912"/>
                </a:lnTo>
                <a:lnTo>
                  <a:pt x="8910" y="40893"/>
                </a:lnTo>
                <a:close/>
                <a:moveTo>
                  <a:pt x="44207" y="39464"/>
                </a:moveTo>
                <a:lnTo>
                  <a:pt x="44088" y="39484"/>
                </a:lnTo>
                <a:lnTo>
                  <a:pt x="43969" y="39504"/>
                </a:lnTo>
                <a:lnTo>
                  <a:pt x="43869" y="39563"/>
                </a:lnTo>
                <a:lnTo>
                  <a:pt x="43750" y="39623"/>
                </a:lnTo>
                <a:lnTo>
                  <a:pt x="43671" y="39702"/>
                </a:lnTo>
                <a:lnTo>
                  <a:pt x="43572" y="39782"/>
                </a:lnTo>
                <a:lnTo>
                  <a:pt x="43512" y="39881"/>
                </a:lnTo>
                <a:lnTo>
                  <a:pt x="43453" y="40000"/>
                </a:lnTo>
                <a:lnTo>
                  <a:pt x="43433" y="40139"/>
                </a:lnTo>
                <a:lnTo>
                  <a:pt x="43413" y="40278"/>
                </a:lnTo>
                <a:lnTo>
                  <a:pt x="43433" y="40436"/>
                </a:lnTo>
                <a:lnTo>
                  <a:pt x="43453" y="40575"/>
                </a:lnTo>
                <a:lnTo>
                  <a:pt x="43532" y="40714"/>
                </a:lnTo>
                <a:lnTo>
                  <a:pt x="43611" y="40813"/>
                </a:lnTo>
                <a:lnTo>
                  <a:pt x="43711" y="40912"/>
                </a:lnTo>
                <a:lnTo>
                  <a:pt x="43810" y="40992"/>
                </a:lnTo>
                <a:lnTo>
                  <a:pt x="43949" y="41071"/>
                </a:lnTo>
                <a:lnTo>
                  <a:pt x="44088" y="41111"/>
                </a:lnTo>
                <a:lnTo>
                  <a:pt x="44346" y="41111"/>
                </a:lnTo>
                <a:lnTo>
                  <a:pt x="44465" y="41091"/>
                </a:lnTo>
                <a:lnTo>
                  <a:pt x="44584" y="41051"/>
                </a:lnTo>
                <a:lnTo>
                  <a:pt x="44683" y="41012"/>
                </a:lnTo>
                <a:lnTo>
                  <a:pt x="44782" y="40932"/>
                </a:lnTo>
                <a:lnTo>
                  <a:pt x="44881" y="40853"/>
                </a:lnTo>
                <a:lnTo>
                  <a:pt x="44961" y="40734"/>
                </a:lnTo>
                <a:lnTo>
                  <a:pt x="45040" y="40635"/>
                </a:lnTo>
                <a:lnTo>
                  <a:pt x="45080" y="40496"/>
                </a:lnTo>
                <a:lnTo>
                  <a:pt x="45100" y="40377"/>
                </a:lnTo>
                <a:lnTo>
                  <a:pt x="45100" y="40238"/>
                </a:lnTo>
                <a:lnTo>
                  <a:pt x="45080" y="40119"/>
                </a:lnTo>
                <a:lnTo>
                  <a:pt x="45040" y="39980"/>
                </a:lnTo>
                <a:lnTo>
                  <a:pt x="44980" y="39861"/>
                </a:lnTo>
                <a:lnTo>
                  <a:pt x="44901" y="39762"/>
                </a:lnTo>
                <a:lnTo>
                  <a:pt x="44802" y="39662"/>
                </a:lnTo>
                <a:lnTo>
                  <a:pt x="44683" y="39583"/>
                </a:lnTo>
                <a:lnTo>
                  <a:pt x="44584" y="39524"/>
                </a:lnTo>
                <a:lnTo>
                  <a:pt x="44465" y="39484"/>
                </a:lnTo>
                <a:lnTo>
                  <a:pt x="44326" y="39464"/>
                </a:lnTo>
                <a:close/>
                <a:moveTo>
                  <a:pt x="17104" y="40555"/>
                </a:moveTo>
                <a:lnTo>
                  <a:pt x="16985" y="40595"/>
                </a:lnTo>
                <a:lnTo>
                  <a:pt x="16945" y="40635"/>
                </a:lnTo>
                <a:lnTo>
                  <a:pt x="16905" y="40674"/>
                </a:lnTo>
                <a:lnTo>
                  <a:pt x="16886" y="40734"/>
                </a:lnTo>
                <a:lnTo>
                  <a:pt x="16866" y="40774"/>
                </a:lnTo>
                <a:lnTo>
                  <a:pt x="16886" y="40893"/>
                </a:lnTo>
                <a:lnTo>
                  <a:pt x="16905" y="41012"/>
                </a:lnTo>
                <a:lnTo>
                  <a:pt x="17005" y="41091"/>
                </a:lnTo>
                <a:lnTo>
                  <a:pt x="17104" y="41131"/>
                </a:lnTo>
                <a:lnTo>
                  <a:pt x="17144" y="41151"/>
                </a:lnTo>
                <a:lnTo>
                  <a:pt x="17203" y="41151"/>
                </a:lnTo>
                <a:lnTo>
                  <a:pt x="17263" y="41131"/>
                </a:lnTo>
                <a:lnTo>
                  <a:pt x="17322" y="41091"/>
                </a:lnTo>
                <a:lnTo>
                  <a:pt x="17362" y="41051"/>
                </a:lnTo>
                <a:lnTo>
                  <a:pt x="17401" y="41012"/>
                </a:lnTo>
                <a:lnTo>
                  <a:pt x="17441" y="40893"/>
                </a:lnTo>
                <a:lnTo>
                  <a:pt x="17441" y="40793"/>
                </a:lnTo>
                <a:lnTo>
                  <a:pt x="17401" y="40674"/>
                </a:lnTo>
                <a:lnTo>
                  <a:pt x="17362" y="40635"/>
                </a:lnTo>
                <a:lnTo>
                  <a:pt x="17322" y="40595"/>
                </a:lnTo>
                <a:lnTo>
                  <a:pt x="17223" y="40555"/>
                </a:lnTo>
                <a:close/>
                <a:moveTo>
                  <a:pt x="32084" y="40079"/>
                </a:moveTo>
                <a:lnTo>
                  <a:pt x="32004" y="40119"/>
                </a:lnTo>
                <a:lnTo>
                  <a:pt x="31925" y="40178"/>
                </a:lnTo>
                <a:lnTo>
                  <a:pt x="31846" y="40238"/>
                </a:lnTo>
                <a:lnTo>
                  <a:pt x="31766" y="40317"/>
                </a:lnTo>
                <a:lnTo>
                  <a:pt x="31727" y="40397"/>
                </a:lnTo>
                <a:lnTo>
                  <a:pt x="31687" y="40476"/>
                </a:lnTo>
                <a:lnTo>
                  <a:pt x="31667" y="40575"/>
                </a:lnTo>
                <a:lnTo>
                  <a:pt x="31667" y="40674"/>
                </a:lnTo>
                <a:lnTo>
                  <a:pt x="31687" y="40873"/>
                </a:lnTo>
                <a:lnTo>
                  <a:pt x="31786" y="41012"/>
                </a:lnTo>
                <a:lnTo>
                  <a:pt x="31925" y="41151"/>
                </a:lnTo>
                <a:lnTo>
                  <a:pt x="31985" y="41190"/>
                </a:lnTo>
                <a:lnTo>
                  <a:pt x="32064" y="41230"/>
                </a:lnTo>
                <a:lnTo>
                  <a:pt x="32163" y="41250"/>
                </a:lnTo>
                <a:lnTo>
                  <a:pt x="32243" y="41250"/>
                </a:lnTo>
                <a:lnTo>
                  <a:pt x="32342" y="41230"/>
                </a:lnTo>
                <a:lnTo>
                  <a:pt x="32421" y="41210"/>
                </a:lnTo>
                <a:lnTo>
                  <a:pt x="32500" y="41170"/>
                </a:lnTo>
                <a:lnTo>
                  <a:pt x="32580" y="41131"/>
                </a:lnTo>
                <a:lnTo>
                  <a:pt x="32639" y="41071"/>
                </a:lnTo>
                <a:lnTo>
                  <a:pt x="32699" y="40992"/>
                </a:lnTo>
                <a:lnTo>
                  <a:pt x="32758" y="40912"/>
                </a:lnTo>
                <a:lnTo>
                  <a:pt x="32778" y="40833"/>
                </a:lnTo>
                <a:lnTo>
                  <a:pt x="32798" y="40754"/>
                </a:lnTo>
                <a:lnTo>
                  <a:pt x="32818" y="40655"/>
                </a:lnTo>
                <a:lnTo>
                  <a:pt x="32798" y="40575"/>
                </a:lnTo>
                <a:lnTo>
                  <a:pt x="32778" y="40496"/>
                </a:lnTo>
                <a:lnTo>
                  <a:pt x="32739" y="40416"/>
                </a:lnTo>
                <a:lnTo>
                  <a:pt x="32699" y="40337"/>
                </a:lnTo>
                <a:lnTo>
                  <a:pt x="32580" y="40198"/>
                </a:lnTo>
                <a:lnTo>
                  <a:pt x="32500" y="40159"/>
                </a:lnTo>
                <a:lnTo>
                  <a:pt x="32421" y="40119"/>
                </a:lnTo>
                <a:lnTo>
                  <a:pt x="32342" y="40079"/>
                </a:lnTo>
                <a:close/>
                <a:moveTo>
                  <a:pt x="27005" y="40357"/>
                </a:moveTo>
                <a:lnTo>
                  <a:pt x="26925" y="40377"/>
                </a:lnTo>
                <a:lnTo>
                  <a:pt x="26826" y="40397"/>
                </a:lnTo>
                <a:lnTo>
                  <a:pt x="26727" y="40456"/>
                </a:lnTo>
                <a:lnTo>
                  <a:pt x="26667" y="40516"/>
                </a:lnTo>
                <a:lnTo>
                  <a:pt x="26608" y="40575"/>
                </a:lnTo>
                <a:lnTo>
                  <a:pt x="26588" y="40674"/>
                </a:lnTo>
                <a:lnTo>
                  <a:pt x="26568" y="40754"/>
                </a:lnTo>
                <a:lnTo>
                  <a:pt x="26548" y="40853"/>
                </a:lnTo>
                <a:lnTo>
                  <a:pt x="26568" y="41031"/>
                </a:lnTo>
                <a:lnTo>
                  <a:pt x="26608" y="41111"/>
                </a:lnTo>
                <a:lnTo>
                  <a:pt x="26667" y="41190"/>
                </a:lnTo>
                <a:lnTo>
                  <a:pt x="26747" y="41250"/>
                </a:lnTo>
                <a:lnTo>
                  <a:pt x="26826" y="41289"/>
                </a:lnTo>
                <a:lnTo>
                  <a:pt x="26925" y="41309"/>
                </a:lnTo>
                <a:lnTo>
                  <a:pt x="27005" y="41329"/>
                </a:lnTo>
                <a:lnTo>
                  <a:pt x="27104" y="41309"/>
                </a:lnTo>
                <a:lnTo>
                  <a:pt x="27203" y="41289"/>
                </a:lnTo>
                <a:lnTo>
                  <a:pt x="27282" y="41230"/>
                </a:lnTo>
                <a:lnTo>
                  <a:pt x="27342" y="41170"/>
                </a:lnTo>
                <a:lnTo>
                  <a:pt x="27401" y="41111"/>
                </a:lnTo>
                <a:lnTo>
                  <a:pt x="27441" y="41031"/>
                </a:lnTo>
                <a:lnTo>
                  <a:pt x="27481" y="40932"/>
                </a:lnTo>
                <a:lnTo>
                  <a:pt x="27501" y="40853"/>
                </a:lnTo>
                <a:lnTo>
                  <a:pt x="27481" y="40754"/>
                </a:lnTo>
                <a:lnTo>
                  <a:pt x="27461" y="40674"/>
                </a:lnTo>
                <a:lnTo>
                  <a:pt x="27401" y="40595"/>
                </a:lnTo>
                <a:lnTo>
                  <a:pt x="27342" y="40516"/>
                </a:lnTo>
                <a:lnTo>
                  <a:pt x="27282" y="40456"/>
                </a:lnTo>
                <a:lnTo>
                  <a:pt x="27183" y="40416"/>
                </a:lnTo>
                <a:lnTo>
                  <a:pt x="27104" y="40377"/>
                </a:lnTo>
                <a:lnTo>
                  <a:pt x="27005" y="40357"/>
                </a:lnTo>
                <a:close/>
                <a:moveTo>
                  <a:pt x="19068" y="40972"/>
                </a:moveTo>
                <a:lnTo>
                  <a:pt x="19009" y="40992"/>
                </a:lnTo>
                <a:lnTo>
                  <a:pt x="18909" y="41051"/>
                </a:lnTo>
                <a:lnTo>
                  <a:pt x="18810" y="41131"/>
                </a:lnTo>
                <a:lnTo>
                  <a:pt x="18771" y="41250"/>
                </a:lnTo>
                <a:lnTo>
                  <a:pt x="18751" y="41309"/>
                </a:lnTo>
                <a:lnTo>
                  <a:pt x="18751" y="41389"/>
                </a:lnTo>
                <a:lnTo>
                  <a:pt x="18771" y="41448"/>
                </a:lnTo>
                <a:lnTo>
                  <a:pt x="18810" y="41528"/>
                </a:lnTo>
                <a:lnTo>
                  <a:pt x="18909" y="41607"/>
                </a:lnTo>
                <a:lnTo>
                  <a:pt x="19028" y="41666"/>
                </a:lnTo>
                <a:lnTo>
                  <a:pt x="19167" y="41666"/>
                </a:lnTo>
                <a:lnTo>
                  <a:pt x="19227" y="41647"/>
                </a:lnTo>
                <a:lnTo>
                  <a:pt x="19286" y="41627"/>
                </a:lnTo>
                <a:lnTo>
                  <a:pt x="19346" y="41567"/>
                </a:lnTo>
                <a:lnTo>
                  <a:pt x="19386" y="41508"/>
                </a:lnTo>
                <a:lnTo>
                  <a:pt x="19425" y="41448"/>
                </a:lnTo>
                <a:lnTo>
                  <a:pt x="19445" y="41389"/>
                </a:lnTo>
                <a:lnTo>
                  <a:pt x="19445" y="41309"/>
                </a:lnTo>
                <a:lnTo>
                  <a:pt x="19445" y="41250"/>
                </a:lnTo>
                <a:lnTo>
                  <a:pt x="19405" y="41170"/>
                </a:lnTo>
                <a:lnTo>
                  <a:pt x="19366" y="41111"/>
                </a:lnTo>
                <a:lnTo>
                  <a:pt x="19326" y="41051"/>
                </a:lnTo>
                <a:lnTo>
                  <a:pt x="19267" y="41012"/>
                </a:lnTo>
                <a:lnTo>
                  <a:pt x="19207" y="40992"/>
                </a:lnTo>
                <a:lnTo>
                  <a:pt x="19148" y="40972"/>
                </a:lnTo>
                <a:close/>
                <a:moveTo>
                  <a:pt x="25060" y="40873"/>
                </a:moveTo>
                <a:lnTo>
                  <a:pt x="24981" y="40893"/>
                </a:lnTo>
                <a:lnTo>
                  <a:pt x="24901" y="40912"/>
                </a:lnTo>
                <a:lnTo>
                  <a:pt x="24802" y="40972"/>
                </a:lnTo>
                <a:lnTo>
                  <a:pt x="24743" y="41012"/>
                </a:lnTo>
                <a:lnTo>
                  <a:pt x="24683" y="41091"/>
                </a:lnTo>
                <a:lnTo>
                  <a:pt x="24643" y="41151"/>
                </a:lnTo>
                <a:lnTo>
                  <a:pt x="24624" y="41230"/>
                </a:lnTo>
                <a:lnTo>
                  <a:pt x="24624" y="41329"/>
                </a:lnTo>
                <a:lnTo>
                  <a:pt x="24643" y="41508"/>
                </a:lnTo>
                <a:lnTo>
                  <a:pt x="24683" y="41607"/>
                </a:lnTo>
                <a:lnTo>
                  <a:pt x="24743" y="41666"/>
                </a:lnTo>
                <a:lnTo>
                  <a:pt x="24822" y="41726"/>
                </a:lnTo>
                <a:lnTo>
                  <a:pt x="24882" y="41766"/>
                </a:lnTo>
                <a:lnTo>
                  <a:pt x="24981" y="41766"/>
                </a:lnTo>
                <a:lnTo>
                  <a:pt x="25060" y="41785"/>
                </a:lnTo>
                <a:lnTo>
                  <a:pt x="25139" y="41766"/>
                </a:lnTo>
                <a:lnTo>
                  <a:pt x="25219" y="41746"/>
                </a:lnTo>
                <a:lnTo>
                  <a:pt x="25298" y="41706"/>
                </a:lnTo>
                <a:lnTo>
                  <a:pt x="25378" y="41647"/>
                </a:lnTo>
                <a:lnTo>
                  <a:pt x="25437" y="41587"/>
                </a:lnTo>
                <a:lnTo>
                  <a:pt x="25477" y="41508"/>
                </a:lnTo>
                <a:lnTo>
                  <a:pt x="25516" y="41428"/>
                </a:lnTo>
                <a:lnTo>
                  <a:pt x="25536" y="41349"/>
                </a:lnTo>
                <a:lnTo>
                  <a:pt x="25516" y="41250"/>
                </a:lnTo>
                <a:lnTo>
                  <a:pt x="25497" y="41151"/>
                </a:lnTo>
                <a:lnTo>
                  <a:pt x="25457" y="41071"/>
                </a:lnTo>
                <a:lnTo>
                  <a:pt x="25397" y="41012"/>
                </a:lnTo>
                <a:lnTo>
                  <a:pt x="25318" y="40952"/>
                </a:lnTo>
                <a:lnTo>
                  <a:pt x="25239" y="40912"/>
                </a:lnTo>
                <a:lnTo>
                  <a:pt x="25159" y="40893"/>
                </a:lnTo>
                <a:lnTo>
                  <a:pt x="25060" y="40873"/>
                </a:lnTo>
                <a:close/>
                <a:moveTo>
                  <a:pt x="48790" y="39881"/>
                </a:moveTo>
                <a:lnTo>
                  <a:pt x="48651" y="39901"/>
                </a:lnTo>
                <a:lnTo>
                  <a:pt x="48512" y="39940"/>
                </a:lnTo>
                <a:lnTo>
                  <a:pt x="48393" y="40000"/>
                </a:lnTo>
                <a:lnTo>
                  <a:pt x="48274" y="40059"/>
                </a:lnTo>
                <a:lnTo>
                  <a:pt x="48155" y="40159"/>
                </a:lnTo>
                <a:lnTo>
                  <a:pt x="48076" y="40258"/>
                </a:lnTo>
                <a:lnTo>
                  <a:pt x="47996" y="40377"/>
                </a:lnTo>
                <a:lnTo>
                  <a:pt x="47917" y="40496"/>
                </a:lnTo>
                <a:lnTo>
                  <a:pt x="47877" y="40635"/>
                </a:lnTo>
                <a:lnTo>
                  <a:pt x="47857" y="40774"/>
                </a:lnTo>
                <a:lnTo>
                  <a:pt x="47857" y="40912"/>
                </a:lnTo>
                <a:lnTo>
                  <a:pt x="47877" y="41051"/>
                </a:lnTo>
                <a:lnTo>
                  <a:pt x="47917" y="41210"/>
                </a:lnTo>
                <a:lnTo>
                  <a:pt x="47996" y="41369"/>
                </a:lnTo>
                <a:lnTo>
                  <a:pt x="48096" y="41488"/>
                </a:lnTo>
                <a:lnTo>
                  <a:pt x="48215" y="41587"/>
                </a:lnTo>
                <a:lnTo>
                  <a:pt x="48353" y="41686"/>
                </a:lnTo>
                <a:lnTo>
                  <a:pt x="48512" y="41746"/>
                </a:lnTo>
                <a:lnTo>
                  <a:pt x="48671" y="41785"/>
                </a:lnTo>
                <a:lnTo>
                  <a:pt x="49008" y="41785"/>
                </a:lnTo>
                <a:lnTo>
                  <a:pt x="49147" y="41726"/>
                </a:lnTo>
                <a:lnTo>
                  <a:pt x="49286" y="41666"/>
                </a:lnTo>
                <a:lnTo>
                  <a:pt x="49405" y="41587"/>
                </a:lnTo>
                <a:lnTo>
                  <a:pt x="49524" y="41488"/>
                </a:lnTo>
                <a:lnTo>
                  <a:pt x="49603" y="41369"/>
                </a:lnTo>
                <a:lnTo>
                  <a:pt x="49683" y="41250"/>
                </a:lnTo>
                <a:lnTo>
                  <a:pt x="49742" y="41111"/>
                </a:lnTo>
                <a:lnTo>
                  <a:pt x="49762" y="40952"/>
                </a:lnTo>
                <a:lnTo>
                  <a:pt x="49782" y="40793"/>
                </a:lnTo>
                <a:lnTo>
                  <a:pt x="49762" y="40655"/>
                </a:lnTo>
                <a:lnTo>
                  <a:pt x="49722" y="40516"/>
                </a:lnTo>
                <a:lnTo>
                  <a:pt x="49643" y="40377"/>
                </a:lnTo>
                <a:lnTo>
                  <a:pt x="49564" y="40238"/>
                </a:lnTo>
                <a:lnTo>
                  <a:pt x="49465" y="40139"/>
                </a:lnTo>
                <a:lnTo>
                  <a:pt x="49345" y="40039"/>
                </a:lnTo>
                <a:lnTo>
                  <a:pt x="49226" y="39960"/>
                </a:lnTo>
                <a:lnTo>
                  <a:pt x="49068" y="39901"/>
                </a:lnTo>
                <a:lnTo>
                  <a:pt x="48929" y="39881"/>
                </a:lnTo>
                <a:close/>
                <a:moveTo>
                  <a:pt x="46230" y="40039"/>
                </a:moveTo>
                <a:lnTo>
                  <a:pt x="46092" y="40059"/>
                </a:lnTo>
                <a:lnTo>
                  <a:pt x="45973" y="40119"/>
                </a:lnTo>
                <a:lnTo>
                  <a:pt x="45853" y="40178"/>
                </a:lnTo>
                <a:lnTo>
                  <a:pt x="45754" y="40238"/>
                </a:lnTo>
                <a:lnTo>
                  <a:pt x="45655" y="40337"/>
                </a:lnTo>
                <a:lnTo>
                  <a:pt x="45576" y="40436"/>
                </a:lnTo>
                <a:lnTo>
                  <a:pt x="45516" y="40555"/>
                </a:lnTo>
                <a:lnTo>
                  <a:pt x="45457" y="40674"/>
                </a:lnTo>
                <a:lnTo>
                  <a:pt x="45437" y="40813"/>
                </a:lnTo>
                <a:lnTo>
                  <a:pt x="45417" y="40952"/>
                </a:lnTo>
                <a:lnTo>
                  <a:pt x="45437" y="41091"/>
                </a:lnTo>
                <a:lnTo>
                  <a:pt x="45477" y="41270"/>
                </a:lnTo>
                <a:lnTo>
                  <a:pt x="45556" y="41408"/>
                </a:lnTo>
                <a:lnTo>
                  <a:pt x="45635" y="41528"/>
                </a:lnTo>
                <a:lnTo>
                  <a:pt x="45754" y="41627"/>
                </a:lnTo>
                <a:lnTo>
                  <a:pt x="45873" y="41706"/>
                </a:lnTo>
                <a:lnTo>
                  <a:pt x="46012" y="41766"/>
                </a:lnTo>
                <a:lnTo>
                  <a:pt x="46171" y="41805"/>
                </a:lnTo>
                <a:lnTo>
                  <a:pt x="46330" y="41825"/>
                </a:lnTo>
                <a:lnTo>
                  <a:pt x="46469" y="41805"/>
                </a:lnTo>
                <a:lnTo>
                  <a:pt x="46607" y="41766"/>
                </a:lnTo>
                <a:lnTo>
                  <a:pt x="46726" y="41726"/>
                </a:lnTo>
                <a:lnTo>
                  <a:pt x="46846" y="41666"/>
                </a:lnTo>
                <a:lnTo>
                  <a:pt x="46945" y="41587"/>
                </a:lnTo>
                <a:lnTo>
                  <a:pt x="47044" y="41488"/>
                </a:lnTo>
                <a:lnTo>
                  <a:pt x="47123" y="41369"/>
                </a:lnTo>
                <a:lnTo>
                  <a:pt x="47163" y="41230"/>
                </a:lnTo>
                <a:lnTo>
                  <a:pt x="47203" y="41091"/>
                </a:lnTo>
                <a:lnTo>
                  <a:pt x="47223" y="40952"/>
                </a:lnTo>
                <a:lnTo>
                  <a:pt x="47203" y="40813"/>
                </a:lnTo>
                <a:lnTo>
                  <a:pt x="47183" y="40674"/>
                </a:lnTo>
                <a:lnTo>
                  <a:pt x="47143" y="40555"/>
                </a:lnTo>
                <a:lnTo>
                  <a:pt x="47064" y="40436"/>
                </a:lnTo>
                <a:lnTo>
                  <a:pt x="46984" y="40317"/>
                </a:lnTo>
                <a:lnTo>
                  <a:pt x="46885" y="40218"/>
                </a:lnTo>
                <a:lnTo>
                  <a:pt x="46746" y="40139"/>
                </a:lnTo>
                <a:lnTo>
                  <a:pt x="46627" y="40079"/>
                </a:lnTo>
                <a:lnTo>
                  <a:pt x="46488" y="40039"/>
                </a:lnTo>
                <a:close/>
                <a:moveTo>
                  <a:pt x="38115" y="40436"/>
                </a:moveTo>
                <a:lnTo>
                  <a:pt x="37996" y="40456"/>
                </a:lnTo>
                <a:lnTo>
                  <a:pt x="37877" y="40476"/>
                </a:lnTo>
                <a:lnTo>
                  <a:pt x="37778" y="40535"/>
                </a:lnTo>
                <a:lnTo>
                  <a:pt x="37679" y="40615"/>
                </a:lnTo>
                <a:lnTo>
                  <a:pt x="37600" y="40714"/>
                </a:lnTo>
                <a:lnTo>
                  <a:pt x="37540" y="40813"/>
                </a:lnTo>
                <a:lnTo>
                  <a:pt x="37500" y="40932"/>
                </a:lnTo>
                <a:lnTo>
                  <a:pt x="37481" y="41051"/>
                </a:lnTo>
                <a:lnTo>
                  <a:pt x="37481" y="41170"/>
                </a:lnTo>
                <a:lnTo>
                  <a:pt x="37500" y="41289"/>
                </a:lnTo>
                <a:lnTo>
                  <a:pt x="37520" y="41408"/>
                </a:lnTo>
                <a:lnTo>
                  <a:pt x="37639" y="41587"/>
                </a:lnTo>
                <a:lnTo>
                  <a:pt x="37699" y="41666"/>
                </a:lnTo>
                <a:lnTo>
                  <a:pt x="37778" y="41746"/>
                </a:lnTo>
                <a:lnTo>
                  <a:pt x="37877" y="41785"/>
                </a:lnTo>
                <a:lnTo>
                  <a:pt x="37977" y="41825"/>
                </a:lnTo>
                <a:lnTo>
                  <a:pt x="38076" y="41865"/>
                </a:lnTo>
                <a:lnTo>
                  <a:pt x="38195" y="41865"/>
                </a:lnTo>
                <a:lnTo>
                  <a:pt x="38294" y="41845"/>
                </a:lnTo>
                <a:lnTo>
                  <a:pt x="38413" y="41825"/>
                </a:lnTo>
                <a:lnTo>
                  <a:pt x="38512" y="41785"/>
                </a:lnTo>
                <a:lnTo>
                  <a:pt x="38612" y="41726"/>
                </a:lnTo>
                <a:lnTo>
                  <a:pt x="38691" y="41647"/>
                </a:lnTo>
                <a:lnTo>
                  <a:pt x="38770" y="41567"/>
                </a:lnTo>
                <a:lnTo>
                  <a:pt x="38830" y="41468"/>
                </a:lnTo>
                <a:lnTo>
                  <a:pt x="38869" y="41369"/>
                </a:lnTo>
                <a:lnTo>
                  <a:pt x="38889" y="41230"/>
                </a:lnTo>
                <a:lnTo>
                  <a:pt x="38909" y="41131"/>
                </a:lnTo>
                <a:lnTo>
                  <a:pt x="38889" y="41012"/>
                </a:lnTo>
                <a:lnTo>
                  <a:pt x="38869" y="40912"/>
                </a:lnTo>
                <a:lnTo>
                  <a:pt x="38830" y="40813"/>
                </a:lnTo>
                <a:lnTo>
                  <a:pt x="38770" y="40714"/>
                </a:lnTo>
                <a:lnTo>
                  <a:pt x="38691" y="40655"/>
                </a:lnTo>
                <a:lnTo>
                  <a:pt x="38612" y="40575"/>
                </a:lnTo>
                <a:lnTo>
                  <a:pt x="38532" y="40516"/>
                </a:lnTo>
                <a:lnTo>
                  <a:pt x="38433" y="40476"/>
                </a:lnTo>
                <a:lnTo>
                  <a:pt x="38334" y="40436"/>
                </a:lnTo>
                <a:close/>
                <a:moveTo>
                  <a:pt x="13612" y="41389"/>
                </a:moveTo>
                <a:lnTo>
                  <a:pt x="13513" y="41408"/>
                </a:lnTo>
                <a:lnTo>
                  <a:pt x="13453" y="41468"/>
                </a:lnTo>
                <a:lnTo>
                  <a:pt x="13413" y="41528"/>
                </a:lnTo>
                <a:lnTo>
                  <a:pt x="13394" y="41627"/>
                </a:lnTo>
                <a:lnTo>
                  <a:pt x="13413" y="41706"/>
                </a:lnTo>
                <a:lnTo>
                  <a:pt x="13453" y="41805"/>
                </a:lnTo>
                <a:lnTo>
                  <a:pt x="13533" y="41865"/>
                </a:lnTo>
                <a:lnTo>
                  <a:pt x="13632" y="41885"/>
                </a:lnTo>
                <a:lnTo>
                  <a:pt x="13731" y="41845"/>
                </a:lnTo>
                <a:lnTo>
                  <a:pt x="13790" y="41785"/>
                </a:lnTo>
                <a:lnTo>
                  <a:pt x="13850" y="41706"/>
                </a:lnTo>
                <a:lnTo>
                  <a:pt x="13870" y="41627"/>
                </a:lnTo>
                <a:lnTo>
                  <a:pt x="13850" y="41547"/>
                </a:lnTo>
                <a:lnTo>
                  <a:pt x="13790" y="41468"/>
                </a:lnTo>
                <a:lnTo>
                  <a:pt x="13711" y="41408"/>
                </a:lnTo>
                <a:lnTo>
                  <a:pt x="13612" y="41389"/>
                </a:lnTo>
                <a:close/>
                <a:moveTo>
                  <a:pt x="49941" y="41012"/>
                </a:moveTo>
                <a:lnTo>
                  <a:pt x="49881" y="41151"/>
                </a:lnTo>
                <a:lnTo>
                  <a:pt x="49842" y="41309"/>
                </a:lnTo>
                <a:lnTo>
                  <a:pt x="49842" y="41468"/>
                </a:lnTo>
                <a:lnTo>
                  <a:pt x="49861" y="41607"/>
                </a:lnTo>
                <a:lnTo>
                  <a:pt x="49881" y="41766"/>
                </a:lnTo>
                <a:lnTo>
                  <a:pt x="49941" y="41904"/>
                </a:lnTo>
                <a:lnTo>
                  <a:pt x="49941" y="41012"/>
                </a:lnTo>
                <a:close/>
                <a:moveTo>
                  <a:pt x="40953" y="40377"/>
                </a:moveTo>
                <a:lnTo>
                  <a:pt x="40834" y="40397"/>
                </a:lnTo>
                <a:lnTo>
                  <a:pt x="40735" y="40416"/>
                </a:lnTo>
                <a:lnTo>
                  <a:pt x="40615" y="40476"/>
                </a:lnTo>
                <a:lnTo>
                  <a:pt x="40516" y="40535"/>
                </a:lnTo>
                <a:lnTo>
                  <a:pt x="40417" y="40615"/>
                </a:lnTo>
                <a:lnTo>
                  <a:pt x="40338" y="40694"/>
                </a:lnTo>
                <a:lnTo>
                  <a:pt x="40278" y="40793"/>
                </a:lnTo>
                <a:lnTo>
                  <a:pt x="40219" y="40893"/>
                </a:lnTo>
                <a:lnTo>
                  <a:pt x="40199" y="41012"/>
                </a:lnTo>
                <a:lnTo>
                  <a:pt x="40199" y="41151"/>
                </a:lnTo>
                <a:lnTo>
                  <a:pt x="40199" y="41289"/>
                </a:lnTo>
                <a:lnTo>
                  <a:pt x="40238" y="41408"/>
                </a:lnTo>
                <a:lnTo>
                  <a:pt x="40278" y="41528"/>
                </a:lnTo>
                <a:lnTo>
                  <a:pt x="40358" y="41647"/>
                </a:lnTo>
                <a:lnTo>
                  <a:pt x="40437" y="41746"/>
                </a:lnTo>
                <a:lnTo>
                  <a:pt x="40556" y="41825"/>
                </a:lnTo>
                <a:lnTo>
                  <a:pt x="40675" y="41885"/>
                </a:lnTo>
                <a:lnTo>
                  <a:pt x="40913" y="41924"/>
                </a:lnTo>
                <a:lnTo>
                  <a:pt x="41131" y="41924"/>
                </a:lnTo>
                <a:lnTo>
                  <a:pt x="41250" y="41885"/>
                </a:lnTo>
                <a:lnTo>
                  <a:pt x="41350" y="41845"/>
                </a:lnTo>
                <a:lnTo>
                  <a:pt x="41449" y="41785"/>
                </a:lnTo>
                <a:lnTo>
                  <a:pt x="41548" y="41706"/>
                </a:lnTo>
                <a:lnTo>
                  <a:pt x="41627" y="41607"/>
                </a:lnTo>
                <a:lnTo>
                  <a:pt x="41687" y="41488"/>
                </a:lnTo>
                <a:lnTo>
                  <a:pt x="41727" y="41369"/>
                </a:lnTo>
                <a:lnTo>
                  <a:pt x="41746" y="41250"/>
                </a:lnTo>
                <a:lnTo>
                  <a:pt x="41746" y="41131"/>
                </a:lnTo>
                <a:lnTo>
                  <a:pt x="41746" y="41012"/>
                </a:lnTo>
                <a:lnTo>
                  <a:pt x="41707" y="40893"/>
                </a:lnTo>
                <a:lnTo>
                  <a:pt x="41647" y="40774"/>
                </a:lnTo>
                <a:lnTo>
                  <a:pt x="41568" y="40674"/>
                </a:lnTo>
                <a:lnTo>
                  <a:pt x="41488" y="40595"/>
                </a:lnTo>
                <a:lnTo>
                  <a:pt x="41409" y="40516"/>
                </a:lnTo>
                <a:lnTo>
                  <a:pt x="41310" y="40456"/>
                </a:lnTo>
                <a:lnTo>
                  <a:pt x="41191" y="40416"/>
                </a:lnTo>
                <a:lnTo>
                  <a:pt x="41072" y="40397"/>
                </a:lnTo>
                <a:lnTo>
                  <a:pt x="40953" y="40377"/>
                </a:lnTo>
                <a:close/>
                <a:moveTo>
                  <a:pt x="21013" y="41170"/>
                </a:moveTo>
                <a:lnTo>
                  <a:pt x="20933" y="41210"/>
                </a:lnTo>
                <a:lnTo>
                  <a:pt x="20874" y="41250"/>
                </a:lnTo>
                <a:lnTo>
                  <a:pt x="20794" y="41309"/>
                </a:lnTo>
                <a:lnTo>
                  <a:pt x="20755" y="41369"/>
                </a:lnTo>
                <a:lnTo>
                  <a:pt x="20715" y="41428"/>
                </a:lnTo>
                <a:lnTo>
                  <a:pt x="20695" y="41488"/>
                </a:lnTo>
                <a:lnTo>
                  <a:pt x="20695" y="41567"/>
                </a:lnTo>
                <a:lnTo>
                  <a:pt x="20695" y="41627"/>
                </a:lnTo>
                <a:lnTo>
                  <a:pt x="20715" y="41706"/>
                </a:lnTo>
                <a:lnTo>
                  <a:pt x="20755" y="41766"/>
                </a:lnTo>
                <a:lnTo>
                  <a:pt x="20814" y="41825"/>
                </a:lnTo>
                <a:lnTo>
                  <a:pt x="20854" y="41865"/>
                </a:lnTo>
                <a:lnTo>
                  <a:pt x="20913" y="41904"/>
                </a:lnTo>
                <a:lnTo>
                  <a:pt x="20993" y="41924"/>
                </a:lnTo>
                <a:lnTo>
                  <a:pt x="21052" y="41944"/>
                </a:lnTo>
                <a:lnTo>
                  <a:pt x="21132" y="41944"/>
                </a:lnTo>
                <a:lnTo>
                  <a:pt x="21211" y="41924"/>
                </a:lnTo>
                <a:lnTo>
                  <a:pt x="21290" y="41885"/>
                </a:lnTo>
                <a:lnTo>
                  <a:pt x="21370" y="41825"/>
                </a:lnTo>
                <a:lnTo>
                  <a:pt x="21409" y="41766"/>
                </a:lnTo>
                <a:lnTo>
                  <a:pt x="21449" y="41686"/>
                </a:lnTo>
                <a:lnTo>
                  <a:pt x="21469" y="41627"/>
                </a:lnTo>
                <a:lnTo>
                  <a:pt x="21469" y="41547"/>
                </a:lnTo>
                <a:lnTo>
                  <a:pt x="21449" y="41488"/>
                </a:lnTo>
                <a:lnTo>
                  <a:pt x="21429" y="41408"/>
                </a:lnTo>
                <a:lnTo>
                  <a:pt x="21390" y="41349"/>
                </a:lnTo>
                <a:lnTo>
                  <a:pt x="21330" y="41289"/>
                </a:lnTo>
                <a:lnTo>
                  <a:pt x="21290" y="41230"/>
                </a:lnTo>
                <a:lnTo>
                  <a:pt x="21211" y="41210"/>
                </a:lnTo>
                <a:lnTo>
                  <a:pt x="21151" y="41170"/>
                </a:lnTo>
                <a:close/>
                <a:moveTo>
                  <a:pt x="23076" y="41131"/>
                </a:moveTo>
                <a:lnTo>
                  <a:pt x="22997" y="41151"/>
                </a:lnTo>
                <a:lnTo>
                  <a:pt x="22937" y="41170"/>
                </a:lnTo>
                <a:lnTo>
                  <a:pt x="22858" y="41210"/>
                </a:lnTo>
                <a:lnTo>
                  <a:pt x="22798" y="41270"/>
                </a:lnTo>
                <a:lnTo>
                  <a:pt x="22739" y="41329"/>
                </a:lnTo>
                <a:lnTo>
                  <a:pt x="22699" y="41389"/>
                </a:lnTo>
                <a:lnTo>
                  <a:pt x="22679" y="41468"/>
                </a:lnTo>
                <a:lnTo>
                  <a:pt x="22659" y="41547"/>
                </a:lnTo>
                <a:lnTo>
                  <a:pt x="22659" y="41627"/>
                </a:lnTo>
                <a:lnTo>
                  <a:pt x="22679" y="41726"/>
                </a:lnTo>
                <a:lnTo>
                  <a:pt x="22719" y="41805"/>
                </a:lnTo>
                <a:lnTo>
                  <a:pt x="22858" y="41924"/>
                </a:lnTo>
                <a:lnTo>
                  <a:pt x="22917" y="41964"/>
                </a:lnTo>
                <a:lnTo>
                  <a:pt x="22997" y="41984"/>
                </a:lnTo>
                <a:lnTo>
                  <a:pt x="23155" y="41984"/>
                </a:lnTo>
                <a:lnTo>
                  <a:pt x="23235" y="41964"/>
                </a:lnTo>
                <a:lnTo>
                  <a:pt x="23314" y="41924"/>
                </a:lnTo>
                <a:lnTo>
                  <a:pt x="23393" y="41865"/>
                </a:lnTo>
                <a:lnTo>
                  <a:pt x="23433" y="41805"/>
                </a:lnTo>
                <a:lnTo>
                  <a:pt x="23473" y="41726"/>
                </a:lnTo>
                <a:lnTo>
                  <a:pt x="23493" y="41647"/>
                </a:lnTo>
                <a:lnTo>
                  <a:pt x="23493" y="41567"/>
                </a:lnTo>
                <a:lnTo>
                  <a:pt x="23493" y="41488"/>
                </a:lnTo>
                <a:lnTo>
                  <a:pt x="23473" y="41408"/>
                </a:lnTo>
                <a:lnTo>
                  <a:pt x="23433" y="41329"/>
                </a:lnTo>
                <a:lnTo>
                  <a:pt x="23374" y="41250"/>
                </a:lnTo>
                <a:lnTo>
                  <a:pt x="23314" y="41190"/>
                </a:lnTo>
                <a:lnTo>
                  <a:pt x="23235" y="41151"/>
                </a:lnTo>
                <a:lnTo>
                  <a:pt x="23155" y="41151"/>
                </a:lnTo>
                <a:lnTo>
                  <a:pt x="23076" y="41131"/>
                </a:lnTo>
                <a:close/>
                <a:moveTo>
                  <a:pt x="30477" y="41091"/>
                </a:moveTo>
                <a:lnTo>
                  <a:pt x="30378" y="41111"/>
                </a:lnTo>
                <a:lnTo>
                  <a:pt x="30298" y="41131"/>
                </a:lnTo>
                <a:lnTo>
                  <a:pt x="30219" y="41170"/>
                </a:lnTo>
                <a:lnTo>
                  <a:pt x="30139" y="41230"/>
                </a:lnTo>
                <a:lnTo>
                  <a:pt x="30080" y="41309"/>
                </a:lnTo>
                <a:lnTo>
                  <a:pt x="30020" y="41389"/>
                </a:lnTo>
                <a:lnTo>
                  <a:pt x="30001" y="41488"/>
                </a:lnTo>
                <a:lnTo>
                  <a:pt x="29981" y="41567"/>
                </a:lnTo>
                <a:lnTo>
                  <a:pt x="29981" y="41666"/>
                </a:lnTo>
                <a:lnTo>
                  <a:pt x="30001" y="41766"/>
                </a:lnTo>
                <a:lnTo>
                  <a:pt x="30060" y="41944"/>
                </a:lnTo>
                <a:lnTo>
                  <a:pt x="30179" y="42063"/>
                </a:lnTo>
                <a:lnTo>
                  <a:pt x="30318" y="42162"/>
                </a:lnTo>
                <a:lnTo>
                  <a:pt x="30397" y="42182"/>
                </a:lnTo>
                <a:lnTo>
                  <a:pt x="30477" y="42202"/>
                </a:lnTo>
                <a:lnTo>
                  <a:pt x="30655" y="42202"/>
                </a:lnTo>
                <a:lnTo>
                  <a:pt x="30735" y="42182"/>
                </a:lnTo>
                <a:lnTo>
                  <a:pt x="30814" y="42143"/>
                </a:lnTo>
                <a:lnTo>
                  <a:pt x="30893" y="42103"/>
                </a:lnTo>
                <a:lnTo>
                  <a:pt x="30953" y="42043"/>
                </a:lnTo>
                <a:lnTo>
                  <a:pt x="31012" y="41964"/>
                </a:lnTo>
                <a:lnTo>
                  <a:pt x="31052" y="41885"/>
                </a:lnTo>
                <a:lnTo>
                  <a:pt x="31092" y="41805"/>
                </a:lnTo>
                <a:lnTo>
                  <a:pt x="31112" y="41726"/>
                </a:lnTo>
                <a:lnTo>
                  <a:pt x="31112" y="41627"/>
                </a:lnTo>
                <a:lnTo>
                  <a:pt x="31112" y="41528"/>
                </a:lnTo>
                <a:lnTo>
                  <a:pt x="31092" y="41448"/>
                </a:lnTo>
                <a:lnTo>
                  <a:pt x="31052" y="41369"/>
                </a:lnTo>
                <a:lnTo>
                  <a:pt x="31012" y="41309"/>
                </a:lnTo>
                <a:lnTo>
                  <a:pt x="30953" y="41250"/>
                </a:lnTo>
                <a:lnTo>
                  <a:pt x="30874" y="41190"/>
                </a:lnTo>
                <a:lnTo>
                  <a:pt x="30814" y="41151"/>
                </a:lnTo>
                <a:lnTo>
                  <a:pt x="30635" y="41091"/>
                </a:lnTo>
                <a:close/>
                <a:moveTo>
                  <a:pt x="34346" y="40972"/>
                </a:moveTo>
                <a:lnTo>
                  <a:pt x="34246" y="41012"/>
                </a:lnTo>
                <a:lnTo>
                  <a:pt x="34167" y="41051"/>
                </a:lnTo>
                <a:lnTo>
                  <a:pt x="34088" y="41111"/>
                </a:lnTo>
                <a:lnTo>
                  <a:pt x="34008" y="41170"/>
                </a:lnTo>
                <a:lnTo>
                  <a:pt x="33949" y="41250"/>
                </a:lnTo>
                <a:lnTo>
                  <a:pt x="33909" y="41329"/>
                </a:lnTo>
                <a:lnTo>
                  <a:pt x="33870" y="41408"/>
                </a:lnTo>
                <a:lnTo>
                  <a:pt x="33830" y="41508"/>
                </a:lnTo>
                <a:lnTo>
                  <a:pt x="33830" y="41607"/>
                </a:lnTo>
                <a:lnTo>
                  <a:pt x="33850" y="41726"/>
                </a:lnTo>
                <a:lnTo>
                  <a:pt x="33870" y="41825"/>
                </a:lnTo>
                <a:lnTo>
                  <a:pt x="33929" y="41924"/>
                </a:lnTo>
                <a:lnTo>
                  <a:pt x="33989" y="42004"/>
                </a:lnTo>
                <a:lnTo>
                  <a:pt x="34068" y="42083"/>
                </a:lnTo>
                <a:lnTo>
                  <a:pt x="34167" y="42143"/>
                </a:lnTo>
                <a:lnTo>
                  <a:pt x="34266" y="42202"/>
                </a:lnTo>
                <a:lnTo>
                  <a:pt x="34366" y="42242"/>
                </a:lnTo>
                <a:lnTo>
                  <a:pt x="34564" y="42242"/>
                </a:lnTo>
                <a:lnTo>
                  <a:pt x="34663" y="42222"/>
                </a:lnTo>
                <a:lnTo>
                  <a:pt x="34762" y="42182"/>
                </a:lnTo>
                <a:lnTo>
                  <a:pt x="34842" y="42123"/>
                </a:lnTo>
                <a:lnTo>
                  <a:pt x="34921" y="42063"/>
                </a:lnTo>
                <a:lnTo>
                  <a:pt x="34981" y="42004"/>
                </a:lnTo>
                <a:lnTo>
                  <a:pt x="35040" y="41924"/>
                </a:lnTo>
                <a:lnTo>
                  <a:pt x="35080" y="41845"/>
                </a:lnTo>
                <a:lnTo>
                  <a:pt x="35120" y="41746"/>
                </a:lnTo>
                <a:lnTo>
                  <a:pt x="35139" y="41666"/>
                </a:lnTo>
                <a:lnTo>
                  <a:pt x="35139" y="41567"/>
                </a:lnTo>
                <a:lnTo>
                  <a:pt x="35139" y="41468"/>
                </a:lnTo>
                <a:lnTo>
                  <a:pt x="35100" y="41369"/>
                </a:lnTo>
                <a:lnTo>
                  <a:pt x="35060" y="41289"/>
                </a:lnTo>
                <a:lnTo>
                  <a:pt x="35000" y="41190"/>
                </a:lnTo>
                <a:lnTo>
                  <a:pt x="34921" y="41131"/>
                </a:lnTo>
                <a:lnTo>
                  <a:pt x="34822" y="41071"/>
                </a:lnTo>
                <a:lnTo>
                  <a:pt x="34743" y="41012"/>
                </a:lnTo>
                <a:lnTo>
                  <a:pt x="34643" y="40992"/>
                </a:lnTo>
                <a:lnTo>
                  <a:pt x="34544" y="40972"/>
                </a:lnTo>
                <a:close/>
                <a:moveTo>
                  <a:pt x="10497" y="42004"/>
                </a:moveTo>
                <a:lnTo>
                  <a:pt x="10437" y="42024"/>
                </a:lnTo>
                <a:lnTo>
                  <a:pt x="10378" y="42043"/>
                </a:lnTo>
                <a:lnTo>
                  <a:pt x="10338" y="42103"/>
                </a:lnTo>
                <a:lnTo>
                  <a:pt x="10318" y="42162"/>
                </a:lnTo>
                <a:lnTo>
                  <a:pt x="10318" y="42242"/>
                </a:lnTo>
                <a:lnTo>
                  <a:pt x="10358" y="42301"/>
                </a:lnTo>
                <a:lnTo>
                  <a:pt x="10417" y="42341"/>
                </a:lnTo>
                <a:lnTo>
                  <a:pt x="10556" y="42341"/>
                </a:lnTo>
                <a:lnTo>
                  <a:pt x="10596" y="42301"/>
                </a:lnTo>
                <a:lnTo>
                  <a:pt x="10636" y="42242"/>
                </a:lnTo>
                <a:lnTo>
                  <a:pt x="10656" y="42182"/>
                </a:lnTo>
                <a:lnTo>
                  <a:pt x="10656" y="42123"/>
                </a:lnTo>
                <a:lnTo>
                  <a:pt x="10616" y="42063"/>
                </a:lnTo>
                <a:lnTo>
                  <a:pt x="10556" y="42024"/>
                </a:lnTo>
                <a:lnTo>
                  <a:pt x="10497" y="42004"/>
                </a:lnTo>
                <a:close/>
                <a:moveTo>
                  <a:pt x="7421" y="42381"/>
                </a:moveTo>
                <a:lnTo>
                  <a:pt x="7382" y="42401"/>
                </a:lnTo>
                <a:lnTo>
                  <a:pt x="7362" y="42440"/>
                </a:lnTo>
                <a:lnTo>
                  <a:pt x="7342" y="42480"/>
                </a:lnTo>
                <a:lnTo>
                  <a:pt x="7362" y="42500"/>
                </a:lnTo>
                <a:lnTo>
                  <a:pt x="7382" y="42539"/>
                </a:lnTo>
                <a:lnTo>
                  <a:pt x="7421" y="42559"/>
                </a:lnTo>
                <a:lnTo>
                  <a:pt x="7481" y="42559"/>
                </a:lnTo>
                <a:lnTo>
                  <a:pt x="7521" y="42539"/>
                </a:lnTo>
                <a:lnTo>
                  <a:pt x="7541" y="42500"/>
                </a:lnTo>
                <a:lnTo>
                  <a:pt x="7541" y="42480"/>
                </a:lnTo>
                <a:lnTo>
                  <a:pt x="7541" y="42440"/>
                </a:lnTo>
                <a:lnTo>
                  <a:pt x="7521" y="42401"/>
                </a:lnTo>
                <a:lnTo>
                  <a:pt x="7481" y="42381"/>
                </a:lnTo>
                <a:close/>
                <a:moveTo>
                  <a:pt x="43016" y="41031"/>
                </a:moveTo>
                <a:lnTo>
                  <a:pt x="42897" y="41051"/>
                </a:lnTo>
                <a:lnTo>
                  <a:pt x="42778" y="41091"/>
                </a:lnTo>
                <a:lnTo>
                  <a:pt x="42659" y="41151"/>
                </a:lnTo>
                <a:lnTo>
                  <a:pt x="42560" y="41210"/>
                </a:lnTo>
                <a:lnTo>
                  <a:pt x="42461" y="41309"/>
                </a:lnTo>
                <a:lnTo>
                  <a:pt x="42381" y="41389"/>
                </a:lnTo>
                <a:lnTo>
                  <a:pt x="42322" y="41508"/>
                </a:lnTo>
                <a:lnTo>
                  <a:pt x="42262" y="41607"/>
                </a:lnTo>
                <a:lnTo>
                  <a:pt x="42242" y="41746"/>
                </a:lnTo>
                <a:lnTo>
                  <a:pt x="42223" y="41865"/>
                </a:lnTo>
                <a:lnTo>
                  <a:pt x="42242" y="42024"/>
                </a:lnTo>
                <a:lnTo>
                  <a:pt x="42282" y="42162"/>
                </a:lnTo>
                <a:lnTo>
                  <a:pt x="42342" y="42281"/>
                </a:lnTo>
                <a:lnTo>
                  <a:pt x="42421" y="42401"/>
                </a:lnTo>
                <a:lnTo>
                  <a:pt x="42520" y="42500"/>
                </a:lnTo>
                <a:lnTo>
                  <a:pt x="42639" y="42579"/>
                </a:lnTo>
                <a:lnTo>
                  <a:pt x="42778" y="42658"/>
                </a:lnTo>
                <a:lnTo>
                  <a:pt x="42917" y="42698"/>
                </a:lnTo>
                <a:lnTo>
                  <a:pt x="43175" y="42698"/>
                </a:lnTo>
                <a:lnTo>
                  <a:pt x="43314" y="42678"/>
                </a:lnTo>
                <a:lnTo>
                  <a:pt x="43433" y="42639"/>
                </a:lnTo>
                <a:lnTo>
                  <a:pt x="43532" y="42579"/>
                </a:lnTo>
                <a:lnTo>
                  <a:pt x="43631" y="42500"/>
                </a:lnTo>
                <a:lnTo>
                  <a:pt x="43730" y="42401"/>
                </a:lnTo>
                <a:lnTo>
                  <a:pt x="43810" y="42301"/>
                </a:lnTo>
                <a:lnTo>
                  <a:pt x="43869" y="42182"/>
                </a:lnTo>
                <a:lnTo>
                  <a:pt x="43909" y="42063"/>
                </a:lnTo>
                <a:lnTo>
                  <a:pt x="43929" y="41924"/>
                </a:lnTo>
                <a:lnTo>
                  <a:pt x="43929" y="41805"/>
                </a:lnTo>
                <a:lnTo>
                  <a:pt x="43889" y="41666"/>
                </a:lnTo>
                <a:lnTo>
                  <a:pt x="43850" y="41547"/>
                </a:lnTo>
                <a:lnTo>
                  <a:pt x="43790" y="41428"/>
                </a:lnTo>
                <a:lnTo>
                  <a:pt x="43711" y="41329"/>
                </a:lnTo>
                <a:lnTo>
                  <a:pt x="43631" y="41230"/>
                </a:lnTo>
                <a:lnTo>
                  <a:pt x="43512" y="41151"/>
                </a:lnTo>
                <a:lnTo>
                  <a:pt x="43393" y="41091"/>
                </a:lnTo>
                <a:lnTo>
                  <a:pt x="43274" y="41051"/>
                </a:lnTo>
                <a:lnTo>
                  <a:pt x="43155" y="41031"/>
                </a:lnTo>
                <a:close/>
                <a:moveTo>
                  <a:pt x="15338" y="42143"/>
                </a:moveTo>
                <a:lnTo>
                  <a:pt x="15219" y="42202"/>
                </a:lnTo>
                <a:lnTo>
                  <a:pt x="15140" y="42281"/>
                </a:lnTo>
                <a:lnTo>
                  <a:pt x="15100" y="42381"/>
                </a:lnTo>
                <a:lnTo>
                  <a:pt x="15100" y="42440"/>
                </a:lnTo>
                <a:lnTo>
                  <a:pt x="15100" y="42500"/>
                </a:lnTo>
                <a:lnTo>
                  <a:pt x="15120" y="42539"/>
                </a:lnTo>
                <a:lnTo>
                  <a:pt x="15159" y="42599"/>
                </a:lnTo>
                <a:lnTo>
                  <a:pt x="15259" y="42678"/>
                </a:lnTo>
                <a:lnTo>
                  <a:pt x="15358" y="42718"/>
                </a:lnTo>
                <a:lnTo>
                  <a:pt x="15398" y="42738"/>
                </a:lnTo>
                <a:lnTo>
                  <a:pt x="15457" y="42738"/>
                </a:lnTo>
                <a:lnTo>
                  <a:pt x="15517" y="42718"/>
                </a:lnTo>
                <a:lnTo>
                  <a:pt x="15576" y="42678"/>
                </a:lnTo>
                <a:lnTo>
                  <a:pt x="15655" y="42599"/>
                </a:lnTo>
                <a:lnTo>
                  <a:pt x="15695" y="42480"/>
                </a:lnTo>
                <a:lnTo>
                  <a:pt x="15695" y="42381"/>
                </a:lnTo>
                <a:lnTo>
                  <a:pt x="15695" y="42321"/>
                </a:lnTo>
                <a:lnTo>
                  <a:pt x="15655" y="42262"/>
                </a:lnTo>
                <a:lnTo>
                  <a:pt x="15616" y="42202"/>
                </a:lnTo>
                <a:lnTo>
                  <a:pt x="15556" y="42162"/>
                </a:lnTo>
                <a:lnTo>
                  <a:pt x="15497" y="42143"/>
                </a:lnTo>
                <a:close/>
                <a:moveTo>
                  <a:pt x="28770" y="41885"/>
                </a:moveTo>
                <a:lnTo>
                  <a:pt x="28631" y="41904"/>
                </a:lnTo>
                <a:lnTo>
                  <a:pt x="28473" y="41964"/>
                </a:lnTo>
                <a:lnTo>
                  <a:pt x="28354" y="42063"/>
                </a:lnTo>
                <a:lnTo>
                  <a:pt x="28255" y="42202"/>
                </a:lnTo>
                <a:lnTo>
                  <a:pt x="28235" y="42281"/>
                </a:lnTo>
                <a:lnTo>
                  <a:pt x="28215" y="42361"/>
                </a:lnTo>
                <a:lnTo>
                  <a:pt x="28215" y="42440"/>
                </a:lnTo>
                <a:lnTo>
                  <a:pt x="28215" y="42539"/>
                </a:lnTo>
                <a:lnTo>
                  <a:pt x="28235" y="42619"/>
                </a:lnTo>
                <a:lnTo>
                  <a:pt x="28294" y="42718"/>
                </a:lnTo>
                <a:lnTo>
                  <a:pt x="28334" y="42797"/>
                </a:lnTo>
                <a:lnTo>
                  <a:pt x="28413" y="42857"/>
                </a:lnTo>
                <a:lnTo>
                  <a:pt x="28493" y="42916"/>
                </a:lnTo>
                <a:lnTo>
                  <a:pt x="28572" y="42936"/>
                </a:lnTo>
                <a:lnTo>
                  <a:pt x="28671" y="42976"/>
                </a:lnTo>
                <a:lnTo>
                  <a:pt x="28870" y="42976"/>
                </a:lnTo>
                <a:lnTo>
                  <a:pt x="28949" y="42956"/>
                </a:lnTo>
                <a:lnTo>
                  <a:pt x="29028" y="42916"/>
                </a:lnTo>
                <a:lnTo>
                  <a:pt x="29088" y="42877"/>
                </a:lnTo>
                <a:lnTo>
                  <a:pt x="29147" y="42817"/>
                </a:lnTo>
                <a:lnTo>
                  <a:pt x="29207" y="42758"/>
                </a:lnTo>
                <a:lnTo>
                  <a:pt x="29266" y="42599"/>
                </a:lnTo>
                <a:lnTo>
                  <a:pt x="29306" y="42440"/>
                </a:lnTo>
                <a:lnTo>
                  <a:pt x="29306" y="42361"/>
                </a:lnTo>
                <a:lnTo>
                  <a:pt x="29286" y="42281"/>
                </a:lnTo>
                <a:lnTo>
                  <a:pt x="29247" y="42202"/>
                </a:lnTo>
                <a:lnTo>
                  <a:pt x="29207" y="42123"/>
                </a:lnTo>
                <a:lnTo>
                  <a:pt x="29167" y="42043"/>
                </a:lnTo>
                <a:lnTo>
                  <a:pt x="29088" y="41984"/>
                </a:lnTo>
                <a:lnTo>
                  <a:pt x="29028" y="41944"/>
                </a:lnTo>
                <a:lnTo>
                  <a:pt x="28949" y="41904"/>
                </a:lnTo>
                <a:lnTo>
                  <a:pt x="28870" y="41885"/>
                </a:lnTo>
                <a:close/>
                <a:moveTo>
                  <a:pt x="36687" y="41766"/>
                </a:moveTo>
                <a:lnTo>
                  <a:pt x="36568" y="41785"/>
                </a:lnTo>
                <a:lnTo>
                  <a:pt x="36449" y="41805"/>
                </a:lnTo>
                <a:lnTo>
                  <a:pt x="36270" y="41944"/>
                </a:lnTo>
                <a:lnTo>
                  <a:pt x="36191" y="42024"/>
                </a:lnTo>
                <a:lnTo>
                  <a:pt x="36112" y="42103"/>
                </a:lnTo>
                <a:lnTo>
                  <a:pt x="36072" y="42182"/>
                </a:lnTo>
                <a:lnTo>
                  <a:pt x="36032" y="42281"/>
                </a:lnTo>
                <a:lnTo>
                  <a:pt x="35993" y="42381"/>
                </a:lnTo>
                <a:lnTo>
                  <a:pt x="35993" y="42520"/>
                </a:lnTo>
                <a:lnTo>
                  <a:pt x="36012" y="42619"/>
                </a:lnTo>
                <a:lnTo>
                  <a:pt x="36032" y="42718"/>
                </a:lnTo>
                <a:lnTo>
                  <a:pt x="36092" y="42817"/>
                </a:lnTo>
                <a:lnTo>
                  <a:pt x="36151" y="42916"/>
                </a:lnTo>
                <a:lnTo>
                  <a:pt x="36231" y="42976"/>
                </a:lnTo>
                <a:lnTo>
                  <a:pt x="36310" y="43055"/>
                </a:lnTo>
                <a:lnTo>
                  <a:pt x="36389" y="43115"/>
                </a:lnTo>
                <a:lnTo>
                  <a:pt x="36489" y="43154"/>
                </a:lnTo>
                <a:lnTo>
                  <a:pt x="36608" y="43174"/>
                </a:lnTo>
                <a:lnTo>
                  <a:pt x="36826" y="43174"/>
                </a:lnTo>
                <a:lnTo>
                  <a:pt x="36945" y="43154"/>
                </a:lnTo>
                <a:lnTo>
                  <a:pt x="37044" y="43095"/>
                </a:lnTo>
                <a:lnTo>
                  <a:pt x="37123" y="43055"/>
                </a:lnTo>
                <a:lnTo>
                  <a:pt x="37203" y="42976"/>
                </a:lnTo>
                <a:lnTo>
                  <a:pt x="37282" y="42897"/>
                </a:lnTo>
                <a:lnTo>
                  <a:pt x="37342" y="42817"/>
                </a:lnTo>
                <a:lnTo>
                  <a:pt x="37381" y="42718"/>
                </a:lnTo>
                <a:lnTo>
                  <a:pt x="37421" y="42619"/>
                </a:lnTo>
                <a:lnTo>
                  <a:pt x="37441" y="42520"/>
                </a:lnTo>
                <a:lnTo>
                  <a:pt x="37441" y="42420"/>
                </a:lnTo>
                <a:lnTo>
                  <a:pt x="37421" y="42301"/>
                </a:lnTo>
                <a:lnTo>
                  <a:pt x="37381" y="42202"/>
                </a:lnTo>
                <a:lnTo>
                  <a:pt x="37322" y="42083"/>
                </a:lnTo>
                <a:lnTo>
                  <a:pt x="37242" y="41984"/>
                </a:lnTo>
                <a:lnTo>
                  <a:pt x="37143" y="41904"/>
                </a:lnTo>
                <a:lnTo>
                  <a:pt x="37044" y="41845"/>
                </a:lnTo>
                <a:lnTo>
                  <a:pt x="36945" y="41805"/>
                </a:lnTo>
                <a:lnTo>
                  <a:pt x="36826" y="41766"/>
                </a:lnTo>
                <a:close/>
                <a:moveTo>
                  <a:pt x="32798" y="42083"/>
                </a:moveTo>
                <a:lnTo>
                  <a:pt x="32699" y="42103"/>
                </a:lnTo>
                <a:lnTo>
                  <a:pt x="32620" y="42123"/>
                </a:lnTo>
                <a:lnTo>
                  <a:pt x="32520" y="42162"/>
                </a:lnTo>
                <a:lnTo>
                  <a:pt x="32441" y="42222"/>
                </a:lnTo>
                <a:lnTo>
                  <a:pt x="32381" y="42301"/>
                </a:lnTo>
                <a:lnTo>
                  <a:pt x="32322" y="42381"/>
                </a:lnTo>
                <a:lnTo>
                  <a:pt x="32262" y="42480"/>
                </a:lnTo>
                <a:lnTo>
                  <a:pt x="32223" y="42579"/>
                </a:lnTo>
                <a:lnTo>
                  <a:pt x="32223" y="42698"/>
                </a:lnTo>
                <a:lnTo>
                  <a:pt x="32223" y="42797"/>
                </a:lnTo>
                <a:lnTo>
                  <a:pt x="32243" y="42897"/>
                </a:lnTo>
                <a:lnTo>
                  <a:pt x="32282" y="42996"/>
                </a:lnTo>
                <a:lnTo>
                  <a:pt x="32342" y="43095"/>
                </a:lnTo>
                <a:lnTo>
                  <a:pt x="32421" y="43174"/>
                </a:lnTo>
                <a:lnTo>
                  <a:pt x="32500" y="43254"/>
                </a:lnTo>
                <a:lnTo>
                  <a:pt x="32679" y="43333"/>
                </a:lnTo>
                <a:lnTo>
                  <a:pt x="32778" y="43353"/>
                </a:lnTo>
                <a:lnTo>
                  <a:pt x="32957" y="43353"/>
                </a:lnTo>
                <a:lnTo>
                  <a:pt x="33056" y="43333"/>
                </a:lnTo>
                <a:lnTo>
                  <a:pt x="33135" y="43293"/>
                </a:lnTo>
                <a:lnTo>
                  <a:pt x="33235" y="43254"/>
                </a:lnTo>
                <a:lnTo>
                  <a:pt x="33294" y="43174"/>
                </a:lnTo>
                <a:lnTo>
                  <a:pt x="33373" y="43115"/>
                </a:lnTo>
                <a:lnTo>
                  <a:pt x="33413" y="43016"/>
                </a:lnTo>
                <a:lnTo>
                  <a:pt x="33453" y="42936"/>
                </a:lnTo>
                <a:lnTo>
                  <a:pt x="33493" y="42837"/>
                </a:lnTo>
                <a:lnTo>
                  <a:pt x="33493" y="42738"/>
                </a:lnTo>
                <a:lnTo>
                  <a:pt x="33493" y="42639"/>
                </a:lnTo>
                <a:lnTo>
                  <a:pt x="33473" y="42539"/>
                </a:lnTo>
                <a:lnTo>
                  <a:pt x="33433" y="42440"/>
                </a:lnTo>
                <a:lnTo>
                  <a:pt x="33373" y="42341"/>
                </a:lnTo>
                <a:lnTo>
                  <a:pt x="33314" y="42281"/>
                </a:lnTo>
                <a:lnTo>
                  <a:pt x="33254" y="42202"/>
                </a:lnTo>
                <a:lnTo>
                  <a:pt x="33155" y="42162"/>
                </a:lnTo>
                <a:lnTo>
                  <a:pt x="33076" y="42123"/>
                </a:lnTo>
                <a:lnTo>
                  <a:pt x="32997" y="42103"/>
                </a:lnTo>
                <a:lnTo>
                  <a:pt x="32897" y="42083"/>
                </a:lnTo>
                <a:close/>
                <a:moveTo>
                  <a:pt x="17263" y="42678"/>
                </a:moveTo>
                <a:lnTo>
                  <a:pt x="17183" y="42698"/>
                </a:lnTo>
                <a:lnTo>
                  <a:pt x="17064" y="42758"/>
                </a:lnTo>
                <a:lnTo>
                  <a:pt x="16965" y="42837"/>
                </a:lnTo>
                <a:lnTo>
                  <a:pt x="16925" y="42897"/>
                </a:lnTo>
                <a:lnTo>
                  <a:pt x="16905" y="42976"/>
                </a:lnTo>
                <a:lnTo>
                  <a:pt x="16886" y="43035"/>
                </a:lnTo>
                <a:lnTo>
                  <a:pt x="16886" y="43095"/>
                </a:lnTo>
                <a:lnTo>
                  <a:pt x="16925" y="43174"/>
                </a:lnTo>
                <a:lnTo>
                  <a:pt x="16965" y="43234"/>
                </a:lnTo>
                <a:lnTo>
                  <a:pt x="17005" y="43293"/>
                </a:lnTo>
                <a:lnTo>
                  <a:pt x="17064" y="43333"/>
                </a:lnTo>
                <a:lnTo>
                  <a:pt x="17124" y="43353"/>
                </a:lnTo>
                <a:lnTo>
                  <a:pt x="17183" y="43373"/>
                </a:lnTo>
                <a:lnTo>
                  <a:pt x="17342" y="43373"/>
                </a:lnTo>
                <a:lnTo>
                  <a:pt x="17461" y="43333"/>
                </a:lnTo>
                <a:lnTo>
                  <a:pt x="17521" y="43293"/>
                </a:lnTo>
                <a:lnTo>
                  <a:pt x="17560" y="43234"/>
                </a:lnTo>
                <a:lnTo>
                  <a:pt x="17580" y="43174"/>
                </a:lnTo>
                <a:lnTo>
                  <a:pt x="17600" y="43115"/>
                </a:lnTo>
                <a:lnTo>
                  <a:pt x="17600" y="42956"/>
                </a:lnTo>
                <a:lnTo>
                  <a:pt x="17580" y="42897"/>
                </a:lnTo>
                <a:lnTo>
                  <a:pt x="17560" y="42837"/>
                </a:lnTo>
                <a:lnTo>
                  <a:pt x="17521" y="42777"/>
                </a:lnTo>
                <a:lnTo>
                  <a:pt x="17461" y="42718"/>
                </a:lnTo>
                <a:lnTo>
                  <a:pt x="17401" y="42698"/>
                </a:lnTo>
                <a:lnTo>
                  <a:pt x="17322" y="42678"/>
                </a:lnTo>
                <a:close/>
                <a:moveTo>
                  <a:pt x="39524" y="41825"/>
                </a:moveTo>
                <a:lnTo>
                  <a:pt x="39405" y="41845"/>
                </a:lnTo>
                <a:lnTo>
                  <a:pt x="39306" y="41885"/>
                </a:lnTo>
                <a:lnTo>
                  <a:pt x="39187" y="41964"/>
                </a:lnTo>
                <a:lnTo>
                  <a:pt x="39088" y="42043"/>
                </a:lnTo>
                <a:lnTo>
                  <a:pt x="39008" y="42143"/>
                </a:lnTo>
                <a:lnTo>
                  <a:pt x="38929" y="42262"/>
                </a:lnTo>
                <a:lnTo>
                  <a:pt x="38889" y="42381"/>
                </a:lnTo>
                <a:lnTo>
                  <a:pt x="38869" y="42520"/>
                </a:lnTo>
                <a:lnTo>
                  <a:pt x="38869" y="42658"/>
                </a:lnTo>
                <a:lnTo>
                  <a:pt x="38889" y="42777"/>
                </a:lnTo>
                <a:lnTo>
                  <a:pt x="38929" y="42916"/>
                </a:lnTo>
                <a:lnTo>
                  <a:pt x="38988" y="43035"/>
                </a:lnTo>
                <a:lnTo>
                  <a:pt x="39068" y="43135"/>
                </a:lnTo>
                <a:lnTo>
                  <a:pt x="39167" y="43214"/>
                </a:lnTo>
                <a:lnTo>
                  <a:pt x="39246" y="43274"/>
                </a:lnTo>
                <a:lnTo>
                  <a:pt x="39346" y="43313"/>
                </a:lnTo>
                <a:lnTo>
                  <a:pt x="39465" y="43353"/>
                </a:lnTo>
                <a:lnTo>
                  <a:pt x="39564" y="43373"/>
                </a:lnTo>
                <a:lnTo>
                  <a:pt x="39822" y="43373"/>
                </a:lnTo>
                <a:lnTo>
                  <a:pt x="39941" y="43333"/>
                </a:lnTo>
                <a:lnTo>
                  <a:pt x="40040" y="43274"/>
                </a:lnTo>
                <a:lnTo>
                  <a:pt x="40139" y="43214"/>
                </a:lnTo>
                <a:lnTo>
                  <a:pt x="40219" y="43135"/>
                </a:lnTo>
                <a:lnTo>
                  <a:pt x="40298" y="43035"/>
                </a:lnTo>
                <a:lnTo>
                  <a:pt x="40358" y="42916"/>
                </a:lnTo>
                <a:lnTo>
                  <a:pt x="40397" y="42797"/>
                </a:lnTo>
                <a:lnTo>
                  <a:pt x="40417" y="42698"/>
                </a:lnTo>
                <a:lnTo>
                  <a:pt x="40437" y="42559"/>
                </a:lnTo>
                <a:lnTo>
                  <a:pt x="40417" y="42440"/>
                </a:lnTo>
                <a:lnTo>
                  <a:pt x="40377" y="42321"/>
                </a:lnTo>
                <a:lnTo>
                  <a:pt x="40338" y="42202"/>
                </a:lnTo>
                <a:lnTo>
                  <a:pt x="40258" y="42123"/>
                </a:lnTo>
                <a:lnTo>
                  <a:pt x="40179" y="42024"/>
                </a:lnTo>
                <a:lnTo>
                  <a:pt x="40080" y="41964"/>
                </a:lnTo>
                <a:lnTo>
                  <a:pt x="39981" y="41904"/>
                </a:lnTo>
                <a:lnTo>
                  <a:pt x="39881" y="41865"/>
                </a:lnTo>
                <a:lnTo>
                  <a:pt x="39762" y="41825"/>
                </a:lnTo>
                <a:close/>
                <a:moveTo>
                  <a:pt x="45119" y="41627"/>
                </a:moveTo>
                <a:lnTo>
                  <a:pt x="45000" y="41666"/>
                </a:lnTo>
                <a:lnTo>
                  <a:pt x="44861" y="41706"/>
                </a:lnTo>
                <a:lnTo>
                  <a:pt x="44723" y="41766"/>
                </a:lnTo>
                <a:lnTo>
                  <a:pt x="44623" y="41845"/>
                </a:lnTo>
                <a:lnTo>
                  <a:pt x="44524" y="41924"/>
                </a:lnTo>
                <a:lnTo>
                  <a:pt x="44425" y="42043"/>
                </a:lnTo>
                <a:lnTo>
                  <a:pt x="44365" y="42143"/>
                </a:lnTo>
                <a:lnTo>
                  <a:pt x="44306" y="42262"/>
                </a:lnTo>
                <a:lnTo>
                  <a:pt x="44286" y="42401"/>
                </a:lnTo>
                <a:lnTo>
                  <a:pt x="44266" y="42539"/>
                </a:lnTo>
                <a:lnTo>
                  <a:pt x="44286" y="42698"/>
                </a:lnTo>
                <a:lnTo>
                  <a:pt x="44326" y="42857"/>
                </a:lnTo>
                <a:lnTo>
                  <a:pt x="44385" y="42996"/>
                </a:lnTo>
                <a:lnTo>
                  <a:pt x="44484" y="43115"/>
                </a:lnTo>
                <a:lnTo>
                  <a:pt x="44584" y="43214"/>
                </a:lnTo>
                <a:lnTo>
                  <a:pt x="44723" y="43313"/>
                </a:lnTo>
                <a:lnTo>
                  <a:pt x="44861" y="43373"/>
                </a:lnTo>
                <a:lnTo>
                  <a:pt x="45000" y="43432"/>
                </a:lnTo>
                <a:lnTo>
                  <a:pt x="45278" y="43432"/>
                </a:lnTo>
                <a:lnTo>
                  <a:pt x="45417" y="43412"/>
                </a:lnTo>
                <a:lnTo>
                  <a:pt x="45536" y="43373"/>
                </a:lnTo>
                <a:lnTo>
                  <a:pt x="45655" y="43313"/>
                </a:lnTo>
                <a:lnTo>
                  <a:pt x="45754" y="43234"/>
                </a:lnTo>
                <a:lnTo>
                  <a:pt x="45853" y="43135"/>
                </a:lnTo>
                <a:lnTo>
                  <a:pt x="45933" y="43016"/>
                </a:lnTo>
                <a:lnTo>
                  <a:pt x="46012" y="42897"/>
                </a:lnTo>
                <a:lnTo>
                  <a:pt x="46052" y="42758"/>
                </a:lnTo>
                <a:lnTo>
                  <a:pt x="46072" y="42619"/>
                </a:lnTo>
                <a:lnTo>
                  <a:pt x="46072" y="42480"/>
                </a:lnTo>
                <a:lnTo>
                  <a:pt x="46052" y="42341"/>
                </a:lnTo>
                <a:lnTo>
                  <a:pt x="46012" y="42202"/>
                </a:lnTo>
                <a:lnTo>
                  <a:pt x="45953" y="42083"/>
                </a:lnTo>
                <a:lnTo>
                  <a:pt x="45853" y="41964"/>
                </a:lnTo>
                <a:lnTo>
                  <a:pt x="45754" y="41865"/>
                </a:lnTo>
                <a:lnTo>
                  <a:pt x="45655" y="41785"/>
                </a:lnTo>
                <a:lnTo>
                  <a:pt x="45516" y="41706"/>
                </a:lnTo>
                <a:lnTo>
                  <a:pt x="45397" y="41666"/>
                </a:lnTo>
                <a:lnTo>
                  <a:pt x="45258" y="41647"/>
                </a:lnTo>
                <a:lnTo>
                  <a:pt x="45119" y="41627"/>
                </a:lnTo>
                <a:close/>
                <a:moveTo>
                  <a:pt x="12163" y="42956"/>
                </a:moveTo>
                <a:lnTo>
                  <a:pt x="12064" y="42976"/>
                </a:lnTo>
                <a:lnTo>
                  <a:pt x="12005" y="43035"/>
                </a:lnTo>
                <a:lnTo>
                  <a:pt x="11945" y="43095"/>
                </a:lnTo>
                <a:lnTo>
                  <a:pt x="11906" y="43194"/>
                </a:lnTo>
                <a:lnTo>
                  <a:pt x="11925" y="43274"/>
                </a:lnTo>
                <a:lnTo>
                  <a:pt x="11985" y="43373"/>
                </a:lnTo>
                <a:lnTo>
                  <a:pt x="12084" y="43432"/>
                </a:lnTo>
                <a:lnTo>
                  <a:pt x="12163" y="43452"/>
                </a:lnTo>
                <a:lnTo>
                  <a:pt x="12263" y="43412"/>
                </a:lnTo>
                <a:lnTo>
                  <a:pt x="12342" y="43373"/>
                </a:lnTo>
                <a:lnTo>
                  <a:pt x="12382" y="43293"/>
                </a:lnTo>
                <a:lnTo>
                  <a:pt x="12421" y="43214"/>
                </a:lnTo>
                <a:lnTo>
                  <a:pt x="12402" y="43115"/>
                </a:lnTo>
                <a:lnTo>
                  <a:pt x="12342" y="43035"/>
                </a:lnTo>
                <a:lnTo>
                  <a:pt x="12263" y="42976"/>
                </a:lnTo>
                <a:lnTo>
                  <a:pt x="12163" y="42956"/>
                </a:lnTo>
                <a:close/>
                <a:moveTo>
                  <a:pt x="47619" y="41528"/>
                </a:moveTo>
                <a:lnTo>
                  <a:pt x="47480" y="41567"/>
                </a:lnTo>
                <a:lnTo>
                  <a:pt x="47342" y="41627"/>
                </a:lnTo>
                <a:lnTo>
                  <a:pt x="47203" y="41706"/>
                </a:lnTo>
                <a:lnTo>
                  <a:pt x="47084" y="41805"/>
                </a:lnTo>
                <a:lnTo>
                  <a:pt x="46965" y="41944"/>
                </a:lnTo>
                <a:lnTo>
                  <a:pt x="46885" y="42083"/>
                </a:lnTo>
                <a:lnTo>
                  <a:pt x="46826" y="42242"/>
                </a:lnTo>
                <a:lnTo>
                  <a:pt x="46806" y="42381"/>
                </a:lnTo>
                <a:lnTo>
                  <a:pt x="46806" y="42539"/>
                </a:lnTo>
                <a:lnTo>
                  <a:pt x="46826" y="42698"/>
                </a:lnTo>
                <a:lnTo>
                  <a:pt x="46885" y="42857"/>
                </a:lnTo>
                <a:lnTo>
                  <a:pt x="46965" y="43016"/>
                </a:lnTo>
                <a:lnTo>
                  <a:pt x="47064" y="43135"/>
                </a:lnTo>
                <a:lnTo>
                  <a:pt x="47183" y="43234"/>
                </a:lnTo>
                <a:lnTo>
                  <a:pt x="47282" y="43313"/>
                </a:lnTo>
                <a:lnTo>
                  <a:pt x="47421" y="43373"/>
                </a:lnTo>
                <a:lnTo>
                  <a:pt x="47540" y="43412"/>
                </a:lnTo>
                <a:lnTo>
                  <a:pt x="47679" y="43432"/>
                </a:lnTo>
                <a:lnTo>
                  <a:pt x="47838" y="43452"/>
                </a:lnTo>
                <a:lnTo>
                  <a:pt x="47996" y="43432"/>
                </a:lnTo>
                <a:lnTo>
                  <a:pt x="48135" y="43393"/>
                </a:lnTo>
                <a:lnTo>
                  <a:pt x="48274" y="43313"/>
                </a:lnTo>
                <a:lnTo>
                  <a:pt x="48393" y="43234"/>
                </a:lnTo>
                <a:lnTo>
                  <a:pt x="48492" y="43115"/>
                </a:lnTo>
                <a:lnTo>
                  <a:pt x="48592" y="42996"/>
                </a:lnTo>
                <a:lnTo>
                  <a:pt x="48671" y="42857"/>
                </a:lnTo>
                <a:lnTo>
                  <a:pt x="48711" y="42718"/>
                </a:lnTo>
                <a:lnTo>
                  <a:pt x="48750" y="42579"/>
                </a:lnTo>
                <a:lnTo>
                  <a:pt x="48750" y="42420"/>
                </a:lnTo>
                <a:lnTo>
                  <a:pt x="48711" y="42262"/>
                </a:lnTo>
                <a:lnTo>
                  <a:pt x="48671" y="42123"/>
                </a:lnTo>
                <a:lnTo>
                  <a:pt x="48611" y="42004"/>
                </a:lnTo>
                <a:lnTo>
                  <a:pt x="48512" y="41885"/>
                </a:lnTo>
                <a:lnTo>
                  <a:pt x="48413" y="41785"/>
                </a:lnTo>
                <a:lnTo>
                  <a:pt x="48314" y="41686"/>
                </a:lnTo>
                <a:lnTo>
                  <a:pt x="48175" y="41627"/>
                </a:lnTo>
                <a:lnTo>
                  <a:pt x="48036" y="41567"/>
                </a:lnTo>
                <a:lnTo>
                  <a:pt x="47897" y="41547"/>
                </a:lnTo>
                <a:lnTo>
                  <a:pt x="47758" y="41528"/>
                </a:lnTo>
                <a:close/>
                <a:moveTo>
                  <a:pt x="26885" y="42500"/>
                </a:moveTo>
                <a:lnTo>
                  <a:pt x="26766" y="42520"/>
                </a:lnTo>
                <a:lnTo>
                  <a:pt x="26687" y="42559"/>
                </a:lnTo>
                <a:lnTo>
                  <a:pt x="26588" y="42619"/>
                </a:lnTo>
                <a:lnTo>
                  <a:pt x="26528" y="42678"/>
                </a:lnTo>
                <a:lnTo>
                  <a:pt x="26469" y="42777"/>
                </a:lnTo>
                <a:lnTo>
                  <a:pt x="26429" y="42857"/>
                </a:lnTo>
                <a:lnTo>
                  <a:pt x="26389" y="42956"/>
                </a:lnTo>
                <a:lnTo>
                  <a:pt x="26389" y="43055"/>
                </a:lnTo>
                <a:lnTo>
                  <a:pt x="26389" y="43154"/>
                </a:lnTo>
                <a:lnTo>
                  <a:pt x="26409" y="43254"/>
                </a:lnTo>
                <a:lnTo>
                  <a:pt x="26449" y="43333"/>
                </a:lnTo>
                <a:lnTo>
                  <a:pt x="26509" y="43412"/>
                </a:lnTo>
                <a:lnTo>
                  <a:pt x="26588" y="43472"/>
                </a:lnTo>
                <a:lnTo>
                  <a:pt x="26687" y="43531"/>
                </a:lnTo>
                <a:lnTo>
                  <a:pt x="26806" y="43551"/>
                </a:lnTo>
                <a:lnTo>
                  <a:pt x="26905" y="43571"/>
                </a:lnTo>
                <a:lnTo>
                  <a:pt x="27005" y="43551"/>
                </a:lnTo>
                <a:lnTo>
                  <a:pt x="27104" y="43531"/>
                </a:lnTo>
                <a:lnTo>
                  <a:pt x="27203" y="43472"/>
                </a:lnTo>
                <a:lnTo>
                  <a:pt x="27282" y="43412"/>
                </a:lnTo>
                <a:lnTo>
                  <a:pt x="27342" y="43333"/>
                </a:lnTo>
                <a:lnTo>
                  <a:pt x="27382" y="43234"/>
                </a:lnTo>
                <a:lnTo>
                  <a:pt x="27421" y="43135"/>
                </a:lnTo>
                <a:lnTo>
                  <a:pt x="27441" y="43035"/>
                </a:lnTo>
                <a:lnTo>
                  <a:pt x="27421" y="42916"/>
                </a:lnTo>
                <a:lnTo>
                  <a:pt x="27382" y="42837"/>
                </a:lnTo>
                <a:lnTo>
                  <a:pt x="27342" y="42738"/>
                </a:lnTo>
                <a:lnTo>
                  <a:pt x="27282" y="42658"/>
                </a:lnTo>
                <a:lnTo>
                  <a:pt x="27203" y="42599"/>
                </a:lnTo>
                <a:lnTo>
                  <a:pt x="27104" y="42559"/>
                </a:lnTo>
                <a:lnTo>
                  <a:pt x="27005" y="42520"/>
                </a:lnTo>
                <a:lnTo>
                  <a:pt x="26885" y="42500"/>
                </a:lnTo>
                <a:close/>
                <a:moveTo>
                  <a:pt x="19108" y="43035"/>
                </a:moveTo>
                <a:lnTo>
                  <a:pt x="19048" y="43055"/>
                </a:lnTo>
                <a:lnTo>
                  <a:pt x="18969" y="43075"/>
                </a:lnTo>
                <a:lnTo>
                  <a:pt x="18909" y="43135"/>
                </a:lnTo>
                <a:lnTo>
                  <a:pt x="18850" y="43194"/>
                </a:lnTo>
                <a:lnTo>
                  <a:pt x="18810" y="43274"/>
                </a:lnTo>
                <a:lnTo>
                  <a:pt x="18771" y="43353"/>
                </a:lnTo>
                <a:lnTo>
                  <a:pt x="18771" y="43432"/>
                </a:lnTo>
                <a:lnTo>
                  <a:pt x="18771" y="43512"/>
                </a:lnTo>
                <a:lnTo>
                  <a:pt x="18790" y="43591"/>
                </a:lnTo>
                <a:lnTo>
                  <a:pt x="18830" y="43650"/>
                </a:lnTo>
                <a:lnTo>
                  <a:pt x="18890" y="43730"/>
                </a:lnTo>
                <a:lnTo>
                  <a:pt x="18949" y="43770"/>
                </a:lnTo>
                <a:lnTo>
                  <a:pt x="19009" y="43809"/>
                </a:lnTo>
                <a:lnTo>
                  <a:pt x="19088" y="43829"/>
                </a:lnTo>
                <a:lnTo>
                  <a:pt x="19247" y="43829"/>
                </a:lnTo>
                <a:lnTo>
                  <a:pt x="19306" y="43809"/>
                </a:lnTo>
                <a:lnTo>
                  <a:pt x="19366" y="43770"/>
                </a:lnTo>
                <a:lnTo>
                  <a:pt x="19445" y="43730"/>
                </a:lnTo>
                <a:lnTo>
                  <a:pt x="19485" y="43670"/>
                </a:lnTo>
                <a:lnTo>
                  <a:pt x="19524" y="43611"/>
                </a:lnTo>
                <a:lnTo>
                  <a:pt x="19564" y="43551"/>
                </a:lnTo>
                <a:lnTo>
                  <a:pt x="19584" y="43472"/>
                </a:lnTo>
                <a:lnTo>
                  <a:pt x="19584" y="43393"/>
                </a:lnTo>
                <a:lnTo>
                  <a:pt x="19564" y="43313"/>
                </a:lnTo>
                <a:lnTo>
                  <a:pt x="19524" y="43234"/>
                </a:lnTo>
                <a:lnTo>
                  <a:pt x="19465" y="43174"/>
                </a:lnTo>
                <a:lnTo>
                  <a:pt x="19405" y="43115"/>
                </a:lnTo>
                <a:lnTo>
                  <a:pt x="19346" y="43075"/>
                </a:lnTo>
                <a:lnTo>
                  <a:pt x="19267" y="43035"/>
                </a:lnTo>
                <a:close/>
                <a:moveTo>
                  <a:pt x="8949" y="43531"/>
                </a:moveTo>
                <a:lnTo>
                  <a:pt x="8890" y="43571"/>
                </a:lnTo>
                <a:lnTo>
                  <a:pt x="8850" y="43631"/>
                </a:lnTo>
                <a:lnTo>
                  <a:pt x="8850" y="43690"/>
                </a:lnTo>
                <a:lnTo>
                  <a:pt x="8850" y="43750"/>
                </a:lnTo>
                <a:lnTo>
                  <a:pt x="8890" y="43809"/>
                </a:lnTo>
                <a:lnTo>
                  <a:pt x="8949" y="43849"/>
                </a:lnTo>
                <a:lnTo>
                  <a:pt x="9009" y="43869"/>
                </a:lnTo>
                <a:lnTo>
                  <a:pt x="9088" y="43849"/>
                </a:lnTo>
                <a:lnTo>
                  <a:pt x="9148" y="43809"/>
                </a:lnTo>
                <a:lnTo>
                  <a:pt x="9187" y="43750"/>
                </a:lnTo>
                <a:lnTo>
                  <a:pt x="9207" y="43690"/>
                </a:lnTo>
                <a:lnTo>
                  <a:pt x="9187" y="43631"/>
                </a:lnTo>
                <a:lnTo>
                  <a:pt x="9148" y="43571"/>
                </a:lnTo>
                <a:lnTo>
                  <a:pt x="9088" y="43531"/>
                </a:lnTo>
                <a:close/>
                <a:moveTo>
                  <a:pt x="24901" y="42936"/>
                </a:moveTo>
                <a:lnTo>
                  <a:pt x="24822" y="42976"/>
                </a:lnTo>
                <a:lnTo>
                  <a:pt x="24723" y="43016"/>
                </a:lnTo>
                <a:lnTo>
                  <a:pt x="24643" y="43075"/>
                </a:lnTo>
                <a:lnTo>
                  <a:pt x="24584" y="43154"/>
                </a:lnTo>
                <a:lnTo>
                  <a:pt x="24524" y="43234"/>
                </a:lnTo>
                <a:lnTo>
                  <a:pt x="24505" y="43333"/>
                </a:lnTo>
                <a:lnTo>
                  <a:pt x="24505" y="43432"/>
                </a:lnTo>
                <a:lnTo>
                  <a:pt x="24505" y="43531"/>
                </a:lnTo>
                <a:lnTo>
                  <a:pt x="24524" y="43631"/>
                </a:lnTo>
                <a:lnTo>
                  <a:pt x="24584" y="43710"/>
                </a:lnTo>
                <a:lnTo>
                  <a:pt x="24643" y="43789"/>
                </a:lnTo>
                <a:lnTo>
                  <a:pt x="24703" y="43869"/>
                </a:lnTo>
                <a:lnTo>
                  <a:pt x="24802" y="43908"/>
                </a:lnTo>
                <a:lnTo>
                  <a:pt x="25001" y="43928"/>
                </a:lnTo>
                <a:lnTo>
                  <a:pt x="25100" y="43928"/>
                </a:lnTo>
                <a:lnTo>
                  <a:pt x="25199" y="43889"/>
                </a:lnTo>
                <a:lnTo>
                  <a:pt x="25278" y="43869"/>
                </a:lnTo>
                <a:lnTo>
                  <a:pt x="25358" y="43809"/>
                </a:lnTo>
                <a:lnTo>
                  <a:pt x="25417" y="43730"/>
                </a:lnTo>
                <a:lnTo>
                  <a:pt x="25477" y="43631"/>
                </a:lnTo>
                <a:lnTo>
                  <a:pt x="25497" y="43531"/>
                </a:lnTo>
                <a:lnTo>
                  <a:pt x="25516" y="43432"/>
                </a:lnTo>
                <a:lnTo>
                  <a:pt x="25497" y="43333"/>
                </a:lnTo>
                <a:lnTo>
                  <a:pt x="25457" y="43254"/>
                </a:lnTo>
                <a:lnTo>
                  <a:pt x="25417" y="43154"/>
                </a:lnTo>
                <a:lnTo>
                  <a:pt x="25358" y="43095"/>
                </a:lnTo>
                <a:lnTo>
                  <a:pt x="25278" y="43016"/>
                </a:lnTo>
                <a:lnTo>
                  <a:pt x="25199" y="42976"/>
                </a:lnTo>
                <a:lnTo>
                  <a:pt x="25100" y="42936"/>
                </a:lnTo>
                <a:close/>
                <a:moveTo>
                  <a:pt x="5914" y="43829"/>
                </a:moveTo>
                <a:lnTo>
                  <a:pt x="5894" y="43849"/>
                </a:lnTo>
                <a:lnTo>
                  <a:pt x="5874" y="43889"/>
                </a:lnTo>
                <a:lnTo>
                  <a:pt x="5874" y="43948"/>
                </a:lnTo>
                <a:lnTo>
                  <a:pt x="5894" y="43988"/>
                </a:lnTo>
                <a:lnTo>
                  <a:pt x="5914" y="44008"/>
                </a:lnTo>
                <a:lnTo>
                  <a:pt x="5953" y="44027"/>
                </a:lnTo>
                <a:lnTo>
                  <a:pt x="5993" y="44008"/>
                </a:lnTo>
                <a:lnTo>
                  <a:pt x="6013" y="43988"/>
                </a:lnTo>
                <a:lnTo>
                  <a:pt x="6052" y="43968"/>
                </a:lnTo>
                <a:lnTo>
                  <a:pt x="6052" y="43928"/>
                </a:lnTo>
                <a:lnTo>
                  <a:pt x="6052" y="43889"/>
                </a:lnTo>
                <a:lnTo>
                  <a:pt x="6033" y="43849"/>
                </a:lnTo>
                <a:lnTo>
                  <a:pt x="5993" y="43829"/>
                </a:lnTo>
                <a:close/>
                <a:moveTo>
                  <a:pt x="21032" y="43214"/>
                </a:moveTo>
                <a:lnTo>
                  <a:pt x="20953" y="43254"/>
                </a:lnTo>
                <a:lnTo>
                  <a:pt x="20874" y="43293"/>
                </a:lnTo>
                <a:lnTo>
                  <a:pt x="20814" y="43333"/>
                </a:lnTo>
                <a:lnTo>
                  <a:pt x="20755" y="43393"/>
                </a:lnTo>
                <a:lnTo>
                  <a:pt x="20715" y="43472"/>
                </a:lnTo>
                <a:lnTo>
                  <a:pt x="20675" y="43531"/>
                </a:lnTo>
                <a:lnTo>
                  <a:pt x="20675" y="43631"/>
                </a:lnTo>
                <a:lnTo>
                  <a:pt x="20675" y="43710"/>
                </a:lnTo>
                <a:lnTo>
                  <a:pt x="20695" y="43789"/>
                </a:lnTo>
                <a:lnTo>
                  <a:pt x="20735" y="43889"/>
                </a:lnTo>
                <a:lnTo>
                  <a:pt x="20794" y="43948"/>
                </a:lnTo>
                <a:lnTo>
                  <a:pt x="20874" y="44008"/>
                </a:lnTo>
                <a:lnTo>
                  <a:pt x="20933" y="44047"/>
                </a:lnTo>
                <a:lnTo>
                  <a:pt x="21013" y="44067"/>
                </a:lnTo>
                <a:lnTo>
                  <a:pt x="21191" y="44067"/>
                </a:lnTo>
                <a:lnTo>
                  <a:pt x="21270" y="44047"/>
                </a:lnTo>
                <a:lnTo>
                  <a:pt x="21350" y="44008"/>
                </a:lnTo>
                <a:lnTo>
                  <a:pt x="21429" y="43948"/>
                </a:lnTo>
                <a:lnTo>
                  <a:pt x="21469" y="43889"/>
                </a:lnTo>
                <a:lnTo>
                  <a:pt x="21509" y="43809"/>
                </a:lnTo>
                <a:lnTo>
                  <a:pt x="21528" y="43730"/>
                </a:lnTo>
                <a:lnTo>
                  <a:pt x="21548" y="43650"/>
                </a:lnTo>
                <a:lnTo>
                  <a:pt x="21528" y="43571"/>
                </a:lnTo>
                <a:lnTo>
                  <a:pt x="21509" y="43472"/>
                </a:lnTo>
                <a:lnTo>
                  <a:pt x="21469" y="43412"/>
                </a:lnTo>
                <a:lnTo>
                  <a:pt x="21409" y="43333"/>
                </a:lnTo>
                <a:lnTo>
                  <a:pt x="21350" y="43274"/>
                </a:lnTo>
                <a:lnTo>
                  <a:pt x="21270" y="43234"/>
                </a:lnTo>
                <a:lnTo>
                  <a:pt x="21191" y="43214"/>
                </a:lnTo>
                <a:close/>
                <a:moveTo>
                  <a:pt x="23056" y="43154"/>
                </a:moveTo>
                <a:lnTo>
                  <a:pt x="22957" y="43174"/>
                </a:lnTo>
                <a:lnTo>
                  <a:pt x="22878" y="43194"/>
                </a:lnTo>
                <a:lnTo>
                  <a:pt x="22798" y="43254"/>
                </a:lnTo>
                <a:lnTo>
                  <a:pt x="22719" y="43313"/>
                </a:lnTo>
                <a:lnTo>
                  <a:pt x="22659" y="43393"/>
                </a:lnTo>
                <a:lnTo>
                  <a:pt x="22620" y="43472"/>
                </a:lnTo>
                <a:lnTo>
                  <a:pt x="22600" y="43551"/>
                </a:lnTo>
                <a:lnTo>
                  <a:pt x="22580" y="43650"/>
                </a:lnTo>
                <a:lnTo>
                  <a:pt x="22600" y="43730"/>
                </a:lnTo>
                <a:lnTo>
                  <a:pt x="22620" y="43829"/>
                </a:lnTo>
                <a:lnTo>
                  <a:pt x="22659" y="43908"/>
                </a:lnTo>
                <a:lnTo>
                  <a:pt x="22719" y="43988"/>
                </a:lnTo>
                <a:lnTo>
                  <a:pt x="22798" y="44047"/>
                </a:lnTo>
                <a:lnTo>
                  <a:pt x="22897" y="44087"/>
                </a:lnTo>
                <a:lnTo>
                  <a:pt x="22997" y="44107"/>
                </a:lnTo>
                <a:lnTo>
                  <a:pt x="23076" y="44107"/>
                </a:lnTo>
                <a:lnTo>
                  <a:pt x="23155" y="44087"/>
                </a:lnTo>
                <a:lnTo>
                  <a:pt x="23255" y="44067"/>
                </a:lnTo>
                <a:lnTo>
                  <a:pt x="23314" y="44027"/>
                </a:lnTo>
                <a:lnTo>
                  <a:pt x="23393" y="43968"/>
                </a:lnTo>
                <a:lnTo>
                  <a:pt x="23433" y="43908"/>
                </a:lnTo>
                <a:lnTo>
                  <a:pt x="23493" y="43829"/>
                </a:lnTo>
                <a:lnTo>
                  <a:pt x="23513" y="43750"/>
                </a:lnTo>
                <a:lnTo>
                  <a:pt x="23532" y="43670"/>
                </a:lnTo>
                <a:lnTo>
                  <a:pt x="23532" y="43571"/>
                </a:lnTo>
                <a:lnTo>
                  <a:pt x="23513" y="43492"/>
                </a:lnTo>
                <a:lnTo>
                  <a:pt x="23453" y="43393"/>
                </a:lnTo>
                <a:lnTo>
                  <a:pt x="23393" y="43313"/>
                </a:lnTo>
                <a:lnTo>
                  <a:pt x="23314" y="43254"/>
                </a:lnTo>
                <a:lnTo>
                  <a:pt x="23235" y="43194"/>
                </a:lnTo>
                <a:lnTo>
                  <a:pt x="23155" y="43174"/>
                </a:lnTo>
                <a:lnTo>
                  <a:pt x="23056" y="43154"/>
                </a:lnTo>
                <a:close/>
                <a:moveTo>
                  <a:pt x="41647" y="42520"/>
                </a:moveTo>
                <a:lnTo>
                  <a:pt x="41528" y="42559"/>
                </a:lnTo>
                <a:lnTo>
                  <a:pt x="41409" y="42599"/>
                </a:lnTo>
                <a:lnTo>
                  <a:pt x="41310" y="42658"/>
                </a:lnTo>
                <a:lnTo>
                  <a:pt x="41211" y="42738"/>
                </a:lnTo>
                <a:lnTo>
                  <a:pt x="41111" y="42817"/>
                </a:lnTo>
                <a:lnTo>
                  <a:pt x="41052" y="42936"/>
                </a:lnTo>
                <a:lnTo>
                  <a:pt x="40992" y="43055"/>
                </a:lnTo>
                <a:lnTo>
                  <a:pt x="40953" y="43194"/>
                </a:lnTo>
                <a:lnTo>
                  <a:pt x="40933" y="43353"/>
                </a:lnTo>
                <a:lnTo>
                  <a:pt x="40953" y="43492"/>
                </a:lnTo>
                <a:lnTo>
                  <a:pt x="40992" y="43631"/>
                </a:lnTo>
                <a:lnTo>
                  <a:pt x="41052" y="43750"/>
                </a:lnTo>
                <a:lnTo>
                  <a:pt x="41131" y="43869"/>
                </a:lnTo>
                <a:lnTo>
                  <a:pt x="41231" y="43968"/>
                </a:lnTo>
                <a:lnTo>
                  <a:pt x="41350" y="44067"/>
                </a:lnTo>
                <a:lnTo>
                  <a:pt x="41469" y="44146"/>
                </a:lnTo>
                <a:lnTo>
                  <a:pt x="41608" y="44166"/>
                </a:lnTo>
                <a:lnTo>
                  <a:pt x="41727" y="44186"/>
                </a:lnTo>
                <a:lnTo>
                  <a:pt x="41846" y="44186"/>
                </a:lnTo>
                <a:lnTo>
                  <a:pt x="41984" y="44166"/>
                </a:lnTo>
                <a:lnTo>
                  <a:pt x="42104" y="44146"/>
                </a:lnTo>
                <a:lnTo>
                  <a:pt x="42203" y="44087"/>
                </a:lnTo>
                <a:lnTo>
                  <a:pt x="42322" y="44027"/>
                </a:lnTo>
                <a:lnTo>
                  <a:pt x="42421" y="43928"/>
                </a:lnTo>
                <a:lnTo>
                  <a:pt x="42500" y="43829"/>
                </a:lnTo>
                <a:lnTo>
                  <a:pt x="42560" y="43710"/>
                </a:lnTo>
                <a:lnTo>
                  <a:pt x="42600" y="43571"/>
                </a:lnTo>
                <a:lnTo>
                  <a:pt x="42639" y="43452"/>
                </a:lnTo>
                <a:lnTo>
                  <a:pt x="42639" y="43313"/>
                </a:lnTo>
                <a:lnTo>
                  <a:pt x="42619" y="43174"/>
                </a:lnTo>
                <a:lnTo>
                  <a:pt x="42580" y="43055"/>
                </a:lnTo>
                <a:lnTo>
                  <a:pt x="42520" y="42936"/>
                </a:lnTo>
                <a:lnTo>
                  <a:pt x="42441" y="42817"/>
                </a:lnTo>
                <a:lnTo>
                  <a:pt x="42342" y="42738"/>
                </a:lnTo>
                <a:lnTo>
                  <a:pt x="42242" y="42658"/>
                </a:lnTo>
                <a:lnTo>
                  <a:pt x="42123" y="42599"/>
                </a:lnTo>
                <a:lnTo>
                  <a:pt x="42004" y="42559"/>
                </a:lnTo>
                <a:lnTo>
                  <a:pt x="41885" y="42520"/>
                </a:lnTo>
                <a:close/>
                <a:moveTo>
                  <a:pt x="31032" y="43035"/>
                </a:moveTo>
                <a:lnTo>
                  <a:pt x="30953" y="43055"/>
                </a:lnTo>
                <a:lnTo>
                  <a:pt x="30854" y="43095"/>
                </a:lnTo>
                <a:lnTo>
                  <a:pt x="30774" y="43135"/>
                </a:lnTo>
                <a:lnTo>
                  <a:pt x="30695" y="43214"/>
                </a:lnTo>
                <a:lnTo>
                  <a:pt x="30616" y="43293"/>
                </a:lnTo>
                <a:lnTo>
                  <a:pt x="30556" y="43393"/>
                </a:lnTo>
                <a:lnTo>
                  <a:pt x="30516" y="43492"/>
                </a:lnTo>
                <a:lnTo>
                  <a:pt x="30516" y="43591"/>
                </a:lnTo>
                <a:lnTo>
                  <a:pt x="30516" y="43690"/>
                </a:lnTo>
                <a:lnTo>
                  <a:pt x="30516" y="43809"/>
                </a:lnTo>
                <a:lnTo>
                  <a:pt x="30556" y="43908"/>
                </a:lnTo>
                <a:lnTo>
                  <a:pt x="30596" y="44008"/>
                </a:lnTo>
                <a:lnTo>
                  <a:pt x="30675" y="44087"/>
                </a:lnTo>
                <a:lnTo>
                  <a:pt x="30735" y="44146"/>
                </a:lnTo>
                <a:lnTo>
                  <a:pt x="30834" y="44206"/>
                </a:lnTo>
                <a:lnTo>
                  <a:pt x="30913" y="44226"/>
                </a:lnTo>
                <a:lnTo>
                  <a:pt x="30993" y="44266"/>
                </a:lnTo>
                <a:lnTo>
                  <a:pt x="31270" y="44266"/>
                </a:lnTo>
                <a:lnTo>
                  <a:pt x="31350" y="44246"/>
                </a:lnTo>
                <a:lnTo>
                  <a:pt x="31429" y="44206"/>
                </a:lnTo>
                <a:lnTo>
                  <a:pt x="31508" y="44146"/>
                </a:lnTo>
                <a:lnTo>
                  <a:pt x="31588" y="44087"/>
                </a:lnTo>
                <a:lnTo>
                  <a:pt x="31647" y="44027"/>
                </a:lnTo>
                <a:lnTo>
                  <a:pt x="31687" y="43948"/>
                </a:lnTo>
                <a:lnTo>
                  <a:pt x="31727" y="43849"/>
                </a:lnTo>
                <a:lnTo>
                  <a:pt x="31747" y="43750"/>
                </a:lnTo>
                <a:lnTo>
                  <a:pt x="31766" y="43631"/>
                </a:lnTo>
                <a:lnTo>
                  <a:pt x="31747" y="43531"/>
                </a:lnTo>
                <a:lnTo>
                  <a:pt x="31727" y="43452"/>
                </a:lnTo>
                <a:lnTo>
                  <a:pt x="31687" y="43353"/>
                </a:lnTo>
                <a:lnTo>
                  <a:pt x="31627" y="43274"/>
                </a:lnTo>
                <a:lnTo>
                  <a:pt x="31568" y="43214"/>
                </a:lnTo>
                <a:lnTo>
                  <a:pt x="31489" y="43154"/>
                </a:lnTo>
                <a:lnTo>
                  <a:pt x="31409" y="43115"/>
                </a:lnTo>
                <a:lnTo>
                  <a:pt x="31330" y="43075"/>
                </a:lnTo>
                <a:lnTo>
                  <a:pt x="31231" y="43055"/>
                </a:lnTo>
                <a:lnTo>
                  <a:pt x="31131" y="43035"/>
                </a:lnTo>
                <a:close/>
                <a:moveTo>
                  <a:pt x="13989" y="43750"/>
                </a:moveTo>
                <a:lnTo>
                  <a:pt x="13870" y="43770"/>
                </a:lnTo>
                <a:lnTo>
                  <a:pt x="13771" y="43809"/>
                </a:lnTo>
                <a:lnTo>
                  <a:pt x="13711" y="43849"/>
                </a:lnTo>
                <a:lnTo>
                  <a:pt x="13671" y="43908"/>
                </a:lnTo>
                <a:lnTo>
                  <a:pt x="13652" y="43948"/>
                </a:lnTo>
                <a:lnTo>
                  <a:pt x="13632" y="44008"/>
                </a:lnTo>
                <a:lnTo>
                  <a:pt x="13632" y="44127"/>
                </a:lnTo>
                <a:lnTo>
                  <a:pt x="13671" y="44246"/>
                </a:lnTo>
                <a:lnTo>
                  <a:pt x="13731" y="44285"/>
                </a:lnTo>
                <a:lnTo>
                  <a:pt x="13771" y="44325"/>
                </a:lnTo>
                <a:lnTo>
                  <a:pt x="13830" y="44345"/>
                </a:lnTo>
                <a:lnTo>
                  <a:pt x="13890" y="44365"/>
                </a:lnTo>
                <a:lnTo>
                  <a:pt x="14009" y="44345"/>
                </a:lnTo>
                <a:lnTo>
                  <a:pt x="14108" y="44305"/>
                </a:lnTo>
                <a:lnTo>
                  <a:pt x="14207" y="44226"/>
                </a:lnTo>
                <a:lnTo>
                  <a:pt x="14247" y="44127"/>
                </a:lnTo>
                <a:lnTo>
                  <a:pt x="14247" y="44067"/>
                </a:lnTo>
                <a:lnTo>
                  <a:pt x="14247" y="44008"/>
                </a:lnTo>
                <a:lnTo>
                  <a:pt x="14227" y="43948"/>
                </a:lnTo>
                <a:lnTo>
                  <a:pt x="14187" y="43889"/>
                </a:lnTo>
                <a:lnTo>
                  <a:pt x="14148" y="43829"/>
                </a:lnTo>
                <a:lnTo>
                  <a:pt x="14088" y="43809"/>
                </a:lnTo>
                <a:lnTo>
                  <a:pt x="14048" y="43770"/>
                </a:lnTo>
                <a:lnTo>
                  <a:pt x="13989" y="43750"/>
                </a:lnTo>
                <a:close/>
                <a:moveTo>
                  <a:pt x="34981" y="42996"/>
                </a:moveTo>
                <a:lnTo>
                  <a:pt x="34862" y="43035"/>
                </a:lnTo>
                <a:lnTo>
                  <a:pt x="34762" y="43075"/>
                </a:lnTo>
                <a:lnTo>
                  <a:pt x="34663" y="43154"/>
                </a:lnTo>
                <a:lnTo>
                  <a:pt x="34584" y="43254"/>
                </a:lnTo>
                <a:lnTo>
                  <a:pt x="34524" y="43353"/>
                </a:lnTo>
                <a:lnTo>
                  <a:pt x="34465" y="43472"/>
                </a:lnTo>
                <a:lnTo>
                  <a:pt x="34445" y="43591"/>
                </a:lnTo>
                <a:lnTo>
                  <a:pt x="34445" y="43710"/>
                </a:lnTo>
                <a:lnTo>
                  <a:pt x="34445" y="43829"/>
                </a:lnTo>
                <a:lnTo>
                  <a:pt x="34485" y="43948"/>
                </a:lnTo>
                <a:lnTo>
                  <a:pt x="34544" y="44047"/>
                </a:lnTo>
                <a:lnTo>
                  <a:pt x="34604" y="44146"/>
                </a:lnTo>
                <a:lnTo>
                  <a:pt x="34683" y="44226"/>
                </a:lnTo>
                <a:lnTo>
                  <a:pt x="34762" y="44285"/>
                </a:lnTo>
                <a:lnTo>
                  <a:pt x="34862" y="44325"/>
                </a:lnTo>
                <a:lnTo>
                  <a:pt x="34961" y="44365"/>
                </a:lnTo>
                <a:lnTo>
                  <a:pt x="35060" y="44385"/>
                </a:lnTo>
                <a:lnTo>
                  <a:pt x="35258" y="44385"/>
                </a:lnTo>
                <a:lnTo>
                  <a:pt x="35358" y="44365"/>
                </a:lnTo>
                <a:lnTo>
                  <a:pt x="35457" y="44325"/>
                </a:lnTo>
                <a:lnTo>
                  <a:pt x="35536" y="44266"/>
                </a:lnTo>
                <a:lnTo>
                  <a:pt x="35616" y="44206"/>
                </a:lnTo>
                <a:lnTo>
                  <a:pt x="35695" y="44127"/>
                </a:lnTo>
                <a:lnTo>
                  <a:pt x="35754" y="44047"/>
                </a:lnTo>
                <a:lnTo>
                  <a:pt x="35814" y="43928"/>
                </a:lnTo>
                <a:lnTo>
                  <a:pt x="35854" y="43829"/>
                </a:lnTo>
                <a:lnTo>
                  <a:pt x="35873" y="43710"/>
                </a:lnTo>
                <a:lnTo>
                  <a:pt x="35873" y="43591"/>
                </a:lnTo>
                <a:lnTo>
                  <a:pt x="35834" y="43492"/>
                </a:lnTo>
                <a:lnTo>
                  <a:pt x="35794" y="43393"/>
                </a:lnTo>
                <a:lnTo>
                  <a:pt x="35754" y="43313"/>
                </a:lnTo>
                <a:lnTo>
                  <a:pt x="35675" y="43234"/>
                </a:lnTo>
                <a:lnTo>
                  <a:pt x="35596" y="43154"/>
                </a:lnTo>
                <a:lnTo>
                  <a:pt x="35496" y="43095"/>
                </a:lnTo>
                <a:lnTo>
                  <a:pt x="35397" y="43035"/>
                </a:lnTo>
                <a:lnTo>
                  <a:pt x="35298" y="43016"/>
                </a:lnTo>
                <a:lnTo>
                  <a:pt x="35199" y="42996"/>
                </a:lnTo>
                <a:close/>
                <a:moveTo>
                  <a:pt x="38096" y="43154"/>
                </a:moveTo>
                <a:lnTo>
                  <a:pt x="37996" y="43174"/>
                </a:lnTo>
                <a:lnTo>
                  <a:pt x="37877" y="43214"/>
                </a:lnTo>
                <a:lnTo>
                  <a:pt x="37758" y="43274"/>
                </a:lnTo>
                <a:lnTo>
                  <a:pt x="37659" y="43373"/>
                </a:lnTo>
                <a:lnTo>
                  <a:pt x="37580" y="43472"/>
                </a:lnTo>
                <a:lnTo>
                  <a:pt x="37500" y="43591"/>
                </a:lnTo>
                <a:lnTo>
                  <a:pt x="37461" y="43710"/>
                </a:lnTo>
                <a:lnTo>
                  <a:pt x="37441" y="43829"/>
                </a:lnTo>
                <a:lnTo>
                  <a:pt x="37441" y="43968"/>
                </a:lnTo>
                <a:lnTo>
                  <a:pt x="37461" y="44087"/>
                </a:lnTo>
                <a:lnTo>
                  <a:pt x="37500" y="44226"/>
                </a:lnTo>
                <a:lnTo>
                  <a:pt x="37560" y="44345"/>
                </a:lnTo>
                <a:lnTo>
                  <a:pt x="37639" y="44444"/>
                </a:lnTo>
                <a:lnTo>
                  <a:pt x="37739" y="44523"/>
                </a:lnTo>
                <a:lnTo>
                  <a:pt x="37838" y="44583"/>
                </a:lnTo>
                <a:lnTo>
                  <a:pt x="37937" y="44643"/>
                </a:lnTo>
                <a:lnTo>
                  <a:pt x="38056" y="44662"/>
                </a:lnTo>
                <a:lnTo>
                  <a:pt x="38175" y="44682"/>
                </a:lnTo>
                <a:lnTo>
                  <a:pt x="38274" y="44682"/>
                </a:lnTo>
                <a:lnTo>
                  <a:pt x="38393" y="44662"/>
                </a:lnTo>
                <a:lnTo>
                  <a:pt x="38492" y="44643"/>
                </a:lnTo>
                <a:lnTo>
                  <a:pt x="38612" y="44583"/>
                </a:lnTo>
                <a:lnTo>
                  <a:pt x="38691" y="44523"/>
                </a:lnTo>
                <a:lnTo>
                  <a:pt x="38790" y="44464"/>
                </a:lnTo>
                <a:lnTo>
                  <a:pt x="38850" y="44365"/>
                </a:lnTo>
                <a:lnTo>
                  <a:pt x="38929" y="44266"/>
                </a:lnTo>
                <a:lnTo>
                  <a:pt x="38969" y="44146"/>
                </a:lnTo>
                <a:lnTo>
                  <a:pt x="38988" y="44027"/>
                </a:lnTo>
                <a:lnTo>
                  <a:pt x="39008" y="43889"/>
                </a:lnTo>
                <a:lnTo>
                  <a:pt x="38988" y="43770"/>
                </a:lnTo>
                <a:lnTo>
                  <a:pt x="38949" y="43650"/>
                </a:lnTo>
                <a:lnTo>
                  <a:pt x="38909" y="43551"/>
                </a:lnTo>
                <a:lnTo>
                  <a:pt x="38830" y="43452"/>
                </a:lnTo>
                <a:lnTo>
                  <a:pt x="38750" y="43373"/>
                </a:lnTo>
                <a:lnTo>
                  <a:pt x="38671" y="43293"/>
                </a:lnTo>
                <a:lnTo>
                  <a:pt x="38552" y="43234"/>
                </a:lnTo>
                <a:lnTo>
                  <a:pt x="38453" y="43194"/>
                </a:lnTo>
                <a:lnTo>
                  <a:pt x="38334" y="43154"/>
                </a:lnTo>
                <a:close/>
                <a:moveTo>
                  <a:pt x="43949" y="43154"/>
                </a:moveTo>
                <a:lnTo>
                  <a:pt x="43810" y="43174"/>
                </a:lnTo>
                <a:lnTo>
                  <a:pt x="43671" y="43194"/>
                </a:lnTo>
                <a:lnTo>
                  <a:pt x="43532" y="43254"/>
                </a:lnTo>
                <a:lnTo>
                  <a:pt x="43413" y="43333"/>
                </a:lnTo>
                <a:lnTo>
                  <a:pt x="43294" y="43432"/>
                </a:lnTo>
                <a:lnTo>
                  <a:pt x="43195" y="43531"/>
                </a:lnTo>
                <a:lnTo>
                  <a:pt x="43135" y="43631"/>
                </a:lnTo>
                <a:lnTo>
                  <a:pt x="43076" y="43770"/>
                </a:lnTo>
                <a:lnTo>
                  <a:pt x="43036" y="43908"/>
                </a:lnTo>
                <a:lnTo>
                  <a:pt x="43016" y="44047"/>
                </a:lnTo>
                <a:lnTo>
                  <a:pt x="43036" y="44226"/>
                </a:lnTo>
                <a:lnTo>
                  <a:pt x="43076" y="44385"/>
                </a:lnTo>
                <a:lnTo>
                  <a:pt x="43135" y="44523"/>
                </a:lnTo>
                <a:lnTo>
                  <a:pt x="43215" y="44643"/>
                </a:lnTo>
                <a:lnTo>
                  <a:pt x="43334" y="44742"/>
                </a:lnTo>
                <a:lnTo>
                  <a:pt x="43453" y="44841"/>
                </a:lnTo>
                <a:lnTo>
                  <a:pt x="43592" y="44920"/>
                </a:lnTo>
                <a:lnTo>
                  <a:pt x="43750" y="44980"/>
                </a:lnTo>
                <a:lnTo>
                  <a:pt x="44028" y="44980"/>
                </a:lnTo>
                <a:lnTo>
                  <a:pt x="44147" y="44960"/>
                </a:lnTo>
                <a:lnTo>
                  <a:pt x="44286" y="44920"/>
                </a:lnTo>
                <a:lnTo>
                  <a:pt x="44405" y="44841"/>
                </a:lnTo>
                <a:lnTo>
                  <a:pt x="44504" y="44762"/>
                </a:lnTo>
                <a:lnTo>
                  <a:pt x="44603" y="44662"/>
                </a:lnTo>
                <a:lnTo>
                  <a:pt x="44703" y="44563"/>
                </a:lnTo>
                <a:lnTo>
                  <a:pt x="44762" y="44444"/>
                </a:lnTo>
                <a:lnTo>
                  <a:pt x="44802" y="44325"/>
                </a:lnTo>
                <a:lnTo>
                  <a:pt x="44842" y="44186"/>
                </a:lnTo>
                <a:lnTo>
                  <a:pt x="44842" y="44047"/>
                </a:lnTo>
                <a:lnTo>
                  <a:pt x="44822" y="43908"/>
                </a:lnTo>
                <a:lnTo>
                  <a:pt x="44782" y="43789"/>
                </a:lnTo>
                <a:lnTo>
                  <a:pt x="44723" y="43650"/>
                </a:lnTo>
                <a:lnTo>
                  <a:pt x="44663" y="43551"/>
                </a:lnTo>
                <a:lnTo>
                  <a:pt x="44564" y="43432"/>
                </a:lnTo>
                <a:lnTo>
                  <a:pt x="44465" y="43353"/>
                </a:lnTo>
                <a:lnTo>
                  <a:pt x="44346" y="43274"/>
                </a:lnTo>
                <a:lnTo>
                  <a:pt x="44207" y="43214"/>
                </a:lnTo>
                <a:lnTo>
                  <a:pt x="44088" y="43174"/>
                </a:lnTo>
                <a:lnTo>
                  <a:pt x="43949" y="43154"/>
                </a:lnTo>
                <a:close/>
                <a:moveTo>
                  <a:pt x="10695" y="44504"/>
                </a:moveTo>
                <a:lnTo>
                  <a:pt x="10596" y="44523"/>
                </a:lnTo>
                <a:lnTo>
                  <a:pt x="10517" y="44583"/>
                </a:lnTo>
                <a:lnTo>
                  <a:pt x="10477" y="44662"/>
                </a:lnTo>
                <a:lnTo>
                  <a:pt x="10437" y="44742"/>
                </a:lnTo>
                <a:lnTo>
                  <a:pt x="10457" y="44841"/>
                </a:lnTo>
                <a:lnTo>
                  <a:pt x="10517" y="44940"/>
                </a:lnTo>
                <a:lnTo>
                  <a:pt x="10616" y="45000"/>
                </a:lnTo>
                <a:lnTo>
                  <a:pt x="10715" y="45019"/>
                </a:lnTo>
                <a:lnTo>
                  <a:pt x="10794" y="44980"/>
                </a:lnTo>
                <a:lnTo>
                  <a:pt x="10874" y="44940"/>
                </a:lnTo>
                <a:lnTo>
                  <a:pt x="10933" y="44861"/>
                </a:lnTo>
                <a:lnTo>
                  <a:pt x="10953" y="44762"/>
                </a:lnTo>
                <a:lnTo>
                  <a:pt x="10933" y="44682"/>
                </a:lnTo>
                <a:lnTo>
                  <a:pt x="10913" y="44623"/>
                </a:lnTo>
                <a:lnTo>
                  <a:pt x="10874" y="44583"/>
                </a:lnTo>
                <a:lnTo>
                  <a:pt x="10834" y="44543"/>
                </a:lnTo>
                <a:lnTo>
                  <a:pt x="10775" y="44523"/>
                </a:lnTo>
                <a:lnTo>
                  <a:pt x="10695" y="44504"/>
                </a:lnTo>
                <a:close/>
                <a:moveTo>
                  <a:pt x="29306" y="43829"/>
                </a:moveTo>
                <a:lnTo>
                  <a:pt x="29227" y="43849"/>
                </a:lnTo>
                <a:lnTo>
                  <a:pt x="29128" y="43869"/>
                </a:lnTo>
                <a:lnTo>
                  <a:pt x="29048" y="43889"/>
                </a:lnTo>
                <a:lnTo>
                  <a:pt x="28969" y="43948"/>
                </a:lnTo>
                <a:lnTo>
                  <a:pt x="28889" y="44008"/>
                </a:lnTo>
                <a:lnTo>
                  <a:pt x="28810" y="44087"/>
                </a:lnTo>
                <a:lnTo>
                  <a:pt x="28770" y="44186"/>
                </a:lnTo>
                <a:lnTo>
                  <a:pt x="28731" y="44285"/>
                </a:lnTo>
                <a:lnTo>
                  <a:pt x="28711" y="44385"/>
                </a:lnTo>
                <a:lnTo>
                  <a:pt x="28711" y="44484"/>
                </a:lnTo>
                <a:lnTo>
                  <a:pt x="28731" y="44583"/>
                </a:lnTo>
                <a:lnTo>
                  <a:pt x="28770" y="44682"/>
                </a:lnTo>
                <a:lnTo>
                  <a:pt x="28810" y="44781"/>
                </a:lnTo>
                <a:lnTo>
                  <a:pt x="28949" y="44900"/>
                </a:lnTo>
                <a:lnTo>
                  <a:pt x="29108" y="45000"/>
                </a:lnTo>
                <a:lnTo>
                  <a:pt x="29187" y="45019"/>
                </a:lnTo>
                <a:lnTo>
                  <a:pt x="29266" y="45039"/>
                </a:lnTo>
                <a:lnTo>
                  <a:pt x="29465" y="45039"/>
                </a:lnTo>
                <a:lnTo>
                  <a:pt x="29544" y="45000"/>
                </a:lnTo>
                <a:lnTo>
                  <a:pt x="29643" y="44960"/>
                </a:lnTo>
                <a:lnTo>
                  <a:pt x="29703" y="44900"/>
                </a:lnTo>
                <a:lnTo>
                  <a:pt x="29782" y="44821"/>
                </a:lnTo>
                <a:lnTo>
                  <a:pt x="29842" y="44742"/>
                </a:lnTo>
                <a:lnTo>
                  <a:pt x="29881" y="44662"/>
                </a:lnTo>
                <a:lnTo>
                  <a:pt x="29921" y="44563"/>
                </a:lnTo>
                <a:lnTo>
                  <a:pt x="29941" y="44484"/>
                </a:lnTo>
                <a:lnTo>
                  <a:pt x="29941" y="44385"/>
                </a:lnTo>
                <a:lnTo>
                  <a:pt x="29921" y="44285"/>
                </a:lnTo>
                <a:lnTo>
                  <a:pt x="29881" y="44186"/>
                </a:lnTo>
                <a:lnTo>
                  <a:pt x="29842" y="44107"/>
                </a:lnTo>
                <a:lnTo>
                  <a:pt x="29782" y="44047"/>
                </a:lnTo>
                <a:lnTo>
                  <a:pt x="29723" y="43988"/>
                </a:lnTo>
                <a:lnTo>
                  <a:pt x="29643" y="43928"/>
                </a:lnTo>
                <a:lnTo>
                  <a:pt x="29564" y="43889"/>
                </a:lnTo>
                <a:lnTo>
                  <a:pt x="29485" y="43869"/>
                </a:lnTo>
                <a:lnTo>
                  <a:pt x="29405" y="43849"/>
                </a:lnTo>
                <a:lnTo>
                  <a:pt x="29306" y="43829"/>
                </a:lnTo>
                <a:close/>
                <a:moveTo>
                  <a:pt x="15755" y="44404"/>
                </a:moveTo>
                <a:lnTo>
                  <a:pt x="15695" y="44424"/>
                </a:lnTo>
                <a:lnTo>
                  <a:pt x="15556" y="44484"/>
                </a:lnTo>
                <a:lnTo>
                  <a:pt x="15457" y="44583"/>
                </a:lnTo>
                <a:lnTo>
                  <a:pt x="15437" y="44623"/>
                </a:lnTo>
                <a:lnTo>
                  <a:pt x="15398" y="44702"/>
                </a:lnTo>
                <a:lnTo>
                  <a:pt x="15398" y="44762"/>
                </a:lnTo>
                <a:lnTo>
                  <a:pt x="15398" y="44821"/>
                </a:lnTo>
                <a:lnTo>
                  <a:pt x="15437" y="44900"/>
                </a:lnTo>
                <a:lnTo>
                  <a:pt x="15477" y="44960"/>
                </a:lnTo>
                <a:lnTo>
                  <a:pt x="15517" y="45019"/>
                </a:lnTo>
                <a:lnTo>
                  <a:pt x="15576" y="45079"/>
                </a:lnTo>
                <a:lnTo>
                  <a:pt x="15636" y="45099"/>
                </a:lnTo>
                <a:lnTo>
                  <a:pt x="15695" y="45119"/>
                </a:lnTo>
                <a:lnTo>
                  <a:pt x="15834" y="45119"/>
                </a:lnTo>
                <a:lnTo>
                  <a:pt x="15953" y="45059"/>
                </a:lnTo>
                <a:lnTo>
                  <a:pt x="16072" y="44960"/>
                </a:lnTo>
                <a:lnTo>
                  <a:pt x="16112" y="44920"/>
                </a:lnTo>
                <a:lnTo>
                  <a:pt x="16132" y="44841"/>
                </a:lnTo>
                <a:lnTo>
                  <a:pt x="16152" y="44781"/>
                </a:lnTo>
                <a:lnTo>
                  <a:pt x="16152" y="44702"/>
                </a:lnTo>
                <a:lnTo>
                  <a:pt x="16132" y="44643"/>
                </a:lnTo>
                <a:lnTo>
                  <a:pt x="16092" y="44563"/>
                </a:lnTo>
                <a:lnTo>
                  <a:pt x="16032" y="44504"/>
                </a:lnTo>
                <a:lnTo>
                  <a:pt x="15973" y="44444"/>
                </a:lnTo>
                <a:lnTo>
                  <a:pt x="15913" y="44424"/>
                </a:lnTo>
                <a:lnTo>
                  <a:pt x="15834" y="44404"/>
                </a:lnTo>
                <a:close/>
                <a:moveTo>
                  <a:pt x="7501" y="44960"/>
                </a:moveTo>
                <a:lnTo>
                  <a:pt x="7421" y="44980"/>
                </a:lnTo>
                <a:lnTo>
                  <a:pt x="7362" y="45000"/>
                </a:lnTo>
                <a:lnTo>
                  <a:pt x="7322" y="45059"/>
                </a:lnTo>
                <a:lnTo>
                  <a:pt x="7302" y="45139"/>
                </a:lnTo>
                <a:lnTo>
                  <a:pt x="7322" y="45218"/>
                </a:lnTo>
                <a:lnTo>
                  <a:pt x="7382" y="45258"/>
                </a:lnTo>
                <a:lnTo>
                  <a:pt x="7441" y="45297"/>
                </a:lnTo>
                <a:lnTo>
                  <a:pt x="7560" y="45297"/>
                </a:lnTo>
                <a:lnTo>
                  <a:pt x="7600" y="45258"/>
                </a:lnTo>
                <a:lnTo>
                  <a:pt x="7640" y="45218"/>
                </a:lnTo>
                <a:lnTo>
                  <a:pt x="7660" y="45139"/>
                </a:lnTo>
                <a:lnTo>
                  <a:pt x="7640" y="45059"/>
                </a:lnTo>
                <a:lnTo>
                  <a:pt x="7620" y="45000"/>
                </a:lnTo>
                <a:lnTo>
                  <a:pt x="7560" y="44960"/>
                </a:lnTo>
                <a:close/>
                <a:moveTo>
                  <a:pt x="33334" y="44067"/>
                </a:moveTo>
                <a:lnTo>
                  <a:pt x="33135" y="44146"/>
                </a:lnTo>
                <a:lnTo>
                  <a:pt x="33056" y="44206"/>
                </a:lnTo>
                <a:lnTo>
                  <a:pt x="32977" y="44266"/>
                </a:lnTo>
                <a:lnTo>
                  <a:pt x="32917" y="44345"/>
                </a:lnTo>
                <a:lnTo>
                  <a:pt x="32858" y="44424"/>
                </a:lnTo>
                <a:lnTo>
                  <a:pt x="32818" y="44523"/>
                </a:lnTo>
                <a:lnTo>
                  <a:pt x="32778" y="44623"/>
                </a:lnTo>
                <a:lnTo>
                  <a:pt x="32758" y="44742"/>
                </a:lnTo>
                <a:lnTo>
                  <a:pt x="32758" y="44841"/>
                </a:lnTo>
                <a:lnTo>
                  <a:pt x="32798" y="44940"/>
                </a:lnTo>
                <a:lnTo>
                  <a:pt x="32838" y="45039"/>
                </a:lnTo>
                <a:lnTo>
                  <a:pt x="32877" y="45139"/>
                </a:lnTo>
                <a:lnTo>
                  <a:pt x="32957" y="45218"/>
                </a:lnTo>
                <a:lnTo>
                  <a:pt x="33016" y="45297"/>
                </a:lnTo>
                <a:lnTo>
                  <a:pt x="33116" y="45357"/>
                </a:lnTo>
                <a:lnTo>
                  <a:pt x="33215" y="45416"/>
                </a:lnTo>
                <a:lnTo>
                  <a:pt x="33314" y="45436"/>
                </a:lnTo>
                <a:lnTo>
                  <a:pt x="33433" y="45456"/>
                </a:lnTo>
                <a:lnTo>
                  <a:pt x="33532" y="45456"/>
                </a:lnTo>
                <a:lnTo>
                  <a:pt x="33631" y="45436"/>
                </a:lnTo>
                <a:lnTo>
                  <a:pt x="33731" y="45396"/>
                </a:lnTo>
                <a:lnTo>
                  <a:pt x="33830" y="45337"/>
                </a:lnTo>
                <a:lnTo>
                  <a:pt x="33929" y="45277"/>
                </a:lnTo>
                <a:lnTo>
                  <a:pt x="34008" y="45198"/>
                </a:lnTo>
                <a:lnTo>
                  <a:pt x="34068" y="45119"/>
                </a:lnTo>
                <a:lnTo>
                  <a:pt x="34127" y="45039"/>
                </a:lnTo>
                <a:lnTo>
                  <a:pt x="34147" y="44940"/>
                </a:lnTo>
                <a:lnTo>
                  <a:pt x="34187" y="44821"/>
                </a:lnTo>
                <a:lnTo>
                  <a:pt x="34187" y="44722"/>
                </a:lnTo>
                <a:lnTo>
                  <a:pt x="34167" y="44603"/>
                </a:lnTo>
                <a:lnTo>
                  <a:pt x="34127" y="44504"/>
                </a:lnTo>
                <a:lnTo>
                  <a:pt x="34068" y="44385"/>
                </a:lnTo>
                <a:lnTo>
                  <a:pt x="33989" y="44285"/>
                </a:lnTo>
                <a:lnTo>
                  <a:pt x="33909" y="44206"/>
                </a:lnTo>
                <a:lnTo>
                  <a:pt x="33810" y="44146"/>
                </a:lnTo>
                <a:lnTo>
                  <a:pt x="33691" y="44107"/>
                </a:lnTo>
                <a:lnTo>
                  <a:pt x="33572" y="44067"/>
                </a:lnTo>
                <a:close/>
                <a:moveTo>
                  <a:pt x="4465" y="45297"/>
                </a:moveTo>
                <a:lnTo>
                  <a:pt x="4425" y="45317"/>
                </a:lnTo>
                <a:lnTo>
                  <a:pt x="4406" y="45357"/>
                </a:lnTo>
                <a:lnTo>
                  <a:pt x="4406" y="45396"/>
                </a:lnTo>
                <a:lnTo>
                  <a:pt x="4406" y="45436"/>
                </a:lnTo>
                <a:lnTo>
                  <a:pt x="4425" y="45476"/>
                </a:lnTo>
                <a:lnTo>
                  <a:pt x="4465" y="45496"/>
                </a:lnTo>
                <a:lnTo>
                  <a:pt x="4545" y="45496"/>
                </a:lnTo>
                <a:lnTo>
                  <a:pt x="4564" y="45476"/>
                </a:lnTo>
                <a:lnTo>
                  <a:pt x="4584" y="45436"/>
                </a:lnTo>
                <a:lnTo>
                  <a:pt x="4584" y="45396"/>
                </a:lnTo>
                <a:lnTo>
                  <a:pt x="4564" y="45337"/>
                </a:lnTo>
                <a:lnTo>
                  <a:pt x="4545" y="45317"/>
                </a:lnTo>
                <a:lnTo>
                  <a:pt x="4505" y="45297"/>
                </a:lnTo>
                <a:close/>
                <a:moveTo>
                  <a:pt x="40278" y="43908"/>
                </a:moveTo>
                <a:lnTo>
                  <a:pt x="40159" y="43928"/>
                </a:lnTo>
                <a:lnTo>
                  <a:pt x="40040" y="43968"/>
                </a:lnTo>
                <a:lnTo>
                  <a:pt x="39941" y="44027"/>
                </a:lnTo>
                <a:lnTo>
                  <a:pt x="39842" y="44107"/>
                </a:lnTo>
                <a:lnTo>
                  <a:pt x="39742" y="44186"/>
                </a:lnTo>
                <a:lnTo>
                  <a:pt x="39663" y="44305"/>
                </a:lnTo>
                <a:lnTo>
                  <a:pt x="39604" y="44424"/>
                </a:lnTo>
                <a:lnTo>
                  <a:pt x="39564" y="44563"/>
                </a:lnTo>
                <a:lnTo>
                  <a:pt x="39544" y="44702"/>
                </a:lnTo>
                <a:lnTo>
                  <a:pt x="39564" y="44841"/>
                </a:lnTo>
                <a:lnTo>
                  <a:pt x="39584" y="44980"/>
                </a:lnTo>
                <a:lnTo>
                  <a:pt x="39643" y="45119"/>
                </a:lnTo>
                <a:lnTo>
                  <a:pt x="39723" y="45238"/>
                </a:lnTo>
                <a:lnTo>
                  <a:pt x="39822" y="45357"/>
                </a:lnTo>
                <a:lnTo>
                  <a:pt x="39941" y="45456"/>
                </a:lnTo>
                <a:lnTo>
                  <a:pt x="40060" y="45516"/>
                </a:lnTo>
                <a:lnTo>
                  <a:pt x="40179" y="45555"/>
                </a:lnTo>
                <a:lnTo>
                  <a:pt x="40318" y="45575"/>
                </a:lnTo>
                <a:lnTo>
                  <a:pt x="40437" y="45595"/>
                </a:lnTo>
                <a:lnTo>
                  <a:pt x="40576" y="45575"/>
                </a:lnTo>
                <a:lnTo>
                  <a:pt x="40695" y="45535"/>
                </a:lnTo>
                <a:lnTo>
                  <a:pt x="40814" y="45496"/>
                </a:lnTo>
                <a:lnTo>
                  <a:pt x="40913" y="45416"/>
                </a:lnTo>
                <a:lnTo>
                  <a:pt x="41012" y="45317"/>
                </a:lnTo>
                <a:lnTo>
                  <a:pt x="41092" y="45218"/>
                </a:lnTo>
                <a:lnTo>
                  <a:pt x="41171" y="45099"/>
                </a:lnTo>
                <a:lnTo>
                  <a:pt x="41211" y="44980"/>
                </a:lnTo>
                <a:lnTo>
                  <a:pt x="41231" y="44841"/>
                </a:lnTo>
                <a:lnTo>
                  <a:pt x="41250" y="44722"/>
                </a:lnTo>
                <a:lnTo>
                  <a:pt x="41231" y="44583"/>
                </a:lnTo>
                <a:lnTo>
                  <a:pt x="41191" y="44444"/>
                </a:lnTo>
                <a:lnTo>
                  <a:pt x="41131" y="44325"/>
                </a:lnTo>
                <a:lnTo>
                  <a:pt x="41072" y="44226"/>
                </a:lnTo>
                <a:lnTo>
                  <a:pt x="40973" y="44127"/>
                </a:lnTo>
                <a:lnTo>
                  <a:pt x="40873" y="44047"/>
                </a:lnTo>
                <a:lnTo>
                  <a:pt x="40774" y="43988"/>
                </a:lnTo>
                <a:lnTo>
                  <a:pt x="40655" y="43948"/>
                </a:lnTo>
                <a:lnTo>
                  <a:pt x="40536" y="43908"/>
                </a:lnTo>
                <a:close/>
                <a:moveTo>
                  <a:pt x="27382" y="44444"/>
                </a:moveTo>
                <a:lnTo>
                  <a:pt x="27302" y="44464"/>
                </a:lnTo>
                <a:lnTo>
                  <a:pt x="27203" y="44484"/>
                </a:lnTo>
                <a:lnTo>
                  <a:pt x="27124" y="44543"/>
                </a:lnTo>
                <a:lnTo>
                  <a:pt x="27044" y="44603"/>
                </a:lnTo>
                <a:lnTo>
                  <a:pt x="26965" y="44682"/>
                </a:lnTo>
                <a:lnTo>
                  <a:pt x="26925" y="44781"/>
                </a:lnTo>
                <a:lnTo>
                  <a:pt x="26885" y="44861"/>
                </a:lnTo>
                <a:lnTo>
                  <a:pt x="26866" y="44960"/>
                </a:lnTo>
                <a:lnTo>
                  <a:pt x="26866" y="45059"/>
                </a:lnTo>
                <a:lnTo>
                  <a:pt x="26885" y="45158"/>
                </a:lnTo>
                <a:lnTo>
                  <a:pt x="26905" y="45258"/>
                </a:lnTo>
                <a:lnTo>
                  <a:pt x="26945" y="45337"/>
                </a:lnTo>
                <a:lnTo>
                  <a:pt x="27005" y="45416"/>
                </a:lnTo>
                <a:lnTo>
                  <a:pt x="27064" y="45476"/>
                </a:lnTo>
                <a:lnTo>
                  <a:pt x="27143" y="45535"/>
                </a:lnTo>
                <a:lnTo>
                  <a:pt x="27223" y="45575"/>
                </a:lnTo>
                <a:lnTo>
                  <a:pt x="27302" y="45595"/>
                </a:lnTo>
                <a:lnTo>
                  <a:pt x="27461" y="45615"/>
                </a:lnTo>
                <a:lnTo>
                  <a:pt x="27560" y="45595"/>
                </a:lnTo>
                <a:lnTo>
                  <a:pt x="27639" y="45575"/>
                </a:lnTo>
                <a:lnTo>
                  <a:pt x="27719" y="45555"/>
                </a:lnTo>
                <a:lnTo>
                  <a:pt x="27798" y="45516"/>
                </a:lnTo>
                <a:lnTo>
                  <a:pt x="27858" y="45456"/>
                </a:lnTo>
                <a:lnTo>
                  <a:pt x="27917" y="45377"/>
                </a:lnTo>
                <a:lnTo>
                  <a:pt x="27977" y="45297"/>
                </a:lnTo>
                <a:lnTo>
                  <a:pt x="27997" y="45218"/>
                </a:lnTo>
                <a:lnTo>
                  <a:pt x="28016" y="45119"/>
                </a:lnTo>
                <a:lnTo>
                  <a:pt x="28036" y="45039"/>
                </a:lnTo>
                <a:lnTo>
                  <a:pt x="28016" y="44940"/>
                </a:lnTo>
                <a:lnTo>
                  <a:pt x="27997" y="44861"/>
                </a:lnTo>
                <a:lnTo>
                  <a:pt x="27957" y="44781"/>
                </a:lnTo>
                <a:lnTo>
                  <a:pt x="27917" y="44702"/>
                </a:lnTo>
                <a:lnTo>
                  <a:pt x="27798" y="44563"/>
                </a:lnTo>
                <a:lnTo>
                  <a:pt x="27719" y="44523"/>
                </a:lnTo>
                <a:lnTo>
                  <a:pt x="27639" y="44484"/>
                </a:lnTo>
                <a:lnTo>
                  <a:pt x="27560" y="44464"/>
                </a:lnTo>
                <a:lnTo>
                  <a:pt x="27481" y="44444"/>
                </a:lnTo>
                <a:close/>
                <a:moveTo>
                  <a:pt x="17620" y="44861"/>
                </a:moveTo>
                <a:lnTo>
                  <a:pt x="17481" y="44900"/>
                </a:lnTo>
                <a:lnTo>
                  <a:pt x="17401" y="44960"/>
                </a:lnTo>
                <a:lnTo>
                  <a:pt x="17342" y="45019"/>
                </a:lnTo>
                <a:lnTo>
                  <a:pt x="17302" y="45099"/>
                </a:lnTo>
                <a:lnTo>
                  <a:pt x="17282" y="45158"/>
                </a:lnTo>
                <a:lnTo>
                  <a:pt x="17282" y="45258"/>
                </a:lnTo>
                <a:lnTo>
                  <a:pt x="17282" y="45337"/>
                </a:lnTo>
                <a:lnTo>
                  <a:pt x="17342" y="45496"/>
                </a:lnTo>
                <a:lnTo>
                  <a:pt x="17382" y="45575"/>
                </a:lnTo>
                <a:lnTo>
                  <a:pt x="17441" y="45635"/>
                </a:lnTo>
                <a:lnTo>
                  <a:pt x="17521" y="45674"/>
                </a:lnTo>
                <a:lnTo>
                  <a:pt x="17580" y="45694"/>
                </a:lnTo>
                <a:lnTo>
                  <a:pt x="17659" y="45694"/>
                </a:lnTo>
                <a:lnTo>
                  <a:pt x="17739" y="45674"/>
                </a:lnTo>
                <a:lnTo>
                  <a:pt x="17818" y="45654"/>
                </a:lnTo>
                <a:lnTo>
                  <a:pt x="17878" y="45615"/>
                </a:lnTo>
                <a:lnTo>
                  <a:pt x="17957" y="45575"/>
                </a:lnTo>
                <a:lnTo>
                  <a:pt x="17997" y="45516"/>
                </a:lnTo>
                <a:lnTo>
                  <a:pt x="18056" y="45436"/>
                </a:lnTo>
                <a:lnTo>
                  <a:pt x="18076" y="45377"/>
                </a:lnTo>
                <a:lnTo>
                  <a:pt x="18096" y="45297"/>
                </a:lnTo>
                <a:lnTo>
                  <a:pt x="18096" y="45218"/>
                </a:lnTo>
                <a:lnTo>
                  <a:pt x="18076" y="45119"/>
                </a:lnTo>
                <a:lnTo>
                  <a:pt x="18036" y="45039"/>
                </a:lnTo>
                <a:lnTo>
                  <a:pt x="17977" y="44980"/>
                </a:lnTo>
                <a:lnTo>
                  <a:pt x="17917" y="44920"/>
                </a:lnTo>
                <a:lnTo>
                  <a:pt x="17858" y="44881"/>
                </a:lnTo>
                <a:lnTo>
                  <a:pt x="17778" y="44861"/>
                </a:lnTo>
                <a:close/>
                <a:moveTo>
                  <a:pt x="36568" y="44365"/>
                </a:moveTo>
                <a:lnTo>
                  <a:pt x="36449" y="44385"/>
                </a:lnTo>
                <a:lnTo>
                  <a:pt x="36350" y="44424"/>
                </a:lnTo>
                <a:lnTo>
                  <a:pt x="36231" y="44504"/>
                </a:lnTo>
                <a:lnTo>
                  <a:pt x="36131" y="44583"/>
                </a:lnTo>
                <a:lnTo>
                  <a:pt x="36052" y="44682"/>
                </a:lnTo>
                <a:lnTo>
                  <a:pt x="35993" y="44781"/>
                </a:lnTo>
                <a:lnTo>
                  <a:pt x="35933" y="44900"/>
                </a:lnTo>
                <a:lnTo>
                  <a:pt x="35913" y="45019"/>
                </a:lnTo>
                <a:lnTo>
                  <a:pt x="35913" y="45158"/>
                </a:lnTo>
                <a:lnTo>
                  <a:pt x="35933" y="45297"/>
                </a:lnTo>
                <a:lnTo>
                  <a:pt x="35973" y="45416"/>
                </a:lnTo>
                <a:lnTo>
                  <a:pt x="36032" y="45555"/>
                </a:lnTo>
                <a:lnTo>
                  <a:pt x="36112" y="45654"/>
                </a:lnTo>
                <a:lnTo>
                  <a:pt x="36211" y="45734"/>
                </a:lnTo>
                <a:lnTo>
                  <a:pt x="36310" y="45793"/>
                </a:lnTo>
                <a:lnTo>
                  <a:pt x="36409" y="45853"/>
                </a:lnTo>
                <a:lnTo>
                  <a:pt x="36528" y="45892"/>
                </a:lnTo>
                <a:lnTo>
                  <a:pt x="36766" y="45892"/>
                </a:lnTo>
                <a:lnTo>
                  <a:pt x="36885" y="45873"/>
                </a:lnTo>
                <a:lnTo>
                  <a:pt x="37004" y="45833"/>
                </a:lnTo>
                <a:lnTo>
                  <a:pt x="37104" y="45793"/>
                </a:lnTo>
                <a:lnTo>
                  <a:pt x="37203" y="45714"/>
                </a:lnTo>
                <a:lnTo>
                  <a:pt x="37282" y="45635"/>
                </a:lnTo>
                <a:lnTo>
                  <a:pt x="37342" y="45535"/>
                </a:lnTo>
                <a:lnTo>
                  <a:pt x="37401" y="45436"/>
                </a:lnTo>
                <a:lnTo>
                  <a:pt x="37441" y="45317"/>
                </a:lnTo>
                <a:lnTo>
                  <a:pt x="37461" y="45198"/>
                </a:lnTo>
                <a:lnTo>
                  <a:pt x="37461" y="45079"/>
                </a:lnTo>
                <a:lnTo>
                  <a:pt x="37441" y="44960"/>
                </a:lnTo>
                <a:lnTo>
                  <a:pt x="37401" y="44841"/>
                </a:lnTo>
                <a:lnTo>
                  <a:pt x="37342" y="44742"/>
                </a:lnTo>
                <a:lnTo>
                  <a:pt x="37282" y="44643"/>
                </a:lnTo>
                <a:lnTo>
                  <a:pt x="37203" y="44563"/>
                </a:lnTo>
                <a:lnTo>
                  <a:pt x="37104" y="44484"/>
                </a:lnTo>
                <a:lnTo>
                  <a:pt x="37004" y="44444"/>
                </a:lnTo>
                <a:lnTo>
                  <a:pt x="36905" y="44385"/>
                </a:lnTo>
                <a:lnTo>
                  <a:pt x="36786" y="44365"/>
                </a:lnTo>
                <a:close/>
                <a:moveTo>
                  <a:pt x="12402" y="45357"/>
                </a:moveTo>
                <a:lnTo>
                  <a:pt x="12342" y="45377"/>
                </a:lnTo>
                <a:lnTo>
                  <a:pt x="12283" y="45416"/>
                </a:lnTo>
                <a:lnTo>
                  <a:pt x="12223" y="45456"/>
                </a:lnTo>
                <a:lnTo>
                  <a:pt x="12183" y="45516"/>
                </a:lnTo>
                <a:lnTo>
                  <a:pt x="12163" y="45555"/>
                </a:lnTo>
                <a:lnTo>
                  <a:pt x="12144" y="45615"/>
                </a:lnTo>
                <a:lnTo>
                  <a:pt x="12144" y="45734"/>
                </a:lnTo>
                <a:lnTo>
                  <a:pt x="12183" y="45853"/>
                </a:lnTo>
                <a:lnTo>
                  <a:pt x="12283" y="45932"/>
                </a:lnTo>
                <a:lnTo>
                  <a:pt x="12402" y="45992"/>
                </a:lnTo>
                <a:lnTo>
                  <a:pt x="12580" y="45992"/>
                </a:lnTo>
                <a:lnTo>
                  <a:pt x="12640" y="45952"/>
                </a:lnTo>
                <a:lnTo>
                  <a:pt x="12679" y="45912"/>
                </a:lnTo>
                <a:lnTo>
                  <a:pt x="12719" y="45853"/>
                </a:lnTo>
                <a:lnTo>
                  <a:pt x="12779" y="45734"/>
                </a:lnTo>
                <a:lnTo>
                  <a:pt x="12779" y="45615"/>
                </a:lnTo>
                <a:lnTo>
                  <a:pt x="12759" y="45555"/>
                </a:lnTo>
                <a:lnTo>
                  <a:pt x="12719" y="45496"/>
                </a:lnTo>
                <a:lnTo>
                  <a:pt x="12640" y="45416"/>
                </a:lnTo>
                <a:lnTo>
                  <a:pt x="12580" y="45377"/>
                </a:lnTo>
                <a:lnTo>
                  <a:pt x="12521" y="45357"/>
                </a:lnTo>
                <a:close/>
                <a:moveTo>
                  <a:pt x="25457" y="44881"/>
                </a:moveTo>
                <a:lnTo>
                  <a:pt x="25378" y="44900"/>
                </a:lnTo>
                <a:lnTo>
                  <a:pt x="25278" y="44920"/>
                </a:lnTo>
                <a:lnTo>
                  <a:pt x="25199" y="44980"/>
                </a:lnTo>
                <a:lnTo>
                  <a:pt x="25120" y="45039"/>
                </a:lnTo>
                <a:lnTo>
                  <a:pt x="25060" y="45119"/>
                </a:lnTo>
                <a:lnTo>
                  <a:pt x="25020" y="45198"/>
                </a:lnTo>
                <a:lnTo>
                  <a:pt x="24981" y="45297"/>
                </a:lnTo>
                <a:lnTo>
                  <a:pt x="24961" y="45377"/>
                </a:lnTo>
                <a:lnTo>
                  <a:pt x="24961" y="45476"/>
                </a:lnTo>
                <a:lnTo>
                  <a:pt x="24981" y="45575"/>
                </a:lnTo>
                <a:lnTo>
                  <a:pt x="25001" y="45674"/>
                </a:lnTo>
                <a:lnTo>
                  <a:pt x="25040" y="45754"/>
                </a:lnTo>
                <a:lnTo>
                  <a:pt x="25100" y="45833"/>
                </a:lnTo>
                <a:lnTo>
                  <a:pt x="25159" y="45892"/>
                </a:lnTo>
                <a:lnTo>
                  <a:pt x="25239" y="45932"/>
                </a:lnTo>
                <a:lnTo>
                  <a:pt x="25298" y="45972"/>
                </a:lnTo>
                <a:lnTo>
                  <a:pt x="25378" y="45992"/>
                </a:lnTo>
                <a:lnTo>
                  <a:pt x="25556" y="46012"/>
                </a:lnTo>
                <a:lnTo>
                  <a:pt x="25715" y="45972"/>
                </a:lnTo>
                <a:lnTo>
                  <a:pt x="25794" y="45952"/>
                </a:lnTo>
                <a:lnTo>
                  <a:pt x="25874" y="45892"/>
                </a:lnTo>
                <a:lnTo>
                  <a:pt x="25933" y="45853"/>
                </a:lnTo>
                <a:lnTo>
                  <a:pt x="25993" y="45773"/>
                </a:lnTo>
                <a:lnTo>
                  <a:pt x="26032" y="45694"/>
                </a:lnTo>
                <a:lnTo>
                  <a:pt x="26072" y="45615"/>
                </a:lnTo>
                <a:lnTo>
                  <a:pt x="26072" y="45535"/>
                </a:lnTo>
                <a:lnTo>
                  <a:pt x="26072" y="45436"/>
                </a:lnTo>
                <a:lnTo>
                  <a:pt x="26072" y="45357"/>
                </a:lnTo>
                <a:lnTo>
                  <a:pt x="26052" y="45277"/>
                </a:lnTo>
                <a:lnTo>
                  <a:pt x="25953" y="45119"/>
                </a:lnTo>
                <a:lnTo>
                  <a:pt x="25854" y="45000"/>
                </a:lnTo>
                <a:lnTo>
                  <a:pt x="25695" y="44920"/>
                </a:lnTo>
                <a:lnTo>
                  <a:pt x="25616" y="44881"/>
                </a:lnTo>
                <a:close/>
                <a:moveTo>
                  <a:pt x="19604" y="45119"/>
                </a:moveTo>
                <a:lnTo>
                  <a:pt x="19524" y="45139"/>
                </a:lnTo>
                <a:lnTo>
                  <a:pt x="19425" y="45158"/>
                </a:lnTo>
                <a:lnTo>
                  <a:pt x="19346" y="45218"/>
                </a:lnTo>
                <a:lnTo>
                  <a:pt x="19286" y="45277"/>
                </a:lnTo>
                <a:lnTo>
                  <a:pt x="19227" y="45357"/>
                </a:lnTo>
                <a:lnTo>
                  <a:pt x="19187" y="45436"/>
                </a:lnTo>
                <a:lnTo>
                  <a:pt x="19167" y="45516"/>
                </a:lnTo>
                <a:lnTo>
                  <a:pt x="19167" y="45615"/>
                </a:lnTo>
                <a:lnTo>
                  <a:pt x="19167" y="45694"/>
                </a:lnTo>
                <a:lnTo>
                  <a:pt x="19187" y="45773"/>
                </a:lnTo>
                <a:lnTo>
                  <a:pt x="19247" y="45853"/>
                </a:lnTo>
                <a:lnTo>
                  <a:pt x="19386" y="45972"/>
                </a:lnTo>
                <a:lnTo>
                  <a:pt x="19465" y="46012"/>
                </a:lnTo>
                <a:lnTo>
                  <a:pt x="19544" y="46051"/>
                </a:lnTo>
                <a:lnTo>
                  <a:pt x="19703" y="46051"/>
                </a:lnTo>
                <a:lnTo>
                  <a:pt x="19802" y="46031"/>
                </a:lnTo>
                <a:lnTo>
                  <a:pt x="19882" y="45972"/>
                </a:lnTo>
                <a:lnTo>
                  <a:pt x="19961" y="45912"/>
                </a:lnTo>
                <a:lnTo>
                  <a:pt x="20021" y="45833"/>
                </a:lnTo>
                <a:lnTo>
                  <a:pt x="20060" y="45754"/>
                </a:lnTo>
                <a:lnTo>
                  <a:pt x="20080" y="45674"/>
                </a:lnTo>
                <a:lnTo>
                  <a:pt x="20100" y="45595"/>
                </a:lnTo>
                <a:lnTo>
                  <a:pt x="20080" y="45496"/>
                </a:lnTo>
                <a:lnTo>
                  <a:pt x="20060" y="45416"/>
                </a:lnTo>
                <a:lnTo>
                  <a:pt x="20021" y="45317"/>
                </a:lnTo>
                <a:lnTo>
                  <a:pt x="19961" y="45258"/>
                </a:lnTo>
                <a:lnTo>
                  <a:pt x="19882" y="45198"/>
                </a:lnTo>
                <a:lnTo>
                  <a:pt x="19802" y="45158"/>
                </a:lnTo>
                <a:lnTo>
                  <a:pt x="19703" y="45139"/>
                </a:lnTo>
                <a:lnTo>
                  <a:pt x="19604" y="45119"/>
                </a:lnTo>
                <a:close/>
                <a:moveTo>
                  <a:pt x="21509" y="45238"/>
                </a:moveTo>
                <a:lnTo>
                  <a:pt x="21409" y="45258"/>
                </a:lnTo>
                <a:lnTo>
                  <a:pt x="21330" y="45317"/>
                </a:lnTo>
                <a:lnTo>
                  <a:pt x="21231" y="45377"/>
                </a:lnTo>
                <a:lnTo>
                  <a:pt x="21171" y="45456"/>
                </a:lnTo>
                <a:lnTo>
                  <a:pt x="21132" y="45535"/>
                </a:lnTo>
                <a:lnTo>
                  <a:pt x="21112" y="45635"/>
                </a:lnTo>
                <a:lnTo>
                  <a:pt x="21112" y="45714"/>
                </a:lnTo>
                <a:lnTo>
                  <a:pt x="21112" y="45813"/>
                </a:lnTo>
                <a:lnTo>
                  <a:pt x="21171" y="46012"/>
                </a:lnTo>
                <a:lnTo>
                  <a:pt x="21251" y="46111"/>
                </a:lnTo>
                <a:lnTo>
                  <a:pt x="21330" y="46170"/>
                </a:lnTo>
                <a:lnTo>
                  <a:pt x="21409" y="46210"/>
                </a:lnTo>
                <a:lnTo>
                  <a:pt x="21509" y="46230"/>
                </a:lnTo>
                <a:lnTo>
                  <a:pt x="21588" y="46230"/>
                </a:lnTo>
                <a:lnTo>
                  <a:pt x="21687" y="46210"/>
                </a:lnTo>
                <a:lnTo>
                  <a:pt x="21786" y="46170"/>
                </a:lnTo>
                <a:lnTo>
                  <a:pt x="21866" y="46131"/>
                </a:lnTo>
                <a:lnTo>
                  <a:pt x="21945" y="46071"/>
                </a:lnTo>
                <a:lnTo>
                  <a:pt x="22005" y="46012"/>
                </a:lnTo>
                <a:lnTo>
                  <a:pt x="22044" y="45932"/>
                </a:lnTo>
                <a:lnTo>
                  <a:pt x="22084" y="45833"/>
                </a:lnTo>
                <a:lnTo>
                  <a:pt x="22104" y="45754"/>
                </a:lnTo>
                <a:lnTo>
                  <a:pt x="22084" y="45654"/>
                </a:lnTo>
                <a:lnTo>
                  <a:pt x="22064" y="45555"/>
                </a:lnTo>
                <a:lnTo>
                  <a:pt x="22005" y="45456"/>
                </a:lnTo>
                <a:lnTo>
                  <a:pt x="21945" y="45377"/>
                </a:lnTo>
                <a:lnTo>
                  <a:pt x="21866" y="45317"/>
                </a:lnTo>
                <a:lnTo>
                  <a:pt x="21786" y="45277"/>
                </a:lnTo>
                <a:lnTo>
                  <a:pt x="21687" y="45238"/>
                </a:lnTo>
                <a:close/>
                <a:moveTo>
                  <a:pt x="23413" y="45158"/>
                </a:moveTo>
                <a:lnTo>
                  <a:pt x="23334" y="45198"/>
                </a:lnTo>
                <a:lnTo>
                  <a:pt x="23255" y="45238"/>
                </a:lnTo>
                <a:lnTo>
                  <a:pt x="23175" y="45297"/>
                </a:lnTo>
                <a:lnTo>
                  <a:pt x="23116" y="45357"/>
                </a:lnTo>
                <a:lnTo>
                  <a:pt x="23076" y="45436"/>
                </a:lnTo>
                <a:lnTo>
                  <a:pt x="23056" y="45535"/>
                </a:lnTo>
                <a:lnTo>
                  <a:pt x="23036" y="45615"/>
                </a:lnTo>
                <a:lnTo>
                  <a:pt x="23036" y="45714"/>
                </a:lnTo>
                <a:lnTo>
                  <a:pt x="23056" y="45892"/>
                </a:lnTo>
                <a:lnTo>
                  <a:pt x="23155" y="46031"/>
                </a:lnTo>
                <a:lnTo>
                  <a:pt x="23274" y="46131"/>
                </a:lnTo>
                <a:lnTo>
                  <a:pt x="23334" y="46170"/>
                </a:lnTo>
                <a:lnTo>
                  <a:pt x="23413" y="46210"/>
                </a:lnTo>
                <a:lnTo>
                  <a:pt x="23493" y="46230"/>
                </a:lnTo>
                <a:lnTo>
                  <a:pt x="23572" y="46230"/>
                </a:lnTo>
                <a:lnTo>
                  <a:pt x="23671" y="46210"/>
                </a:lnTo>
                <a:lnTo>
                  <a:pt x="23751" y="46190"/>
                </a:lnTo>
                <a:lnTo>
                  <a:pt x="23830" y="46150"/>
                </a:lnTo>
                <a:lnTo>
                  <a:pt x="23890" y="46111"/>
                </a:lnTo>
                <a:lnTo>
                  <a:pt x="23949" y="46051"/>
                </a:lnTo>
                <a:lnTo>
                  <a:pt x="24009" y="45972"/>
                </a:lnTo>
                <a:lnTo>
                  <a:pt x="24048" y="45912"/>
                </a:lnTo>
                <a:lnTo>
                  <a:pt x="24088" y="45833"/>
                </a:lnTo>
                <a:lnTo>
                  <a:pt x="24108" y="45734"/>
                </a:lnTo>
                <a:lnTo>
                  <a:pt x="24108" y="45654"/>
                </a:lnTo>
                <a:lnTo>
                  <a:pt x="24088" y="45575"/>
                </a:lnTo>
                <a:lnTo>
                  <a:pt x="24068" y="45496"/>
                </a:lnTo>
                <a:lnTo>
                  <a:pt x="24028" y="45436"/>
                </a:lnTo>
                <a:lnTo>
                  <a:pt x="23989" y="45357"/>
                </a:lnTo>
                <a:lnTo>
                  <a:pt x="23870" y="45258"/>
                </a:lnTo>
                <a:lnTo>
                  <a:pt x="23731" y="45178"/>
                </a:lnTo>
                <a:lnTo>
                  <a:pt x="23572" y="45158"/>
                </a:lnTo>
                <a:close/>
                <a:moveTo>
                  <a:pt x="31608" y="45000"/>
                </a:moveTo>
                <a:lnTo>
                  <a:pt x="31489" y="45019"/>
                </a:lnTo>
                <a:lnTo>
                  <a:pt x="31389" y="45059"/>
                </a:lnTo>
                <a:lnTo>
                  <a:pt x="31290" y="45119"/>
                </a:lnTo>
                <a:lnTo>
                  <a:pt x="31211" y="45198"/>
                </a:lnTo>
                <a:lnTo>
                  <a:pt x="31131" y="45277"/>
                </a:lnTo>
                <a:lnTo>
                  <a:pt x="31092" y="45377"/>
                </a:lnTo>
                <a:lnTo>
                  <a:pt x="31052" y="45476"/>
                </a:lnTo>
                <a:lnTo>
                  <a:pt x="31032" y="45575"/>
                </a:lnTo>
                <a:lnTo>
                  <a:pt x="31032" y="45674"/>
                </a:lnTo>
                <a:lnTo>
                  <a:pt x="31032" y="45773"/>
                </a:lnTo>
                <a:lnTo>
                  <a:pt x="31052" y="45873"/>
                </a:lnTo>
                <a:lnTo>
                  <a:pt x="31092" y="45972"/>
                </a:lnTo>
                <a:lnTo>
                  <a:pt x="31151" y="46071"/>
                </a:lnTo>
                <a:lnTo>
                  <a:pt x="31211" y="46150"/>
                </a:lnTo>
                <a:lnTo>
                  <a:pt x="31290" y="46210"/>
                </a:lnTo>
                <a:lnTo>
                  <a:pt x="31370" y="46269"/>
                </a:lnTo>
                <a:lnTo>
                  <a:pt x="31469" y="46329"/>
                </a:lnTo>
                <a:lnTo>
                  <a:pt x="31568" y="46349"/>
                </a:lnTo>
                <a:lnTo>
                  <a:pt x="31687" y="46369"/>
                </a:lnTo>
                <a:lnTo>
                  <a:pt x="31826" y="46349"/>
                </a:lnTo>
                <a:lnTo>
                  <a:pt x="31945" y="46329"/>
                </a:lnTo>
                <a:lnTo>
                  <a:pt x="32044" y="46269"/>
                </a:lnTo>
                <a:lnTo>
                  <a:pt x="32124" y="46210"/>
                </a:lnTo>
                <a:lnTo>
                  <a:pt x="32203" y="46131"/>
                </a:lnTo>
                <a:lnTo>
                  <a:pt x="32282" y="46031"/>
                </a:lnTo>
                <a:lnTo>
                  <a:pt x="32342" y="45932"/>
                </a:lnTo>
                <a:lnTo>
                  <a:pt x="32381" y="45813"/>
                </a:lnTo>
                <a:lnTo>
                  <a:pt x="32381" y="45694"/>
                </a:lnTo>
                <a:lnTo>
                  <a:pt x="32381" y="45595"/>
                </a:lnTo>
                <a:lnTo>
                  <a:pt x="32362" y="45496"/>
                </a:lnTo>
                <a:lnTo>
                  <a:pt x="32322" y="45396"/>
                </a:lnTo>
                <a:lnTo>
                  <a:pt x="32282" y="45317"/>
                </a:lnTo>
                <a:lnTo>
                  <a:pt x="32223" y="45238"/>
                </a:lnTo>
                <a:lnTo>
                  <a:pt x="32143" y="45158"/>
                </a:lnTo>
                <a:lnTo>
                  <a:pt x="32064" y="45099"/>
                </a:lnTo>
                <a:lnTo>
                  <a:pt x="31985" y="45059"/>
                </a:lnTo>
                <a:lnTo>
                  <a:pt x="31885" y="45019"/>
                </a:lnTo>
                <a:lnTo>
                  <a:pt x="31806" y="45000"/>
                </a:lnTo>
                <a:close/>
                <a:moveTo>
                  <a:pt x="42619" y="44603"/>
                </a:moveTo>
                <a:lnTo>
                  <a:pt x="42481" y="44623"/>
                </a:lnTo>
                <a:lnTo>
                  <a:pt x="42342" y="44643"/>
                </a:lnTo>
                <a:lnTo>
                  <a:pt x="42203" y="44702"/>
                </a:lnTo>
                <a:lnTo>
                  <a:pt x="42084" y="44762"/>
                </a:lnTo>
                <a:lnTo>
                  <a:pt x="41965" y="44841"/>
                </a:lnTo>
                <a:lnTo>
                  <a:pt x="41865" y="44940"/>
                </a:lnTo>
                <a:lnTo>
                  <a:pt x="41766" y="45059"/>
                </a:lnTo>
                <a:lnTo>
                  <a:pt x="41707" y="45198"/>
                </a:lnTo>
                <a:lnTo>
                  <a:pt x="41667" y="45337"/>
                </a:lnTo>
                <a:lnTo>
                  <a:pt x="41647" y="45496"/>
                </a:lnTo>
                <a:lnTo>
                  <a:pt x="41667" y="45654"/>
                </a:lnTo>
                <a:lnTo>
                  <a:pt x="41707" y="45813"/>
                </a:lnTo>
                <a:lnTo>
                  <a:pt x="41766" y="45952"/>
                </a:lnTo>
                <a:lnTo>
                  <a:pt x="41846" y="46071"/>
                </a:lnTo>
                <a:lnTo>
                  <a:pt x="41965" y="46190"/>
                </a:lnTo>
                <a:lnTo>
                  <a:pt x="42084" y="46289"/>
                </a:lnTo>
                <a:lnTo>
                  <a:pt x="42223" y="46369"/>
                </a:lnTo>
                <a:lnTo>
                  <a:pt x="42361" y="46408"/>
                </a:lnTo>
                <a:lnTo>
                  <a:pt x="42500" y="46428"/>
                </a:lnTo>
                <a:lnTo>
                  <a:pt x="42639" y="46428"/>
                </a:lnTo>
                <a:lnTo>
                  <a:pt x="42758" y="46408"/>
                </a:lnTo>
                <a:lnTo>
                  <a:pt x="42897" y="46369"/>
                </a:lnTo>
                <a:lnTo>
                  <a:pt x="43016" y="46329"/>
                </a:lnTo>
                <a:lnTo>
                  <a:pt x="43135" y="46250"/>
                </a:lnTo>
                <a:lnTo>
                  <a:pt x="43234" y="46150"/>
                </a:lnTo>
                <a:lnTo>
                  <a:pt x="43334" y="46031"/>
                </a:lnTo>
                <a:lnTo>
                  <a:pt x="43393" y="45912"/>
                </a:lnTo>
                <a:lnTo>
                  <a:pt x="43453" y="45793"/>
                </a:lnTo>
                <a:lnTo>
                  <a:pt x="43473" y="45654"/>
                </a:lnTo>
                <a:lnTo>
                  <a:pt x="43492" y="45516"/>
                </a:lnTo>
                <a:lnTo>
                  <a:pt x="43492" y="45377"/>
                </a:lnTo>
                <a:lnTo>
                  <a:pt x="43453" y="45238"/>
                </a:lnTo>
                <a:lnTo>
                  <a:pt x="43393" y="45119"/>
                </a:lnTo>
                <a:lnTo>
                  <a:pt x="43314" y="45000"/>
                </a:lnTo>
                <a:lnTo>
                  <a:pt x="43234" y="44881"/>
                </a:lnTo>
                <a:lnTo>
                  <a:pt x="43115" y="44801"/>
                </a:lnTo>
                <a:lnTo>
                  <a:pt x="43016" y="44722"/>
                </a:lnTo>
                <a:lnTo>
                  <a:pt x="42877" y="44662"/>
                </a:lnTo>
                <a:lnTo>
                  <a:pt x="42758" y="44623"/>
                </a:lnTo>
                <a:lnTo>
                  <a:pt x="42619" y="44603"/>
                </a:lnTo>
                <a:close/>
                <a:moveTo>
                  <a:pt x="9108" y="45972"/>
                </a:moveTo>
                <a:lnTo>
                  <a:pt x="9009" y="45992"/>
                </a:lnTo>
                <a:lnTo>
                  <a:pt x="8929" y="46031"/>
                </a:lnTo>
                <a:lnTo>
                  <a:pt x="8890" y="46071"/>
                </a:lnTo>
                <a:lnTo>
                  <a:pt x="8870" y="46111"/>
                </a:lnTo>
                <a:lnTo>
                  <a:pt x="8850" y="46210"/>
                </a:lnTo>
                <a:lnTo>
                  <a:pt x="8890" y="46309"/>
                </a:lnTo>
                <a:lnTo>
                  <a:pt x="8929" y="46408"/>
                </a:lnTo>
                <a:lnTo>
                  <a:pt x="9029" y="46448"/>
                </a:lnTo>
                <a:lnTo>
                  <a:pt x="9128" y="46448"/>
                </a:lnTo>
                <a:lnTo>
                  <a:pt x="9227" y="46428"/>
                </a:lnTo>
                <a:lnTo>
                  <a:pt x="9306" y="46369"/>
                </a:lnTo>
                <a:lnTo>
                  <a:pt x="9346" y="46289"/>
                </a:lnTo>
                <a:lnTo>
                  <a:pt x="9366" y="46210"/>
                </a:lnTo>
                <a:lnTo>
                  <a:pt x="9346" y="46111"/>
                </a:lnTo>
                <a:lnTo>
                  <a:pt x="9287" y="46031"/>
                </a:lnTo>
                <a:lnTo>
                  <a:pt x="9207" y="45992"/>
                </a:lnTo>
                <a:lnTo>
                  <a:pt x="9108" y="45972"/>
                </a:lnTo>
                <a:close/>
                <a:moveTo>
                  <a:pt x="5953" y="46468"/>
                </a:moveTo>
                <a:lnTo>
                  <a:pt x="5894" y="46508"/>
                </a:lnTo>
                <a:lnTo>
                  <a:pt x="5854" y="46547"/>
                </a:lnTo>
                <a:lnTo>
                  <a:pt x="5854" y="46627"/>
                </a:lnTo>
                <a:lnTo>
                  <a:pt x="5854" y="46706"/>
                </a:lnTo>
                <a:lnTo>
                  <a:pt x="5894" y="46765"/>
                </a:lnTo>
                <a:lnTo>
                  <a:pt x="5953" y="46785"/>
                </a:lnTo>
                <a:lnTo>
                  <a:pt x="6013" y="46805"/>
                </a:lnTo>
                <a:lnTo>
                  <a:pt x="6092" y="46805"/>
                </a:lnTo>
                <a:lnTo>
                  <a:pt x="6152" y="46765"/>
                </a:lnTo>
                <a:lnTo>
                  <a:pt x="6191" y="46706"/>
                </a:lnTo>
                <a:lnTo>
                  <a:pt x="6211" y="46627"/>
                </a:lnTo>
                <a:lnTo>
                  <a:pt x="6191" y="46547"/>
                </a:lnTo>
                <a:lnTo>
                  <a:pt x="6152" y="46508"/>
                </a:lnTo>
                <a:lnTo>
                  <a:pt x="6072" y="46468"/>
                </a:lnTo>
                <a:close/>
                <a:moveTo>
                  <a:pt x="14286" y="46051"/>
                </a:moveTo>
                <a:lnTo>
                  <a:pt x="14227" y="46071"/>
                </a:lnTo>
                <a:lnTo>
                  <a:pt x="14148" y="46091"/>
                </a:lnTo>
                <a:lnTo>
                  <a:pt x="14068" y="46131"/>
                </a:lnTo>
                <a:lnTo>
                  <a:pt x="14029" y="46170"/>
                </a:lnTo>
                <a:lnTo>
                  <a:pt x="13969" y="46230"/>
                </a:lnTo>
                <a:lnTo>
                  <a:pt x="13949" y="46289"/>
                </a:lnTo>
                <a:lnTo>
                  <a:pt x="13929" y="46369"/>
                </a:lnTo>
                <a:lnTo>
                  <a:pt x="13929" y="46428"/>
                </a:lnTo>
                <a:lnTo>
                  <a:pt x="13949" y="46587"/>
                </a:lnTo>
                <a:lnTo>
                  <a:pt x="13969" y="46646"/>
                </a:lnTo>
                <a:lnTo>
                  <a:pt x="14029" y="46706"/>
                </a:lnTo>
                <a:lnTo>
                  <a:pt x="14088" y="46746"/>
                </a:lnTo>
                <a:lnTo>
                  <a:pt x="14148" y="46785"/>
                </a:lnTo>
                <a:lnTo>
                  <a:pt x="14227" y="46805"/>
                </a:lnTo>
                <a:lnTo>
                  <a:pt x="14386" y="46805"/>
                </a:lnTo>
                <a:lnTo>
                  <a:pt x="14445" y="46785"/>
                </a:lnTo>
                <a:lnTo>
                  <a:pt x="14505" y="46746"/>
                </a:lnTo>
                <a:lnTo>
                  <a:pt x="14564" y="46706"/>
                </a:lnTo>
                <a:lnTo>
                  <a:pt x="14604" y="46646"/>
                </a:lnTo>
                <a:lnTo>
                  <a:pt x="14644" y="46567"/>
                </a:lnTo>
                <a:lnTo>
                  <a:pt x="14663" y="46508"/>
                </a:lnTo>
                <a:lnTo>
                  <a:pt x="14683" y="46428"/>
                </a:lnTo>
                <a:lnTo>
                  <a:pt x="14663" y="46369"/>
                </a:lnTo>
                <a:lnTo>
                  <a:pt x="14644" y="46289"/>
                </a:lnTo>
                <a:lnTo>
                  <a:pt x="14604" y="46230"/>
                </a:lnTo>
                <a:lnTo>
                  <a:pt x="14564" y="46170"/>
                </a:lnTo>
                <a:lnTo>
                  <a:pt x="14505" y="46131"/>
                </a:lnTo>
                <a:lnTo>
                  <a:pt x="14445" y="46091"/>
                </a:lnTo>
                <a:lnTo>
                  <a:pt x="14366" y="46071"/>
                </a:lnTo>
                <a:lnTo>
                  <a:pt x="14286" y="46051"/>
                </a:lnTo>
                <a:close/>
                <a:moveTo>
                  <a:pt x="38909" y="45178"/>
                </a:moveTo>
                <a:lnTo>
                  <a:pt x="38790" y="45198"/>
                </a:lnTo>
                <a:lnTo>
                  <a:pt x="38671" y="45218"/>
                </a:lnTo>
                <a:lnTo>
                  <a:pt x="38532" y="45258"/>
                </a:lnTo>
                <a:lnTo>
                  <a:pt x="38433" y="45337"/>
                </a:lnTo>
                <a:lnTo>
                  <a:pt x="38314" y="45436"/>
                </a:lnTo>
                <a:lnTo>
                  <a:pt x="38235" y="45555"/>
                </a:lnTo>
                <a:lnTo>
                  <a:pt x="38155" y="45674"/>
                </a:lnTo>
                <a:lnTo>
                  <a:pt x="38115" y="45813"/>
                </a:lnTo>
                <a:lnTo>
                  <a:pt x="38076" y="45932"/>
                </a:lnTo>
                <a:lnTo>
                  <a:pt x="38076" y="46071"/>
                </a:lnTo>
                <a:lnTo>
                  <a:pt x="38096" y="46210"/>
                </a:lnTo>
                <a:lnTo>
                  <a:pt x="38155" y="46349"/>
                </a:lnTo>
                <a:lnTo>
                  <a:pt x="38215" y="46488"/>
                </a:lnTo>
                <a:lnTo>
                  <a:pt x="38294" y="46587"/>
                </a:lnTo>
                <a:lnTo>
                  <a:pt x="38393" y="46686"/>
                </a:lnTo>
                <a:lnTo>
                  <a:pt x="38492" y="46765"/>
                </a:lnTo>
                <a:lnTo>
                  <a:pt x="38592" y="46805"/>
                </a:lnTo>
                <a:lnTo>
                  <a:pt x="38711" y="46845"/>
                </a:lnTo>
                <a:lnTo>
                  <a:pt x="38830" y="46865"/>
                </a:lnTo>
                <a:lnTo>
                  <a:pt x="38969" y="46885"/>
                </a:lnTo>
                <a:lnTo>
                  <a:pt x="39088" y="46865"/>
                </a:lnTo>
                <a:lnTo>
                  <a:pt x="39227" y="46825"/>
                </a:lnTo>
                <a:lnTo>
                  <a:pt x="39346" y="46765"/>
                </a:lnTo>
                <a:lnTo>
                  <a:pt x="39445" y="46686"/>
                </a:lnTo>
                <a:lnTo>
                  <a:pt x="39544" y="46607"/>
                </a:lnTo>
                <a:lnTo>
                  <a:pt x="39623" y="46488"/>
                </a:lnTo>
                <a:lnTo>
                  <a:pt x="39683" y="46388"/>
                </a:lnTo>
                <a:lnTo>
                  <a:pt x="39723" y="46250"/>
                </a:lnTo>
                <a:lnTo>
                  <a:pt x="39742" y="46131"/>
                </a:lnTo>
                <a:lnTo>
                  <a:pt x="39762" y="45992"/>
                </a:lnTo>
                <a:lnTo>
                  <a:pt x="39742" y="45853"/>
                </a:lnTo>
                <a:lnTo>
                  <a:pt x="39703" y="45734"/>
                </a:lnTo>
                <a:lnTo>
                  <a:pt x="39643" y="45615"/>
                </a:lnTo>
                <a:lnTo>
                  <a:pt x="39564" y="45516"/>
                </a:lnTo>
                <a:lnTo>
                  <a:pt x="39485" y="45416"/>
                </a:lnTo>
                <a:lnTo>
                  <a:pt x="39385" y="45337"/>
                </a:lnTo>
                <a:lnTo>
                  <a:pt x="39286" y="45277"/>
                </a:lnTo>
                <a:lnTo>
                  <a:pt x="39167" y="45238"/>
                </a:lnTo>
                <a:lnTo>
                  <a:pt x="39028" y="45198"/>
                </a:lnTo>
                <a:lnTo>
                  <a:pt x="38909" y="45178"/>
                </a:lnTo>
                <a:close/>
                <a:moveTo>
                  <a:pt x="2997" y="46785"/>
                </a:moveTo>
                <a:lnTo>
                  <a:pt x="2977" y="46825"/>
                </a:lnTo>
                <a:lnTo>
                  <a:pt x="2957" y="46845"/>
                </a:lnTo>
                <a:lnTo>
                  <a:pt x="2957" y="46885"/>
                </a:lnTo>
                <a:lnTo>
                  <a:pt x="2957" y="46924"/>
                </a:lnTo>
                <a:lnTo>
                  <a:pt x="2977" y="46944"/>
                </a:lnTo>
                <a:lnTo>
                  <a:pt x="3017" y="46964"/>
                </a:lnTo>
                <a:lnTo>
                  <a:pt x="3056" y="46984"/>
                </a:lnTo>
                <a:lnTo>
                  <a:pt x="3076" y="46964"/>
                </a:lnTo>
                <a:lnTo>
                  <a:pt x="3116" y="46944"/>
                </a:lnTo>
                <a:lnTo>
                  <a:pt x="3136" y="46924"/>
                </a:lnTo>
                <a:lnTo>
                  <a:pt x="3136" y="46885"/>
                </a:lnTo>
                <a:lnTo>
                  <a:pt x="3136" y="46845"/>
                </a:lnTo>
                <a:lnTo>
                  <a:pt x="3116" y="46805"/>
                </a:lnTo>
                <a:lnTo>
                  <a:pt x="3076" y="46785"/>
                </a:lnTo>
                <a:close/>
                <a:moveTo>
                  <a:pt x="35040" y="45456"/>
                </a:moveTo>
                <a:lnTo>
                  <a:pt x="34921" y="45476"/>
                </a:lnTo>
                <a:lnTo>
                  <a:pt x="34802" y="45496"/>
                </a:lnTo>
                <a:lnTo>
                  <a:pt x="34703" y="45555"/>
                </a:lnTo>
                <a:lnTo>
                  <a:pt x="34604" y="45615"/>
                </a:lnTo>
                <a:lnTo>
                  <a:pt x="34524" y="45674"/>
                </a:lnTo>
                <a:lnTo>
                  <a:pt x="34445" y="45773"/>
                </a:lnTo>
                <a:lnTo>
                  <a:pt x="34385" y="45873"/>
                </a:lnTo>
                <a:lnTo>
                  <a:pt x="34326" y="45972"/>
                </a:lnTo>
                <a:lnTo>
                  <a:pt x="34306" y="46091"/>
                </a:lnTo>
                <a:lnTo>
                  <a:pt x="34286" y="46230"/>
                </a:lnTo>
                <a:lnTo>
                  <a:pt x="34306" y="46369"/>
                </a:lnTo>
                <a:lnTo>
                  <a:pt x="34346" y="46488"/>
                </a:lnTo>
                <a:lnTo>
                  <a:pt x="34405" y="46607"/>
                </a:lnTo>
                <a:lnTo>
                  <a:pt x="34485" y="46706"/>
                </a:lnTo>
                <a:lnTo>
                  <a:pt x="34564" y="46785"/>
                </a:lnTo>
                <a:lnTo>
                  <a:pt x="34683" y="46865"/>
                </a:lnTo>
                <a:lnTo>
                  <a:pt x="34921" y="46984"/>
                </a:lnTo>
                <a:lnTo>
                  <a:pt x="35159" y="46964"/>
                </a:lnTo>
                <a:lnTo>
                  <a:pt x="35258" y="46944"/>
                </a:lnTo>
                <a:lnTo>
                  <a:pt x="35377" y="46924"/>
                </a:lnTo>
                <a:lnTo>
                  <a:pt x="35477" y="46885"/>
                </a:lnTo>
                <a:lnTo>
                  <a:pt x="35556" y="46825"/>
                </a:lnTo>
                <a:lnTo>
                  <a:pt x="35635" y="46746"/>
                </a:lnTo>
                <a:lnTo>
                  <a:pt x="35715" y="46646"/>
                </a:lnTo>
                <a:lnTo>
                  <a:pt x="35774" y="46527"/>
                </a:lnTo>
                <a:lnTo>
                  <a:pt x="35814" y="46428"/>
                </a:lnTo>
                <a:lnTo>
                  <a:pt x="35834" y="46309"/>
                </a:lnTo>
                <a:lnTo>
                  <a:pt x="35834" y="46170"/>
                </a:lnTo>
                <a:lnTo>
                  <a:pt x="35814" y="46051"/>
                </a:lnTo>
                <a:lnTo>
                  <a:pt x="35774" y="45932"/>
                </a:lnTo>
                <a:lnTo>
                  <a:pt x="35735" y="45833"/>
                </a:lnTo>
                <a:lnTo>
                  <a:pt x="35675" y="45734"/>
                </a:lnTo>
                <a:lnTo>
                  <a:pt x="35576" y="45635"/>
                </a:lnTo>
                <a:lnTo>
                  <a:pt x="35477" y="45575"/>
                </a:lnTo>
                <a:lnTo>
                  <a:pt x="35377" y="45516"/>
                </a:lnTo>
                <a:lnTo>
                  <a:pt x="35258" y="45476"/>
                </a:lnTo>
                <a:lnTo>
                  <a:pt x="35139" y="45456"/>
                </a:lnTo>
                <a:close/>
                <a:moveTo>
                  <a:pt x="29822" y="45773"/>
                </a:moveTo>
                <a:lnTo>
                  <a:pt x="29723" y="45793"/>
                </a:lnTo>
                <a:lnTo>
                  <a:pt x="29624" y="45813"/>
                </a:lnTo>
                <a:lnTo>
                  <a:pt x="29524" y="45853"/>
                </a:lnTo>
                <a:lnTo>
                  <a:pt x="29445" y="45932"/>
                </a:lnTo>
                <a:lnTo>
                  <a:pt x="29366" y="46012"/>
                </a:lnTo>
                <a:lnTo>
                  <a:pt x="29306" y="46091"/>
                </a:lnTo>
                <a:lnTo>
                  <a:pt x="29247" y="46190"/>
                </a:lnTo>
                <a:lnTo>
                  <a:pt x="29227" y="46289"/>
                </a:lnTo>
                <a:lnTo>
                  <a:pt x="29207" y="46369"/>
                </a:lnTo>
                <a:lnTo>
                  <a:pt x="29207" y="46468"/>
                </a:lnTo>
                <a:lnTo>
                  <a:pt x="29227" y="46567"/>
                </a:lnTo>
                <a:lnTo>
                  <a:pt x="29247" y="46666"/>
                </a:lnTo>
                <a:lnTo>
                  <a:pt x="29286" y="46746"/>
                </a:lnTo>
                <a:lnTo>
                  <a:pt x="29346" y="46845"/>
                </a:lnTo>
                <a:lnTo>
                  <a:pt x="29405" y="46904"/>
                </a:lnTo>
                <a:lnTo>
                  <a:pt x="29485" y="46984"/>
                </a:lnTo>
                <a:lnTo>
                  <a:pt x="29564" y="47023"/>
                </a:lnTo>
                <a:lnTo>
                  <a:pt x="29663" y="47063"/>
                </a:lnTo>
                <a:lnTo>
                  <a:pt x="29762" y="47103"/>
                </a:lnTo>
                <a:lnTo>
                  <a:pt x="29881" y="47103"/>
                </a:lnTo>
                <a:lnTo>
                  <a:pt x="30001" y="47083"/>
                </a:lnTo>
                <a:lnTo>
                  <a:pt x="30120" y="47063"/>
                </a:lnTo>
                <a:lnTo>
                  <a:pt x="30219" y="47023"/>
                </a:lnTo>
                <a:lnTo>
                  <a:pt x="30298" y="46944"/>
                </a:lnTo>
                <a:lnTo>
                  <a:pt x="30378" y="46865"/>
                </a:lnTo>
                <a:lnTo>
                  <a:pt x="30437" y="46785"/>
                </a:lnTo>
                <a:lnTo>
                  <a:pt x="30497" y="46686"/>
                </a:lnTo>
                <a:lnTo>
                  <a:pt x="30536" y="46567"/>
                </a:lnTo>
                <a:lnTo>
                  <a:pt x="30516" y="46349"/>
                </a:lnTo>
                <a:lnTo>
                  <a:pt x="30516" y="46250"/>
                </a:lnTo>
                <a:lnTo>
                  <a:pt x="30477" y="46170"/>
                </a:lnTo>
                <a:lnTo>
                  <a:pt x="30437" y="46071"/>
                </a:lnTo>
                <a:lnTo>
                  <a:pt x="30378" y="45992"/>
                </a:lnTo>
                <a:lnTo>
                  <a:pt x="30298" y="45912"/>
                </a:lnTo>
                <a:lnTo>
                  <a:pt x="30219" y="45853"/>
                </a:lnTo>
                <a:lnTo>
                  <a:pt x="30120" y="45813"/>
                </a:lnTo>
                <a:lnTo>
                  <a:pt x="30020" y="45793"/>
                </a:lnTo>
                <a:lnTo>
                  <a:pt x="29921" y="45773"/>
                </a:lnTo>
                <a:close/>
                <a:moveTo>
                  <a:pt x="16112" y="46607"/>
                </a:moveTo>
                <a:lnTo>
                  <a:pt x="16032" y="46627"/>
                </a:lnTo>
                <a:lnTo>
                  <a:pt x="15953" y="46666"/>
                </a:lnTo>
                <a:lnTo>
                  <a:pt x="15894" y="46726"/>
                </a:lnTo>
                <a:lnTo>
                  <a:pt x="15834" y="46785"/>
                </a:lnTo>
                <a:lnTo>
                  <a:pt x="15794" y="46865"/>
                </a:lnTo>
                <a:lnTo>
                  <a:pt x="15775" y="46944"/>
                </a:lnTo>
                <a:lnTo>
                  <a:pt x="15775" y="47023"/>
                </a:lnTo>
                <a:lnTo>
                  <a:pt x="15794" y="47202"/>
                </a:lnTo>
                <a:lnTo>
                  <a:pt x="15894" y="47341"/>
                </a:lnTo>
                <a:lnTo>
                  <a:pt x="15973" y="47381"/>
                </a:lnTo>
                <a:lnTo>
                  <a:pt x="16032" y="47440"/>
                </a:lnTo>
                <a:lnTo>
                  <a:pt x="16112" y="47460"/>
                </a:lnTo>
                <a:lnTo>
                  <a:pt x="16271" y="47460"/>
                </a:lnTo>
                <a:lnTo>
                  <a:pt x="16370" y="47440"/>
                </a:lnTo>
                <a:lnTo>
                  <a:pt x="16429" y="47400"/>
                </a:lnTo>
                <a:lnTo>
                  <a:pt x="16489" y="47341"/>
                </a:lnTo>
                <a:lnTo>
                  <a:pt x="16548" y="47261"/>
                </a:lnTo>
                <a:lnTo>
                  <a:pt x="16588" y="47202"/>
                </a:lnTo>
                <a:lnTo>
                  <a:pt x="16608" y="47103"/>
                </a:lnTo>
                <a:lnTo>
                  <a:pt x="16628" y="47023"/>
                </a:lnTo>
                <a:lnTo>
                  <a:pt x="16608" y="46944"/>
                </a:lnTo>
                <a:lnTo>
                  <a:pt x="16588" y="46865"/>
                </a:lnTo>
                <a:lnTo>
                  <a:pt x="16548" y="46785"/>
                </a:lnTo>
                <a:lnTo>
                  <a:pt x="16489" y="46726"/>
                </a:lnTo>
                <a:lnTo>
                  <a:pt x="16429" y="46666"/>
                </a:lnTo>
                <a:lnTo>
                  <a:pt x="16350" y="46627"/>
                </a:lnTo>
                <a:lnTo>
                  <a:pt x="16271" y="46607"/>
                </a:lnTo>
                <a:close/>
                <a:moveTo>
                  <a:pt x="10814" y="46865"/>
                </a:moveTo>
                <a:lnTo>
                  <a:pt x="10695" y="46885"/>
                </a:lnTo>
                <a:lnTo>
                  <a:pt x="10596" y="46944"/>
                </a:lnTo>
                <a:lnTo>
                  <a:pt x="10537" y="47043"/>
                </a:lnTo>
                <a:lnTo>
                  <a:pt x="10517" y="47103"/>
                </a:lnTo>
                <a:lnTo>
                  <a:pt x="10497" y="47162"/>
                </a:lnTo>
                <a:lnTo>
                  <a:pt x="10497" y="47222"/>
                </a:lnTo>
                <a:lnTo>
                  <a:pt x="10517" y="47301"/>
                </a:lnTo>
                <a:lnTo>
                  <a:pt x="10537" y="47361"/>
                </a:lnTo>
                <a:lnTo>
                  <a:pt x="10576" y="47420"/>
                </a:lnTo>
                <a:lnTo>
                  <a:pt x="10616" y="47460"/>
                </a:lnTo>
                <a:lnTo>
                  <a:pt x="10656" y="47480"/>
                </a:lnTo>
                <a:lnTo>
                  <a:pt x="10775" y="47500"/>
                </a:lnTo>
                <a:lnTo>
                  <a:pt x="10913" y="47460"/>
                </a:lnTo>
                <a:lnTo>
                  <a:pt x="11013" y="47400"/>
                </a:lnTo>
                <a:lnTo>
                  <a:pt x="11052" y="47361"/>
                </a:lnTo>
                <a:lnTo>
                  <a:pt x="11092" y="47321"/>
                </a:lnTo>
                <a:lnTo>
                  <a:pt x="11112" y="47261"/>
                </a:lnTo>
                <a:lnTo>
                  <a:pt x="11132" y="47182"/>
                </a:lnTo>
                <a:lnTo>
                  <a:pt x="11132" y="47123"/>
                </a:lnTo>
                <a:lnTo>
                  <a:pt x="11092" y="47043"/>
                </a:lnTo>
                <a:lnTo>
                  <a:pt x="11072" y="46984"/>
                </a:lnTo>
                <a:lnTo>
                  <a:pt x="11013" y="46924"/>
                </a:lnTo>
                <a:lnTo>
                  <a:pt x="10973" y="46904"/>
                </a:lnTo>
                <a:lnTo>
                  <a:pt x="10913" y="46865"/>
                </a:lnTo>
                <a:close/>
                <a:moveTo>
                  <a:pt x="27937" y="46388"/>
                </a:moveTo>
                <a:lnTo>
                  <a:pt x="27838" y="46408"/>
                </a:lnTo>
                <a:lnTo>
                  <a:pt x="27739" y="46428"/>
                </a:lnTo>
                <a:lnTo>
                  <a:pt x="27659" y="46468"/>
                </a:lnTo>
                <a:lnTo>
                  <a:pt x="27580" y="46527"/>
                </a:lnTo>
                <a:lnTo>
                  <a:pt x="27501" y="46607"/>
                </a:lnTo>
                <a:lnTo>
                  <a:pt x="27421" y="46686"/>
                </a:lnTo>
                <a:lnTo>
                  <a:pt x="27382" y="46765"/>
                </a:lnTo>
                <a:lnTo>
                  <a:pt x="27362" y="46865"/>
                </a:lnTo>
                <a:lnTo>
                  <a:pt x="27342" y="46964"/>
                </a:lnTo>
                <a:lnTo>
                  <a:pt x="27342" y="47063"/>
                </a:lnTo>
                <a:lnTo>
                  <a:pt x="27342" y="47142"/>
                </a:lnTo>
                <a:lnTo>
                  <a:pt x="27382" y="47242"/>
                </a:lnTo>
                <a:lnTo>
                  <a:pt x="27421" y="47321"/>
                </a:lnTo>
                <a:lnTo>
                  <a:pt x="27461" y="47420"/>
                </a:lnTo>
                <a:lnTo>
                  <a:pt x="27520" y="47480"/>
                </a:lnTo>
                <a:lnTo>
                  <a:pt x="27600" y="47559"/>
                </a:lnTo>
                <a:lnTo>
                  <a:pt x="27679" y="47599"/>
                </a:lnTo>
                <a:lnTo>
                  <a:pt x="27758" y="47638"/>
                </a:lnTo>
                <a:lnTo>
                  <a:pt x="27858" y="47678"/>
                </a:lnTo>
                <a:lnTo>
                  <a:pt x="28076" y="47678"/>
                </a:lnTo>
                <a:lnTo>
                  <a:pt x="28195" y="47638"/>
                </a:lnTo>
                <a:lnTo>
                  <a:pt x="28294" y="47599"/>
                </a:lnTo>
                <a:lnTo>
                  <a:pt x="28393" y="47539"/>
                </a:lnTo>
                <a:lnTo>
                  <a:pt x="28473" y="47460"/>
                </a:lnTo>
                <a:lnTo>
                  <a:pt x="28532" y="47381"/>
                </a:lnTo>
                <a:lnTo>
                  <a:pt x="28592" y="47281"/>
                </a:lnTo>
                <a:lnTo>
                  <a:pt x="28612" y="47162"/>
                </a:lnTo>
                <a:lnTo>
                  <a:pt x="28631" y="47063"/>
                </a:lnTo>
                <a:lnTo>
                  <a:pt x="28612" y="46964"/>
                </a:lnTo>
                <a:lnTo>
                  <a:pt x="28612" y="46865"/>
                </a:lnTo>
                <a:lnTo>
                  <a:pt x="28572" y="46765"/>
                </a:lnTo>
                <a:lnTo>
                  <a:pt x="28532" y="46686"/>
                </a:lnTo>
                <a:lnTo>
                  <a:pt x="28473" y="46607"/>
                </a:lnTo>
                <a:lnTo>
                  <a:pt x="28413" y="46547"/>
                </a:lnTo>
                <a:lnTo>
                  <a:pt x="28314" y="46488"/>
                </a:lnTo>
                <a:lnTo>
                  <a:pt x="28235" y="46428"/>
                </a:lnTo>
                <a:lnTo>
                  <a:pt x="28135" y="46408"/>
                </a:lnTo>
                <a:lnTo>
                  <a:pt x="28036" y="46388"/>
                </a:lnTo>
                <a:close/>
                <a:moveTo>
                  <a:pt x="41131" y="45952"/>
                </a:moveTo>
                <a:lnTo>
                  <a:pt x="40992" y="45972"/>
                </a:lnTo>
                <a:lnTo>
                  <a:pt x="40854" y="46012"/>
                </a:lnTo>
                <a:lnTo>
                  <a:pt x="40715" y="46051"/>
                </a:lnTo>
                <a:lnTo>
                  <a:pt x="40596" y="46131"/>
                </a:lnTo>
                <a:lnTo>
                  <a:pt x="40496" y="46230"/>
                </a:lnTo>
                <a:lnTo>
                  <a:pt x="40397" y="46329"/>
                </a:lnTo>
                <a:lnTo>
                  <a:pt x="40338" y="46448"/>
                </a:lnTo>
                <a:lnTo>
                  <a:pt x="40278" y="46567"/>
                </a:lnTo>
                <a:lnTo>
                  <a:pt x="40238" y="46706"/>
                </a:lnTo>
                <a:lnTo>
                  <a:pt x="40219" y="46865"/>
                </a:lnTo>
                <a:lnTo>
                  <a:pt x="40238" y="47023"/>
                </a:lnTo>
                <a:lnTo>
                  <a:pt x="40278" y="47182"/>
                </a:lnTo>
                <a:lnTo>
                  <a:pt x="40338" y="47301"/>
                </a:lnTo>
                <a:lnTo>
                  <a:pt x="40417" y="47440"/>
                </a:lnTo>
                <a:lnTo>
                  <a:pt x="40516" y="47539"/>
                </a:lnTo>
                <a:lnTo>
                  <a:pt x="40655" y="47638"/>
                </a:lnTo>
                <a:lnTo>
                  <a:pt x="40794" y="47718"/>
                </a:lnTo>
                <a:lnTo>
                  <a:pt x="40933" y="47758"/>
                </a:lnTo>
                <a:lnTo>
                  <a:pt x="41072" y="47777"/>
                </a:lnTo>
                <a:lnTo>
                  <a:pt x="41211" y="47777"/>
                </a:lnTo>
                <a:lnTo>
                  <a:pt x="41330" y="47758"/>
                </a:lnTo>
                <a:lnTo>
                  <a:pt x="41469" y="47718"/>
                </a:lnTo>
                <a:lnTo>
                  <a:pt x="41588" y="47658"/>
                </a:lnTo>
                <a:lnTo>
                  <a:pt x="41707" y="47579"/>
                </a:lnTo>
                <a:lnTo>
                  <a:pt x="41806" y="47480"/>
                </a:lnTo>
                <a:lnTo>
                  <a:pt x="41885" y="47381"/>
                </a:lnTo>
                <a:lnTo>
                  <a:pt x="41965" y="47261"/>
                </a:lnTo>
                <a:lnTo>
                  <a:pt x="42004" y="47123"/>
                </a:lnTo>
                <a:lnTo>
                  <a:pt x="42024" y="46984"/>
                </a:lnTo>
                <a:lnTo>
                  <a:pt x="42044" y="46865"/>
                </a:lnTo>
                <a:lnTo>
                  <a:pt x="42024" y="46726"/>
                </a:lnTo>
                <a:lnTo>
                  <a:pt x="42004" y="46587"/>
                </a:lnTo>
                <a:lnTo>
                  <a:pt x="41945" y="46468"/>
                </a:lnTo>
                <a:lnTo>
                  <a:pt x="41865" y="46349"/>
                </a:lnTo>
                <a:lnTo>
                  <a:pt x="41766" y="46230"/>
                </a:lnTo>
                <a:lnTo>
                  <a:pt x="41667" y="46150"/>
                </a:lnTo>
                <a:lnTo>
                  <a:pt x="41548" y="46071"/>
                </a:lnTo>
                <a:lnTo>
                  <a:pt x="41409" y="46012"/>
                </a:lnTo>
                <a:lnTo>
                  <a:pt x="41270" y="45972"/>
                </a:lnTo>
                <a:lnTo>
                  <a:pt x="41131" y="45952"/>
                </a:lnTo>
                <a:close/>
                <a:moveTo>
                  <a:pt x="18056" y="46984"/>
                </a:moveTo>
                <a:lnTo>
                  <a:pt x="17957" y="47023"/>
                </a:lnTo>
                <a:lnTo>
                  <a:pt x="17858" y="47063"/>
                </a:lnTo>
                <a:lnTo>
                  <a:pt x="17778" y="47123"/>
                </a:lnTo>
                <a:lnTo>
                  <a:pt x="17739" y="47182"/>
                </a:lnTo>
                <a:lnTo>
                  <a:pt x="17699" y="47261"/>
                </a:lnTo>
                <a:lnTo>
                  <a:pt x="17659" y="47361"/>
                </a:lnTo>
                <a:lnTo>
                  <a:pt x="17659" y="47440"/>
                </a:lnTo>
                <a:lnTo>
                  <a:pt x="17659" y="47539"/>
                </a:lnTo>
                <a:lnTo>
                  <a:pt x="17679" y="47638"/>
                </a:lnTo>
                <a:lnTo>
                  <a:pt x="17739" y="47738"/>
                </a:lnTo>
                <a:lnTo>
                  <a:pt x="17798" y="47817"/>
                </a:lnTo>
                <a:lnTo>
                  <a:pt x="17858" y="47877"/>
                </a:lnTo>
                <a:lnTo>
                  <a:pt x="17957" y="47896"/>
                </a:lnTo>
                <a:lnTo>
                  <a:pt x="18036" y="47936"/>
                </a:lnTo>
                <a:lnTo>
                  <a:pt x="18136" y="47936"/>
                </a:lnTo>
                <a:lnTo>
                  <a:pt x="18215" y="47916"/>
                </a:lnTo>
                <a:lnTo>
                  <a:pt x="18294" y="47896"/>
                </a:lnTo>
                <a:lnTo>
                  <a:pt x="18394" y="47857"/>
                </a:lnTo>
                <a:lnTo>
                  <a:pt x="18453" y="47797"/>
                </a:lnTo>
                <a:lnTo>
                  <a:pt x="18513" y="47738"/>
                </a:lnTo>
                <a:lnTo>
                  <a:pt x="18572" y="47658"/>
                </a:lnTo>
                <a:lnTo>
                  <a:pt x="18592" y="47579"/>
                </a:lnTo>
                <a:lnTo>
                  <a:pt x="18612" y="47500"/>
                </a:lnTo>
                <a:lnTo>
                  <a:pt x="18612" y="47400"/>
                </a:lnTo>
                <a:lnTo>
                  <a:pt x="18572" y="47301"/>
                </a:lnTo>
                <a:lnTo>
                  <a:pt x="18532" y="47202"/>
                </a:lnTo>
                <a:lnTo>
                  <a:pt x="18473" y="47123"/>
                </a:lnTo>
                <a:lnTo>
                  <a:pt x="18394" y="47063"/>
                </a:lnTo>
                <a:lnTo>
                  <a:pt x="18314" y="47023"/>
                </a:lnTo>
                <a:lnTo>
                  <a:pt x="18235" y="47004"/>
                </a:lnTo>
                <a:lnTo>
                  <a:pt x="18136" y="46984"/>
                </a:lnTo>
                <a:close/>
                <a:moveTo>
                  <a:pt x="33294" y="46408"/>
                </a:moveTo>
                <a:lnTo>
                  <a:pt x="33175" y="46428"/>
                </a:lnTo>
                <a:lnTo>
                  <a:pt x="33056" y="46468"/>
                </a:lnTo>
                <a:lnTo>
                  <a:pt x="32957" y="46527"/>
                </a:lnTo>
                <a:lnTo>
                  <a:pt x="32838" y="46607"/>
                </a:lnTo>
                <a:lnTo>
                  <a:pt x="32758" y="46706"/>
                </a:lnTo>
                <a:lnTo>
                  <a:pt x="32679" y="46825"/>
                </a:lnTo>
                <a:lnTo>
                  <a:pt x="32639" y="46944"/>
                </a:lnTo>
                <a:lnTo>
                  <a:pt x="32620" y="47063"/>
                </a:lnTo>
                <a:lnTo>
                  <a:pt x="32620" y="47202"/>
                </a:lnTo>
                <a:lnTo>
                  <a:pt x="32639" y="47341"/>
                </a:lnTo>
                <a:lnTo>
                  <a:pt x="32659" y="47460"/>
                </a:lnTo>
                <a:lnTo>
                  <a:pt x="32778" y="47658"/>
                </a:lnTo>
                <a:lnTo>
                  <a:pt x="32858" y="47738"/>
                </a:lnTo>
                <a:lnTo>
                  <a:pt x="32957" y="47797"/>
                </a:lnTo>
                <a:lnTo>
                  <a:pt x="33056" y="47857"/>
                </a:lnTo>
                <a:lnTo>
                  <a:pt x="33175" y="47896"/>
                </a:lnTo>
                <a:lnTo>
                  <a:pt x="33274" y="47936"/>
                </a:lnTo>
                <a:lnTo>
                  <a:pt x="33413" y="47936"/>
                </a:lnTo>
                <a:lnTo>
                  <a:pt x="33532" y="47916"/>
                </a:lnTo>
                <a:lnTo>
                  <a:pt x="33651" y="47877"/>
                </a:lnTo>
                <a:lnTo>
                  <a:pt x="33750" y="47837"/>
                </a:lnTo>
                <a:lnTo>
                  <a:pt x="33850" y="47758"/>
                </a:lnTo>
                <a:lnTo>
                  <a:pt x="33929" y="47678"/>
                </a:lnTo>
                <a:lnTo>
                  <a:pt x="34008" y="47579"/>
                </a:lnTo>
                <a:lnTo>
                  <a:pt x="34048" y="47480"/>
                </a:lnTo>
                <a:lnTo>
                  <a:pt x="34088" y="47361"/>
                </a:lnTo>
                <a:lnTo>
                  <a:pt x="34108" y="47242"/>
                </a:lnTo>
                <a:lnTo>
                  <a:pt x="34108" y="47123"/>
                </a:lnTo>
                <a:lnTo>
                  <a:pt x="34108" y="47023"/>
                </a:lnTo>
                <a:lnTo>
                  <a:pt x="34068" y="46904"/>
                </a:lnTo>
                <a:lnTo>
                  <a:pt x="34028" y="46805"/>
                </a:lnTo>
                <a:lnTo>
                  <a:pt x="33969" y="46706"/>
                </a:lnTo>
                <a:lnTo>
                  <a:pt x="33889" y="46627"/>
                </a:lnTo>
                <a:lnTo>
                  <a:pt x="33810" y="46567"/>
                </a:lnTo>
                <a:lnTo>
                  <a:pt x="33711" y="46508"/>
                </a:lnTo>
                <a:lnTo>
                  <a:pt x="33612" y="46468"/>
                </a:lnTo>
                <a:lnTo>
                  <a:pt x="33512" y="46428"/>
                </a:lnTo>
                <a:lnTo>
                  <a:pt x="33393" y="46408"/>
                </a:lnTo>
                <a:close/>
                <a:moveTo>
                  <a:pt x="7660" y="47480"/>
                </a:moveTo>
                <a:lnTo>
                  <a:pt x="7560" y="47500"/>
                </a:lnTo>
                <a:lnTo>
                  <a:pt x="7481" y="47559"/>
                </a:lnTo>
                <a:lnTo>
                  <a:pt x="7441" y="47599"/>
                </a:lnTo>
                <a:lnTo>
                  <a:pt x="7402" y="47638"/>
                </a:lnTo>
                <a:lnTo>
                  <a:pt x="7382" y="47738"/>
                </a:lnTo>
                <a:lnTo>
                  <a:pt x="7421" y="47837"/>
                </a:lnTo>
                <a:lnTo>
                  <a:pt x="7461" y="47936"/>
                </a:lnTo>
                <a:lnTo>
                  <a:pt x="7501" y="47976"/>
                </a:lnTo>
                <a:lnTo>
                  <a:pt x="7560" y="47996"/>
                </a:lnTo>
                <a:lnTo>
                  <a:pt x="7660" y="48015"/>
                </a:lnTo>
                <a:lnTo>
                  <a:pt x="7759" y="47976"/>
                </a:lnTo>
                <a:lnTo>
                  <a:pt x="7838" y="47916"/>
                </a:lnTo>
                <a:lnTo>
                  <a:pt x="7878" y="47837"/>
                </a:lnTo>
                <a:lnTo>
                  <a:pt x="7917" y="47758"/>
                </a:lnTo>
                <a:lnTo>
                  <a:pt x="7898" y="47658"/>
                </a:lnTo>
                <a:lnTo>
                  <a:pt x="7878" y="47599"/>
                </a:lnTo>
                <a:lnTo>
                  <a:pt x="7838" y="47559"/>
                </a:lnTo>
                <a:lnTo>
                  <a:pt x="7759" y="47500"/>
                </a:lnTo>
                <a:lnTo>
                  <a:pt x="7660" y="47480"/>
                </a:lnTo>
                <a:close/>
                <a:moveTo>
                  <a:pt x="37342" y="46369"/>
                </a:moveTo>
                <a:lnTo>
                  <a:pt x="37223" y="46388"/>
                </a:lnTo>
                <a:lnTo>
                  <a:pt x="37104" y="46408"/>
                </a:lnTo>
                <a:lnTo>
                  <a:pt x="36985" y="46448"/>
                </a:lnTo>
                <a:lnTo>
                  <a:pt x="36866" y="46508"/>
                </a:lnTo>
                <a:lnTo>
                  <a:pt x="36746" y="46607"/>
                </a:lnTo>
                <a:lnTo>
                  <a:pt x="36647" y="46706"/>
                </a:lnTo>
                <a:lnTo>
                  <a:pt x="36588" y="46825"/>
                </a:lnTo>
                <a:lnTo>
                  <a:pt x="36528" y="46964"/>
                </a:lnTo>
                <a:lnTo>
                  <a:pt x="36508" y="47083"/>
                </a:lnTo>
                <a:lnTo>
                  <a:pt x="36508" y="47242"/>
                </a:lnTo>
                <a:lnTo>
                  <a:pt x="36528" y="47381"/>
                </a:lnTo>
                <a:lnTo>
                  <a:pt x="36548" y="47519"/>
                </a:lnTo>
                <a:lnTo>
                  <a:pt x="36608" y="47638"/>
                </a:lnTo>
                <a:lnTo>
                  <a:pt x="36687" y="47738"/>
                </a:lnTo>
                <a:lnTo>
                  <a:pt x="36786" y="47837"/>
                </a:lnTo>
                <a:lnTo>
                  <a:pt x="36885" y="47916"/>
                </a:lnTo>
                <a:lnTo>
                  <a:pt x="37004" y="47976"/>
                </a:lnTo>
                <a:lnTo>
                  <a:pt x="37123" y="48015"/>
                </a:lnTo>
                <a:lnTo>
                  <a:pt x="37242" y="48055"/>
                </a:lnTo>
                <a:lnTo>
                  <a:pt x="37381" y="48055"/>
                </a:lnTo>
                <a:lnTo>
                  <a:pt x="37520" y="48035"/>
                </a:lnTo>
                <a:lnTo>
                  <a:pt x="37639" y="47996"/>
                </a:lnTo>
                <a:lnTo>
                  <a:pt x="37758" y="47936"/>
                </a:lnTo>
                <a:lnTo>
                  <a:pt x="37858" y="47877"/>
                </a:lnTo>
                <a:lnTo>
                  <a:pt x="37957" y="47777"/>
                </a:lnTo>
                <a:lnTo>
                  <a:pt x="38036" y="47678"/>
                </a:lnTo>
                <a:lnTo>
                  <a:pt x="38096" y="47559"/>
                </a:lnTo>
                <a:lnTo>
                  <a:pt x="38135" y="47440"/>
                </a:lnTo>
                <a:lnTo>
                  <a:pt x="38155" y="47321"/>
                </a:lnTo>
                <a:lnTo>
                  <a:pt x="38175" y="47182"/>
                </a:lnTo>
                <a:lnTo>
                  <a:pt x="38155" y="47063"/>
                </a:lnTo>
                <a:lnTo>
                  <a:pt x="38115" y="46924"/>
                </a:lnTo>
                <a:lnTo>
                  <a:pt x="38076" y="46805"/>
                </a:lnTo>
                <a:lnTo>
                  <a:pt x="38016" y="46706"/>
                </a:lnTo>
                <a:lnTo>
                  <a:pt x="37917" y="46607"/>
                </a:lnTo>
                <a:lnTo>
                  <a:pt x="37818" y="46527"/>
                </a:lnTo>
                <a:lnTo>
                  <a:pt x="37719" y="46468"/>
                </a:lnTo>
                <a:lnTo>
                  <a:pt x="37600" y="46408"/>
                </a:lnTo>
                <a:lnTo>
                  <a:pt x="37481" y="46388"/>
                </a:lnTo>
                <a:lnTo>
                  <a:pt x="37342" y="46369"/>
                </a:lnTo>
                <a:close/>
                <a:moveTo>
                  <a:pt x="25973" y="46845"/>
                </a:moveTo>
                <a:lnTo>
                  <a:pt x="25893" y="46865"/>
                </a:lnTo>
                <a:lnTo>
                  <a:pt x="25794" y="46885"/>
                </a:lnTo>
                <a:lnTo>
                  <a:pt x="25715" y="46944"/>
                </a:lnTo>
                <a:lnTo>
                  <a:pt x="25636" y="46984"/>
                </a:lnTo>
                <a:lnTo>
                  <a:pt x="25576" y="47063"/>
                </a:lnTo>
                <a:lnTo>
                  <a:pt x="25516" y="47142"/>
                </a:lnTo>
                <a:lnTo>
                  <a:pt x="25457" y="47222"/>
                </a:lnTo>
                <a:lnTo>
                  <a:pt x="25437" y="47321"/>
                </a:lnTo>
                <a:lnTo>
                  <a:pt x="25417" y="47420"/>
                </a:lnTo>
                <a:lnTo>
                  <a:pt x="25417" y="47500"/>
                </a:lnTo>
                <a:lnTo>
                  <a:pt x="25437" y="47599"/>
                </a:lnTo>
                <a:lnTo>
                  <a:pt x="25477" y="47698"/>
                </a:lnTo>
                <a:lnTo>
                  <a:pt x="25516" y="47777"/>
                </a:lnTo>
                <a:lnTo>
                  <a:pt x="25556" y="47857"/>
                </a:lnTo>
                <a:lnTo>
                  <a:pt x="25616" y="47916"/>
                </a:lnTo>
                <a:lnTo>
                  <a:pt x="25695" y="47996"/>
                </a:lnTo>
                <a:lnTo>
                  <a:pt x="25774" y="48035"/>
                </a:lnTo>
                <a:lnTo>
                  <a:pt x="25854" y="48075"/>
                </a:lnTo>
                <a:lnTo>
                  <a:pt x="25953" y="48095"/>
                </a:lnTo>
                <a:lnTo>
                  <a:pt x="26052" y="48095"/>
                </a:lnTo>
                <a:lnTo>
                  <a:pt x="26151" y="48075"/>
                </a:lnTo>
                <a:lnTo>
                  <a:pt x="26270" y="48035"/>
                </a:lnTo>
                <a:lnTo>
                  <a:pt x="26370" y="47996"/>
                </a:lnTo>
                <a:lnTo>
                  <a:pt x="26449" y="47936"/>
                </a:lnTo>
                <a:lnTo>
                  <a:pt x="26509" y="47857"/>
                </a:lnTo>
                <a:lnTo>
                  <a:pt x="26568" y="47777"/>
                </a:lnTo>
                <a:lnTo>
                  <a:pt x="26608" y="47678"/>
                </a:lnTo>
                <a:lnTo>
                  <a:pt x="26667" y="47460"/>
                </a:lnTo>
                <a:lnTo>
                  <a:pt x="26628" y="47261"/>
                </a:lnTo>
                <a:lnTo>
                  <a:pt x="26548" y="47103"/>
                </a:lnTo>
                <a:lnTo>
                  <a:pt x="26489" y="47043"/>
                </a:lnTo>
                <a:lnTo>
                  <a:pt x="26429" y="46984"/>
                </a:lnTo>
                <a:lnTo>
                  <a:pt x="26350" y="46924"/>
                </a:lnTo>
                <a:lnTo>
                  <a:pt x="26251" y="46885"/>
                </a:lnTo>
                <a:lnTo>
                  <a:pt x="26171" y="46845"/>
                </a:lnTo>
                <a:close/>
                <a:moveTo>
                  <a:pt x="20001" y="47202"/>
                </a:moveTo>
                <a:lnTo>
                  <a:pt x="19901" y="47242"/>
                </a:lnTo>
                <a:lnTo>
                  <a:pt x="19802" y="47281"/>
                </a:lnTo>
                <a:lnTo>
                  <a:pt x="19723" y="47341"/>
                </a:lnTo>
                <a:lnTo>
                  <a:pt x="19663" y="47420"/>
                </a:lnTo>
                <a:lnTo>
                  <a:pt x="19624" y="47519"/>
                </a:lnTo>
                <a:lnTo>
                  <a:pt x="19604" y="47619"/>
                </a:lnTo>
                <a:lnTo>
                  <a:pt x="19584" y="47718"/>
                </a:lnTo>
                <a:lnTo>
                  <a:pt x="19604" y="47817"/>
                </a:lnTo>
                <a:lnTo>
                  <a:pt x="19663" y="48015"/>
                </a:lnTo>
                <a:lnTo>
                  <a:pt x="19723" y="48095"/>
                </a:lnTo>
                <a:lnTo>
                  <a:pt x="19802" y="48154"/>
                </a:lnTo>
                <a:lnTo>
                  <a:pt x="19901" y="48214"/>
                </a:lnTo>
                <a:lnTo>
                  <a:pt x="19981" y="48234"/>
                </a:lnTo>
                <a:lnTo>
                  <a:pt x="20179" y="48234"/>
                </a:lnTo>
                <a:lnTo>
                  <a:pt x="20278" y="48214"/>
                </a:lnTo>
                <a:lnTo>
                  <a:pt x="20358" y="48154"/>
                </a:lnTo>
                <a:lnTo>
                  <a:pt x="20457" y="48095"/>
                </a:lnTo>
                <a:lnTo>
                  <a:pt x="20517" y="48015"/>
                </a:lnTo>
                <a:lnTo>
                  <a:pt x="20576" y="47936"/>
                </a:lnTo>
                <a:lnTo>
                  <a:pt x="20596" y="47837"/>
                </a:lnTo>
                <a:lnTo>
                  <a:pt x="20616" y="47758"/>
                </a:lnTo>
                <a:lnTo>
                  <a:pt x="20616" y="47638"/>
                </a:lnTo>
                <a:lnTo>
                  <a:pt x="20576" y="47539"/>
                </a:lnTo>
                <a:lnTo>
                  <a:pt x="20536" y="47460"/>
                </a:lnTo>
                <a:lnTo>
                  <a:pt x="20477" y="47361"/>
                </a:lnTo>
                <a:lnTo>
                  <a:pt x="20397" y="47301"/>
                </a:lnTo>
                <a:lnTo>
                  <a:pt x="20318" y="47242"/>
                </a:lnTo>
                <a:lnTo>
                  <a:pt x="20219" y="47222"/>
                </a:lnTo>
                <a:lnTo>
                  <a:pt x="20120" y="47202"/>
                </a:lnTo>
                <a:close/>
                <a:moveTo>
                  <a:pt x="4584" y="47956"/>
                </a:moveTo>
                <a:lnTo>
                  <a:pt x="4525" y="47976"/>
                </a:lnTo>
                <a:lnTo>
                  <a:pt x="4465" y="47996"/>
                </a:lnTo>
                <a:lnTo>
                  <a:pt x="4406" y="48055"/>
                </a:lnTo>
                <a:lnTo>
                  <a:pt x="4386" y="48134"/>
                </a:lnTo>
                <a:lnTo>
                  <a:pt x="4406" y="48194"/>
                </a:lnTo>
                <a:lnTo>
                  <a:pt x="4465" y="48254"/>
                </a:lnTo>
                <a:lnTo>
                  <a:pt x="4525" y="48293"/>
                </a:lnTo>
                <a:lnTo>
                  <a:pt x="4644" y="48293"/>
                </a:lnTo>
                <a:lnTo>
                  <a:pt x="4703" y="48254"/>
                </a:lnTo>
                <a:lnTo>
                  <a:pt x="4743" y="48214"/>
                </a:lnTo>
                <a:lnTo>
                  <a:pt x="4763" y="48134"/>
                </a:lnTo>
                <a:lnTo>
                  <a:pt x="4743" y="48055"/>
                </a:lnTo>
                <a:lnTo>
                  <a:pt x="4723" y="47996"/>
                </a:lnTo>
                <a:lnTo>
                  <a:pt x="4664" y="47956"/>
                </a:lnTo>
                <a:close/>
                <a:moveTo>
                  <a:pt x="23969" y="47123"/>
                </a:moveTo>
                <a:lnTo>
                  <a:pt x="23890" y="47142"/>
                </a:lnTo>
                <a:lnTo>
                  <a:pt x="23810" y="47182"/>
                </a:lnTo>
                <a:lnTo>
                  <a:pt x="23731" y="47242"/>
                </a:lnTo>
                <a:lnTo>
                  <a:pt x="23651" y="47301"/>
                </a:lnTo>
                <a:lnTo>
                  <a:pt x="23572" y="47400"/>
                </a:lnTo>
                <a:lnTo>
                  <a:pt x="23532" y="47480"/>
                </a:lnTo>
                <a:lnTo>
                  <a:pt x="23493" y="47579"/>
                </a:lnTo>
                <a:lnTo>
                  <a:pt x="23473" y="47658"/>
                </a:lnTo>
                <a:lnTo>
                  <a:pt x="23473" y="47758"/>
                </a:lnTo>
                <a:lnTo>
                  <a:pt x="23493" y="47857"/>
                </a:lnTo>
                <a:lnTo>
                  <a:pt x="23532" y="47956"/>
                </a:lnTo>
                <a:lnTo>
                  <a:pt x="23572" y="48055"/>
                </a:lnTo>
                <a:lnTo>
                  <a:pt x="23711" y="48174"/>
                </a:lnTo>
                <a:lnTo>
                  <a:pt x="23850" y="48273"/>
                </a:lnTo>
                <a:lnTo>
                  <a:pt x="23929" y="48293"/>
                </a:lnTo>
                <a:lnTo>
                  <a:pt x="24009" y="48313"/>
                </a:lnTo>
                <a:lnTo>
                  <a:pt x="24207" y="48313"/>
                </a:lnTo>
                <a:lnTo>
                  <a:pt x="24286" y="48273"/>
                </a:lnTo>
                <a:lnTo>
                  <a:pt x="24386" y="48234"/>
                </a:lnTo>
                <a:lnTo>
                  <a:pt x="24445" y="48174"/>
                </a:lnTo>
                <a:lnTo>
                  <a:pt x="24524" y="48095"/>
                </a:lnTo>
                <a:lnTo>
                  <a:pt x="24584" y="48035"/>
                </a:lnTo>
                <a:lnTo>
                  <a:pt x="24624" y="47936"/>
                </a:lnTo>
                <a:lnTo>
                  <a:pt x="24643" y="47857"/>
                </a:lnTo>
                <a:lnTo>
                  <a:pt x="24663" y="47758"/>
                </a:lnTo>
                <a:lnTo>
                  <a:pt x="24663" y="47658"/>
                </a:lnTo>
                <a:lnTo>
                  <a:pt x="24643" y="47579"/>
                </a:lnTo>
                <a:lnTo>
                  <a:pt x="24604" y="47500"/>
                </a:lnTo>
                <a:lnTo>
                  <a:pt x="24564" y="47420"/>
                </a:lnTo>
                <a:lnTo>
                  <a:pt x="24524" y="47341"/>
                </a:lnTo>
                <a:lnTo>
                  <a:pt x="24445" y="47281"/>
                </a:lnTo>
                <a:lnTo>
                  <a:pt x="24306" y="47182"/>
                </a:lnTo>
                <a:lnTo>
                  <a:pt x="24227" y="47162"/>
                </a:lnTo>
                <a:lnTo>
                  <a:pt x="24147" y="47123"/>
                </a:lnTo>
                <a:close/>
                <a:moveTo>
                  <a:pt x="22005" y="47261"/>
                </a:moveTo>
                <a:lnTo>
                  <a:pt x="21925" y="47281"/>
                </a:lnTo>
                <a:lnTo>
                  <a:pt x="21846" y="47301"/>
                </a:lnTo>
                <a:lnTo>
                  <a:pt x="21767" y="47361"/>
                </a:lnTo>
                <a:lnTo>
                  <a:pt x="21687" y="47420"/>
                </a:lnTo>
                <a:lnTo>
                  <a:pt x="21628" y="47500"/>
                </a:lnTo>
                <a:lnTo>
                  <a:pt x="21568" y="47579"/>
                </a:lnTo>
                <a:lnTo>
                  <a:pt x="21548" y="47658"/>
                </a:lnTo>
                <a:lnTo>
                  <a:pt x="21528" y="47738"/>
                </a:lnTo>
                <a:lnTo>
                  <a:pt x="21528" y="47837"/>
                </a:lnTo>
                <a:lnTo>
                  <a:pt x="21548" y="47936"/>
                </a:lnTo>
                <a:lnTo>
                  <a:pt x="21608" y="48115"/>
                </a:lnTo>
                <a:lnTo>
                  <a:pt x="21747" y="48234"/>
                </a:lnTo>
                <a:lnTo>
                  <a:pt x="21866" y="48313"/>
                </a:lnTo>
                <a:lnTo>
                  <a:pt x="21945" y="48353"/>
                </a:lnTo>
                <a:lnTo>
                  <a:pt x="22203" y="48353"/>
                </a:lnTo>
                <a:lnTo>
                  <a:pt x="22282" y="48333"/>
                </a:lnTo>
                <a:lnTo>
                  <a:pt x="22362" y="48293"/>
                </a:lnTo>
                <a:lnTo>
                  <a:pt x="22421" y="48254"/>
                </a:lnTo>
                <a:lnTo>
                  <a:pt x="22501" y="48194"/>
                </a:lnTo>
                <a:lnTo>
                  <a:pt x="22540" y="48115"/>
                </a:lnTo>
                <a:lnTo>
                  <a:pt x="22600" y="48035"/>
                </a:lnTo>
                <a:lnTo>
                  <a:pt x="22620" y="47956"/>
                </a:lnTo>
                <a:lnTo>
                  <a:pt x="22640" y="47877"/>
                </a:lnTo>
                <a:lnTo>
                  <a:pt x="22640" y="47777"/>
                </a:lnTo>
                <a:lnTo>
                  <a:pt x="22640" y="47698"/>
                </a:lnTo>
                <a:lnTo>
                  <a:pt x="22600" y="47599"/>
                </a:lnTo>
                <a:lnTo>
                  <a:pt x="22560" y="47539"/>
                </a:lnTo>
                <a:lnTo>
                  <a:pt x="22520" y="47460"/>
                </a:lnTo>
                <a:lnTo>
                  <a:pt x="22461" y="47400"/>
                </a:lnTo>
                <a:lnTo>
                  <a:pt x="22322" y="47321"/>
                </a:lnTo>
                <a:lnTo>
                  <a:pt x="22163" y="47261"/>
                </a:lnTo>
                <a:close/>
                <a:moveTo>
                  <a:pt x="12501" y="47619"/>
                </a:moveTo>
                <a:lnTo>
                  <a:pt x="12441" y="47638"/>
                </a:lnTo>
                <a:lnTo>
                  <a:pt x="12362" y="47678"/>
                </a:lnTo>
                <a:lnTo>
                  <a:pt x="12302" y="47718"/>
                </a:lnTo>
                <a:lnTo>
                  <a:pt x="12263" y="47777"/>
                </a:lnTo>
                <a:lnTo>
                  <a:pt x="12223" y="47837"/>
                </a:lnTo>
                <a:lnTo>
                  <a:pt x="12203" y="47916"/>
                </a:lnTo>
                <a:lnTo>
                  <a:pt x="12203" y="47976"/>
                </a:lnTo>
                <a:lnTo>
                  <a:pt x="12223" y="48134"/>
                </a:lnTo>
                <a:lnTo>
                  <a:pt x="12302" y="48273"/>
                </a:lnTo>
                <a:lnTo>
                  <a:pt x="12362" y="48313"/>
                </a:lnTo>
                <a:lnTo>
                  <a:pt x="12441" y="48353"/>
                </a:lnTo>
                <a:lnTo>
                  <a:pt x="12501" y="48373"/>
                </a:lnTo>
                <a:lnTo>
                  <a:pt x="12659" y="48373"/>
                </a:lnTo>
                <a:lnTo>
                  <a:pt x="12719" y="48353"/>
                </a:lnTo>
                <a:lnTo>
                  <a:pt x="12779" y="48313"/>
                </a:lnTo>
                <a:lnTo>
                  <a:pt x="12838" y="48273"/>
                </a:lnTo>
                <a:lnTo>
                  <a:pt x="12898" y="48214"/>
                </a:lnTo>
                <a:lnTo>
                  <a:pt x="12937" y="48134"/>
                </a:lnTo>
                <a:lnTo>
                  <a:pt x="12957" y="48075"/>
                </a:lnTo>
                <a:lnTo>
                  <a:pt x="12957" y="47996"/>
                </a:lnTo>
                <a:lnTo>
                  <a:pt x="12957" y="47916"/>
                </a:lnTo>
                <a:lnTo>
                  <a:pt x="12937" y="47837"/>
                </a:lnTo>
                <a:lnTo>
                  <a:pt x="12898" y="47777"/>
                </a:lnTo>
                <a:lnTo>
                  <a:pt x="12858" y="47718"/>
                </a:lnTo>
                <a:lnTo>
                  <a:pt x="12798" y="47678"/>
                </a:lnTo>
                <a:lnTo>
                  <a:pt x="12719" y="47638"/>
                </a:lnTo>
                <a:lnTo>
                  <a:pt x="12659" y="47619"/>
                </a:lnTo>
                <a:close/>
                <a:moveTo>
                  <a:pt x="1509" y="48234"/>
                </a:moveTo>
                <a:lnTo>
                  <a:pt x="1489" y="48254"/>
                </a:lnTo>
                <a:lnTo>
                  <a:pt x="1469" y="48273"/>
                </a:lnTo>
                <a:lnTo>
                  <a:pt x="1469" y="48313"/>
                </a:lnTo>
                <a:lnTo>
                  <a:pt x="1489" y="48373"/>
                </a:lnTo>
                <a:lnTo>
                  <a:pt x="1509" y="48392"/>
                </a:lnTo>
                <a:lnTo>
                  <a:pt x="1549" y="48412"/>
                </a:lnTo>
                <a:lnTo>
                  <a:pt x="1588" y="48412"/>
                </a:lnTo>
                <a:lnTo>
                  <a:pt x="1628" y="48392"/>
                </a:lnTo>
                <a:lnTo>
                  <a:pt x="1648" y="48353"/>
                </a:lnTo>
                <a:lnTo>
                  <a:pt x="1648" y="48313"/>
                </a:lnTo>
                <a:lnTo>
                  <a:pt x="1648" y="48293"/>
                </a:lnTo>
                <a:lnTo>
                  <a:pt x="1628" y="48254"/>
                </a:lnTo>
                <a:lnTo>
                  <a:pt x="1588" y="48234"/>
                </a:lnTo>
                <a:close/>
                <a:moveTo>
                  <a:pt x="31588" y="47242"/>
                </a:moveTo>
                <a:lnTo>
                  <a:pt x="31489" y="47261"/>
                </a:lnTo>
                <a:lnTo>
                  <a:pt x="31370" y="47281"/>
                </a:lnTo>
                <a:lnTo>
                  <a:pt x="31270" y="47321"/>
                </a:lnTo>
                <a:lnTo>
                  <a:pt x="31171" y="47381"/>
                </a:lnTo>
                <a:lnTo>
                  <a:pt x="31072" y="47460"/>
                </a:lnTo>
                <a:lnTo>
                  <a:pt x="30993" y="47559"/>
                </a:lnTo>
                <a:lnTo>
                  <a:pt x="30933" y="47658"/>
                </a:lnTo>
                <a:lnTo>
                  <a:pt x="30874" y="47777"/>
                </a:lnTo>
                <a:lnTo>
                  <a:pt x="30854" y="47916"/>
                </a:lnTo>
                <a:lnTo>
                  <a:pt x="30854" y="48035"/>
                </a:lnTo>
                <a:lnTo>
                  <a:pt x="30874" y="48154"/>
                </a:lnTo>
                <a:lnTo>
                  <a:pt x="30913" y="48273"/>
                </a:lnTo>
                <a:lnTo>
                  <a:pt x="30973" y="48392"/>
                </a:lnTo>
                <a:lnTo>
                  <a:pt x="31131" y="48551"/>
                </a:lnTo>
                <a:lnTo>
                  <a:pt x="31231" y="48631"/>
                </a:lnTo>
                <a:lnTo>
                  <a:pt x="31330" y="48670"/>
                </a:lnTo>
                <a:lnTo>
                  <a:pt x="31429" y="48710"/>
                </a:lnTo>
                <a:lnTo>
                  <a:pt x="31528" y="48730"/>
                </a:lnTo>
                <a:lnTo>
                  <a:pt x="31647" y="48730"/>
                </a:lnTo>
                <a:lnTo>
                  <a:pt x="31766" y="48710"/>
                </a:lnTo>
                <a:lnTo>
                  <a:pt x="31885" y="48670"/>
                </a:lnTo>
                <a:lnTo>
                  <a:pt x="31985" y="48631"/>
                </a:lnTo>
                <a:lnTo>
                  <a:pt x="32084" y="48551"/>
                </a:lnTo>
                <a:lnTo>
                  <a:pt x="32163" y="48472"/>
                </a:lnTo>
                <a:lnTo>
                  <a:pt x="32223" y="48373"/>
                </a:lnTo>
                <a:lnTo>
                  <a:pt x="32282" y="48273"/>
                </a:lnTo>
                <a:lnTo>
                  <a:pt x="32322" y="48154"/>
                </a:lnTo>
                <a:lnTo>
                  <a:pt x="32342" y="48035"/>
                </a:lnTo>
                <a:lnTo>
                  <a:pt x="32342" y="47916"/>
                </a:lnTo>
                <a:lnTo>
                  <a:pt x="32322" y="47817"/>
                </a:lnTo>
                <a:lnTo>
                  <a:pt x="32282" y="47698"/>
                </a:lnTo>
                <a:lnTo>
                  <a:pt x="32223" y="47599"/>
                </a:lnTo>
                <a:lnTo>
                  <a:pt x="32163" y="47519"/>
                </a:lnTo>
                <a:lnTo>
                  <a:pt x="32084" y="47440"/>
                </a:lnTo>
                <a:lnTo>
                  <a:pt x="32004" y="47381"/>
                </a:lnTo>
                <a:lnTo>
                  <a:pt x="31905" y="47321"/>
                </a:lnTo>
                <a:lnTo>
                  <a:pt x="31806" y="47281"/>
                </a:lnTo>
                <a:lnTo>
                  <a:pt x="31707" y="47261"/>
                </a:lnTo>
                <a:lnTo>
                  <a:pt x="31588" y="47242"/>
                </a:lnTo>
                <a:close/>
                <a:moveTo>
                  <a:pt x="39485" y="47222"/>
                </a:moveTo>
                <a:lnTo>
                  <a:pt x="39346" y="47261"/>
                </a:lnTo>
                <a:lnTo>
                  <a:pt x="39207" y="47301"/>
                </a:lnTo>
                <a:lnTo>
                  <a:pt x="39088" y="47361"/>
                </a:lnTo>
                <a:lnTo>
                  <a:pt x="38988" y="47440"/>
                </a:lnTo>
                <a:lnTo>
                  <a:pt x="38889" y="47539"/>
                </a:lnTo>
                <a:lnTo>
                  <a:pt x="38810" y="47658"/>
                </a:lnTo>
                <a:lnTo>
                  <a:pt x="38750" y="47777"/>
                </a:lnTo>
                <a:lnTo>
                  <a:pt x="38711" y="47936"/>
                </a:lnTo>
                <a:lnTo>
                  <a:pt x="38691" y="48095"/>
                </a:lnTo>
                <a:lnTo>
                  <a:pt x="38711" y="48254"/>
                </a:lnTo>
                <a:lnTo>
                  <a:pt x="38731" y="48392"/>
                </a:lnTo>
                <a:lnTo>
                  <a:pt x="38790" y="48531"/>
                </a:lnTo>
                <a:lnTo>
                  <a:pt x="38869" y="48650"/>
                </a:lnTo>
                <a:lnTo>
                  <a:pt x="38969" y="48769"/>
                </a:lnTo>
                <a:lnTo>
                  <a:pt x="39088" y="48888"/>
                </a:lnTo>
                <a:lnTo>
                  <a:pt x="39227" y="48948"/>
                </a:lnTo>
                <a:lnTo>
                  <a:pt x="39346" y="48988"/>
                </a:lnTo>
                <a:lnTo>
                  <a:pt x="39485" y="49027"/>
                </a:lnTo>
                <a:lnTo>
                  <a:pt x="39762" y="49027"/>
                </a:lnTo>
                <a:lnTo>
                  <a:pt x="39881" y="48988"/>
                </a:lnTo>
                <a:lnTo>
                  <a:pt x="40020" y="48928"/>
                </a:lnTo>
                <a:lnTo>
                  <a:pt x="40139" y="48849"/>
                </a:lnTo>
                <a:lnTo>
                  <a:pt x="40238" y="48750"/>
                </a:lnTo>
                <a:lnTo>
                  <a:pt x="40338" y="48650"/>
                </a:lnTo>
                <a:lnTo>
                  <a:pt x="40417" y="48531"/>
                </a:lnTo>
                <a:lnTo>
                  <a:pt x="40457" y="48392"/>
                </a:lnTo>
                <a:lnTo>
                  <a:pt x="40496" y="48273"/>
                </a:lnTo>
                <a:lnTo>
                  <a:pt x="40516" y="48134"/>
                </a:lnTo>
                <a:lnTo>
                  <a:pt x="40496" y="47976"/>
                </a:lnTo>
                <a:lnTo>
                  <a:pt x="40457" y="47857"/>
                </a:lnTo>
                <a:lnTo>
                  <a:pt x="40397" y="47718"/>
                </a:lnTo>
                <a:lnTo>
                  <a:pt x="40338" y="47599"/>
                </a:lnTo>
                <a:lnTo>
                  <a:pt x="40238" y="47480"/>
                </a:lnTo>
                <a:lnTo>
                  <a:pt x="40139" y="47400"/>
                </a:lnTo>
                <a:lnTo>
                  <a:pt x="40020" y="47321"/>
                </a:lnTo>
                <a:lnTo>
                  <a:pt x="39901" y="47261"/>
                </a:lnTo>
                <a:lnTo>
                  <a:pt x="39762" y="47242"/>
                </a:lnTo>
                <a:lnTo>
                  <a:pt x="39623" y="47222"/>
                </a:lnTo>
                <a:close/>
                <a:moveTo>
                  <a:pt x="9346" y="48412"/>
                </a:moveTo>
                <a:lnTo>
                  <a:pt x="9227" y="48452"/>
                </a:lnTo>
                <a:lnTo>
                  <a:pt x="9128" y="48511"/>
                </a:lnTo>
                <a:lnTo>
                  <a:pt x="9068" y="48611"/>
                </a:lnTo>
                <a:lnTo>
                  <a:pt x="9048" y="48670"/>
                </a:lnTo>
                <a:lnTo>
                  <a:pt x="9029" y="48730"/>
                </a:lnTo>
                <a:lnTo>
                  <a:pt x="9029" y="48789"/>
                </a:lnTo>
                <a:lnTo>
                  <a:pt x="9048" y="48869"/>
                </a:lnTo>
                <a:lnTo>
                  <a:pt x="9068" y="48928"/>
                </a:lnTo>
                <a:lnTo>
                  <a:pt x="9108" y="48968"/>
                </a:lnTo>
                <a:lnTo>
                  <a:pt x="9148" y="49007"/>
                </a:lnTo>
                <a:lnTo>
                  <a:pt x="9207" y="49047"/>
                </a:lnTo>
                <a:lnTo>
                  <a:pt x="9346" y="49067"/>
                </a:lnTo>
                <a:lnTo>
                  <a:pt x="9406" y="49067"/>
                </a:lnTo>
                <a:lnTo>
                  <a:pt x="9465" y="49047"/>
                </a:lnTo>
                <a:lnTo>
                  <a:pt x="9525" y="49007"/>
                </a:lnTo>
                <a:lnTo>
                  <a:pt x="9564" y="48968"/>
                </a:lnTo>
                <a:lnTo>
                  <a:pt x="9644" y="48869"/>
                </a:lnTo>
                <a:lnTo>
                  <a:pt x="9664" y="48809"/>
                </a:lnTo>
                <a:lnTo>
                  <a:pt x="9664" y="48750"/>
                </a:lnTo>
                <a:lnTo>
                  <a:pt x="9664" y="48690"/>
                </a:lnTo>
                <a:lnTo>
                  <a:pt x="9644" y="48631"/>
                </a:lnTo>
                <a:lnTo>
                  <a:pt x="9604" y="48551"/>
                </a:lnTo>
                <a:lnTo>
                  <a:pt x="9564" y="48511"/>
                </a:lnTo>
                <a:lnTo>
                  <a:pt x="9525" y="48472"/>
                </a:lnTo>
                <a:lnTo>
                  <a:pt x="9465" y="48432"/>
                </a:lnTo>
                <a:lnTo>
                  <a:pt x="9406" y="48432"/>
                </a:lnTo>
                <a:lnTo>
                  <a:pt x="9346" y="48412"/>
                </a:lnTo>
                <a:close/>
                <a:moveTo>
                  <a:pt x="14326" y="48234"/>
                </a:moveTo>
                <a:lnTo>
                  <a:pt x="14247" y="48254"/>
                </a:lnTo>
                <a:lnTo>
                  <a:pt x="14167" y="48293"/>
                </a:lnTo>
                <a:lnTo>
                  <a:pt x="14088" y="48353"/>
                </a:lnTo>
                <a:lnTo>
                  <a:pt x="14048" y="48432"/>
                </a:lnTo>
                <a:lnTo>
                  <a:pt x="14009" y="48492"/>
                </a:lnTo>
                <a:lnTo>
                  <a:pt x="13989" y="48571"/>
                </a:lnTo>
                <a:lnTo>
                  <a:pt x="13989" y="48650"/>
                </a:lnTo>
                <a:lnTo>
                  <a:pt x="13989" y="48750"/>
                </a:lnTo>
                <a:lnTo>
                  <a:pt x="14048" y="48908"/>
                </a:lnTo>
                <a:lnTo>
                  <a:pt x="14187" y="49027"/>
                </a:lnTo>
                <a:lnTo>
                  <a:pt x="14267" y="49067"/>
                </a:lnTo>
                <a:lnTo>
                  <a:pt x="14326" y="49087"/>
                </a:lnTo>
                <a:lnTo>
                  <a:pt x="14485" y="49087"/>
                </a:lnTo>
                <a:lnTo>
                  <a:pt x="14564" y="49067"/>
                </a:lnTo>
                <a:lnTo>
                  <a:pt x="14663" y="49027"/>
                </a:lnTo>
                <a:lnTo>
                  <a:pt x="14723" y="48968"/>
                </a:lnTo>
                <a:lnTo>
                  <a:pt x="14782" y="48888"/>
                </a:lnTo>
                <a:lnTo>
                  <a:pt x="14822" y="48829"/>
                </a:lnTo>
                <a:lnTo>
                  <a:pt x="14842" y="48750"/>
                </a:lnTo>
                <a:lnTo>
                  <a:pt x="14842" y="48670"/>
                </a:lnTo>
                <a:lnTo>
                  <a:pt x="14842" y="48571"/>
                </a:lnTo>
                <a:lnTo>
                  <a:pt x="14822" y="48492"/>
                </a:lnTo>
                <a:lnTo>
                  <a:pt x="14782" y="48412"/>
                </a:lnTo>
                <a:lnTo>
                  <a:pt x="14723" y="48353"/>
                </a:lnTo>
                <a:lnTo>
                  <a:pt x="14644" y="48313"/>
                </a:lnTo>
                <a:lnTo>
                  <a:pt x="14584" y="48254"/>
                </a:lnTo>
                <a:lnTo>
                  <a:pt x="14505" y="48234"/>
                </a:lnTo>
                <a:close/>
                <a:moveTo>
                  <a:pt x="35596" y="47420"/>
                </a:moveTo>
                <a:lnTo>
                  <a:pt x="35477" y="47440"/>
                </a:lnTo>
                <a:lnTo>
                  <a:pt x="35358" y="47480"/>
                </a:lnTo>
                <a:lnTo>
                  <a:pt x="35239" y="47559"/>
                </a:lnTo>
                <a:lnTo>
                  <a:pt x="35100" y="47658"/>
                </a:lnTo>
                <a:lnTo>
                  <a:pt x="35020" y="47758"/>
                </a:lnTo>
                <a:lnTo>
                  <a:pt x="34941" y="47877"/>
                </a:lnTo>
                <a:lnTo>
                  <a:pt x="34901" y="48015"/>
                </a:lnTo>
                <a:lnTo>
                  <a:pt x="34862" y="48134"/>
                </a:lnTo>
                <a:lnTo>
                  <a:pt x="34862" y="48273"/>
                </a:lnTo>
                <a:lnTo>
                  <a:pt x="34881" y="48432"/>
                </a:lnTo>
                <a:lnTo>
                  <a:pt x="34901" y="48571"/>
                </a:lnTo>
                <a:lnTo>
                  <a:pt x="34961" y="48690"/>
                </a:lnTo>
                <a:lnTo>
                  <a:pt x="35040" y="48789"/>
                </a:lnTo>
                <a:lnTo>
                  <a:pt x="35139" y="48869"/>
                </a:lnTo>
                <a:lnTo>
                  <a:pt x="35219" y="48948"/>
                </a:lnTo>
                <a:lnTo>
                  <a:pt x="35338" y="49007"/>
                </a:lnTo>
                <a:lnTo>
                  <a:pt x="35457" y="49047"/>
                </a:lnTo>
                <a:lnTo>
                  <a:pt x="35576" y="49087"/>
                </a:lnTo>
                <a:lnTo>
                  <a:pt x="35695" y="49087"/>
                </a:lnTo>
                <a:lnTo>
                  <a:pt x="35834" y="49067"/>
                </a:lnTo>
                <a:lnTo>
                  <a:pt x="35953" y="49047"/>
                </a:lnTo>
                <a:lnTo>
                  <a:pt x="36072" y="48988"/>
                </a:lnTo>
                <a:lnTo>
                  <a:pt x="36171" y="48928"/>
                </a:lnTo>
                <a:lnTo>
                  <a:pt x="36270" y="48829"/>
                </a:lnTo>
                <a:lnTo>
                  <a:pt x="36350" y="48730"/>
                </a:lnTo>
                <a:lnTo>
                  <a:pt x="36409" y="48631"/>
                </a:lnTo>
                <a:lnTo>
                  <a:pt x="36469" y="48511"/>
                </a:lnTo>
                <a:lnTo>
                  <a:pt x="36489" y="48373"/>
                </a:lnTo>
                <a:lnTo>
                  <a:pt x="36489" y="48254"/>
                </a:lnTo>
                <a:lnTo>
                  <a:pt x="36489" y="48115"/>
                </a:lnTo>
                <a:lnTo>
                  <a:pt x="36449" y="47996"/>
                </a:lnTo>
                <a:lnTo>
                  <a:pt x="36409" y="47896"/>
                </a:lnTo>
                <a:lnTo>
                  <a:pt x="36330" y="47777"/>
                </a:lnTo>
                <a:lnTo>
                  <a:pt x="36250" y="47698"/>
                </a:lnTo>
                <a:lnTo>
                  <a:pt x="36171" y="47599"/>
                </a:lnTo>
                <a:lnTo>
                  <a:pt x="36072" y="47539"/>
                </a:lnTo>
                <a:lnTo>
                  <a:pt x="35953" y="47480"/>
                </a:lnTo>
                <a:lnTo>
                  <a:pt x="35854" y="47440"/>
                </a:lnTo>
                <a:lnTo>
                  <a:pt x="35735" y="47420"/>
                </a:lnTo>
                <a:close/>
                <a:moveTo>
                  <a:pt x="29703" y="47936"/>
                </a:moveTo>
                <a:lnTo>
                  <a:pt x="29584" y="47956"/>
                </a:lnTo>
                <a:lnTo>
                  <a:pt x="29465" y="47996"/>
                </a:lnTo>
                <a:lnTo>
                  <a:pt x="29366" y="48055"/>
                </a:lnTo>
                <a:lnTo>
                  <a:pt x="29266" y="48134"/>
                </a:lnTo>
                <a:lnTo>
                  <a:pt x="29187" y="48234"/>
                </a:lnTo>
                <a:lnTo>
                  <a:pt x="29128" y="48333"/>
                </a:lnTo>
                <a:lnTo>
                  <a:pt x="29068" y="48452"/>
                </a:lnTo>
                <a:lnTo>
                  <a:pt x="29048" y="48571"/>
                </a:lnTo>
                <a:lnTo>
                  <a:pt x="29048" y="48690"/>
                </a:lnTo>
                <a:lnTo>
                  <a:pt x="29048" y="48809"/>
                </a:lnTo>
                <a:lnTo>
                  <a:pt x="29088" y="48928"/>
                </a:lnTo>
                <a:lnTo>
                  <a:pt x="29147" y="49027"/>
                </a:lnTo>
                <a:lnTo>
                  <a:pt x="29207" y="49127"/>
                </a:lnTo>
                <a:lnTo>
                  <a:pt x="29286" y="49206"/>
                </a:lnTo>
                <a:lnTo>
                  <a:pt x="29385" y="49265"/>
                </a:lnTo>
                <a:lnTo>
                  <a:pt x="29465" y="49325"/>
                </a:lnTo>
                <a:lnTo>
                  <a:pt x="29564" y="49345"/>
                </a:lnTo>
                <a:lnTo>
                  <a:pt x="29683" y="49365"/>
                </a:lnTo>
                <a:lnTo>
                  <a:pt x="29782" y="49384"/>
                </a:lnTo>
                <a:lnTo>
                  <a:pt x="29881" y="49365"/>
                </a:lnTo>
                <a:lnTo>
                  <a:pt x="29981" y="49345"/>
                </a:lnTo>
                <a:lnTo>
                  <a:pt x="30080" y="49305"/>
                </a:lnTo>
                <a:lnTo>
                  <a:pt x="30179" y="49265"/>
                </a:lnTo>
                <a:lnTo>
                  <a:pt x="30258" y="49186"/>
                </a:lnTo>
                <a:lnTo>
                  <a:pt x="30338" y="49107"/>
                </a:lnTo>
                <a:lnTo>
                  <a:pt x="30397" y="49007"/>
                </a:lnTo>
                <a:lnTo>
                  <a:pt x="30437" y="48908"/>
                </a:lnTo>
                <a:lnTo>
                  <a:pt x="30477" y="48789"/>
                </a:lnTo>
                <a:lnTo>
                  <a:pt x="30477" y="48670"/>
                </a:lnTo>
                <a:lnTo>
                  <a:pt x="30477" y="48551"/>
                </a:lnTo>
                <a:lnTo>
                  <a:pt x="30457" y="48452"/>
                </a:lnTo>
                <a:lnTo>
                  <a:pt x="30417" y="48353"/>
                </a:lnTo>
                <a:lnTo>
                  <a:pt x="30358" y="48254"/>
                </a:lnTo>
                <a:lnTo>
                  <a:pt x="30278" y="48174"/>
                </a:lnTo>
                <a:lnTo>
                  <a:pt x="30199" y="48095"/>
                </a:lnTo>
                <a:lnTo>
                  <a:pt x="30120" y="48035"/>
                </a:lnTo>
                <a:lnTo>
                  <a:pt x="30020" y="47996"/>
                </a:lnTo>
                <a:lnTo>
                  <a:pt x="29921" y="47956"/>
                </a:lnTo>
                <a:lnTo>
                  <a:pt x="29802" y="47936"/>
                </a:lnTo>
                <a:close/>
                <a:moveTo>
                  <a:pt x="6191" y="49007"/>
                </a:moveTo>
                <a:lnTo>
                  <a:pt x="6092" y="49027"/>
                </a:lnTo>
                <a:lnTo>
                  <a:pt x="6013" y="49087"/>
                </a:lnTo>
                <a:lnTo>
                  <a:pt x="5973" y="49127"/>
                </a:lnTo>
                <a:lnTo>
                  <a:pt x="5953" y="49186"/>
                </a:lnTo>
                <a:lnTo>
                  <a:pt x="5933" y="49265"/>
                </a:lnTo>
                <a:lnTo>
                  <a:pt x="5973" y="49365"/>
                </a:lnTo>
                <a:lnTo>
                  <a:pt x="6013" y="49464"/>
                </a:lnTo>
                <a:lnTo>
                  <a:pt x="6052" y="49503"/>
                </a:lnTo>
                <a:lnTo>
                  <a:pt x="6112" y="49523"/>
                </a:lnTo>
                <a:lnTo>
                  <a:pt x="6211" y="49543"/>
                </a:lnTo>
                <a:lnTo>
                  <a:pt x="6291" y="49503"/>
                </a:lnTo>
                <a:lnTo>
                  <a:pt x="6370" y="49444"/>
                </a:lnTo>
                <a:lnTo>
                  <a:pt x="6429" y="49365"/>
                </a:lnTo>
                <a:lnTo>
                  <a:pt x="6449" y="49265"/>
                </a:lnTo>
                <a:lnTo>
                  <a:pt x="6449" y="49166"/>
                </a:lnTo>
                <a:lnTo>
                  <a:pt x="6410" y="49127"/>
                </a:lnTo>
                <a:lnTo>
                  <a:pt x="6390" y="49087"/>
                </a:lnTo>
                <a:lnTo>
                  <a:pt x="6350" y="49047"/>
                </a:lnTo>
                <a:lnTo>
                  <a:pt x="6291" y="49027"/>
                </a:lnTo>
                <a:lnTo>
                  <a:pt x="6191" y="49007"/>
                </a:lnTo>
                <a:close/>
                <a:moveTo>
                  <a:pt x="16290" y="48710"/>
                </a:moveTo>
                <a:lnTo>
                  <a:pt x="16211" y="48730"/>
                </a:lnTo>
                <a:lnTo>
                  <a:pt x="16112" y="48750"/>
                </a:lnTo>
                <a:lnTo>
                  <a:pt x="16013" y="48789"/>
                </a:lnTo>
                <a:lnTo>
                  <a:pt x="15933" y="48849"/>
                </a:lnTo>
                <a:lnTo>
                  <a:pt x="15874" y="48928"/>
                </a:lnTo>
                <a:lnTo>
                  <a:pt x="15854" y="49007"/>
                </a:lnTo>
                <a:lnTo>
                  <a:pt x="15814" y="49087"/>
                </a:lnTo>
                <a:lnTo>
                  <a:pt x="15814" y="49186"/>
                </a:lnTo>
                <a:lnTo>
                  <a:pt x="15834" y="49384"/>
                </a:lnTo>
                <a:lnTo>
                  <a:pt x="15874" y="49464"/>
                </a:lnTo>
                <a:lnTo>
                  <a:pt x="15953" y="49543"/>
                </a:lnTo>
                <a:lnTo>
                  <a:pt x="16032" y="49603"/>
                </a:lnTo>
                <a:lnTo>
                  <a:pt x="16112" y="49642"/>
                </a:lnTo>
                <a:lnTo>
                  <a:pt x="16211" y="49682"/>
                </a:lnTo>
                <a:lnTo>
                  <a:pt x="16310" y="49682"/>
                </a:lnTo>
                <a:lnTo>
                  <a:pt x="16390" y="49662"/>
                </a:lnTo>
                <a:lnTo>
                  <a:pt x="16489" y="49623"/>
                </a:lnTo>
                <a:lnTo>
                  <a:pt x="16568" y="49583"/>
                </a:lnTo>
                <a:lnTo>
                  <a:pt x="16628" y="49523"/>
                </a:lnTo>
                <a:lnTo>
                  <a:pt x="16687" y="49444"/>
                </a:lnTo>
                <a:lnTo>
                  <a:pt x="16747" y="49365"/>
                </a:lnTo>
                <a:lnTo>
                  <a:pt x="16767" y="49285"/>
                </a:lnTo>
                <a:lnTo>
                  <a:pt x="16786" y="49186"/>
                </a:lnTo>
                <a:lnTo>
                  <a:pt x="16786" y="49107"/>
                </a:lnTo>
                <a:lnTo>
                  <a:pt x="16747" y="49007"/>
                </a:lnTo>
                <a:lnTo>
                  <a:pt x="16687" y="48928"/>
                </a:lnTo>
                <a:lnTo>
                  <a:pt x="16628" y="48849"/>
                </a:lnTo>
                <a:lnTo>
                  <a:pt x="16568" y="48789"/>
                </a:lnTo>
                <a:lnTo>
                  <a:pt x="16469" y="48750"/>
                </a:lnTo>
                <a:lnTo>
                  <a:pt x="16390" y="48730"/>
                </a:lnTo>
                <a:lnTo>
                  <a:pt x="16290" y="48710"/>
                </a:lnTo>
                <a:close/>
                <a:moveTo>
                  <a:pt x="2977" y="49404"/>
                </a:moveTo>
                <a:lnTo>
                  <a:pt x="2918" y="49444"/>
                </a:lnTo>
                <a:lnTo>
                  <a:pt x="2878" y="49503"/>
                </a:lnTo>
                <a:lnTo>
                  <a:pt x="2878" y="49583"/>
                </a:lnTo>
                <a:lnTo>
                  <a:pt x="2878" y="49642"/>
                </a:lnTo>
                <a:lnTo>
                  <a:pt x="2918" y="49702"/>
                </a:lnTo>
                <a:lnTo>
                  <a:pt x="2977" y="49742"/>
                </a:lnTo>
                <a:lnTo>
                  <a:pt x="3056" y="49761"/>
                </a:lnTo>
                <a:lnTo>
                  <a:pt x="3116" y="49742"/>
                </a:lnTo>
                <a:lnTo>
                  <a:pt x="3175" y="49702"/>
                </a:lnTo>
                <a:lnTo>
                  <a:pt x="3215" y="49642"/>
                </a:lnTo>
                <a:lnTo>
                  <a:pt x="3235" y="49563"/>
                </a:lnTo>
                <a:lnTo>
                  <a:pt x="3215" y="49503"/>
                </a:lnTo>
                <a:lnTo>
                  <a:pt x="3175" y="49444"/>
                </a:lnTo>
                <a:lnTo>
                  <a:pt x="3116" y="49404"/>
                </a:lnTo>
                <a:close/>
                <a:moveTo>
                  <a:pt x="100" y="49702"/>
                </a:moveTo>
                <a:lnTo>
                  <a:pt x="60" y="49722"/>
                </a:lnTo>
                <a:lnTo>
                  <a:pt x="1" y="49761"/>
                </a:lnTo>
                <a:lnTo>
                  <a:pt x="1" y="49801"/>
                </a:lnTo>
                <a:lnTo>
                  <a:pt x="1" y="49821"/>
                </a:lnTo>
                <a:lnTo>
                  <a:pt x="21" y="49861"/>
                </a:lnTo>
                <a:lnTo>
                  <a:pt x="60" y="49880"/>
                </a:lnTo>
                <a:lnTo>
                  <a:pt x="100" y="49900"/>
                </a:lnTo>
                <a:lnTo>
                  <a:pt x="140" y="49880"/>
                </a:lnTo>
                <a:lnTo>
                  <a:pt x="160" y="49861"/>
                </a:lnTo>
                <a:lnTo>
                  <a:pt x="180" y="49841"/>
                </a:lnTo>
                <a:lnTo>
                  <a:pt x="180" y="49761"/>
                </a:lnTo>
                <a:lnTo>
                  <a:pt x="140" y="49702"/>
                </a:lnTo>
                <a:close/>
                <a:moveTo>
                  <a:pt x="27778" y="48492"/>
                </a:moveTo>
                <a:lnTo>
                  <a:pt x="27679" y="48511"/>
                </a:lnTo>
                <a:lnTo>
                  <a:pt x="27580" y="48551"/>
                </a:lnTo>
                <a:lnTo>
                  <a:pt x="27481" y="48611"/>
                </a:lnTo>
                <a:lnTo>
                  <a:pt x="27382" y="48690"/>
                </a:lnTo>
                <a:lnTo>
                  <a:pt x="27302" y="48789"/>
                </a:lnTo>
                <a:lnTo>
                  <a:pt x="27243" y="48888"/>
                </a:lnTo>
                <a:lnTo>
                  <a:pt x="27203" y="49007"/>
                </a:lnTo>
                <a:lnTo>
                  <a:pt x="27183" y="49127"/>
                </a:lnTo>
                <a:lnTo>
                  <a:pt x="27183" y="49246"/>
                </a:lnTo>
                <a:lnTo>
                  <a:pt x="27203" y="49365"/>
                </a:lnTo>
                <a:lnTo>
                  <a:pt x="27243" y="49484"/>
                </a:lnTo>
                <a:lnTo>
                  <a:pt x="27302" y="49583"/>
                </a:lnTo>
                <a:lnTo>
                  <a:pt x="27362" y="49662"/>
                </a:lnTo>
                <a:lnTo>
                  <a:pt x="27441" y="49742"/>
                </a:lnTo>
                <a:lnTo>
                  <a:pt x="27520" y="49801"/>
                </a:lnTo>
                <a:lnTo>
                  <a:pt x="27620" y="49841"/>
                </a:lnTo>
                <a:lnTo>
                  <a:pt x="27719" y="49880"/>
                </a:lnTo>
                <a:lnTo>
                  <a:pt x="27818" y="49880"/>
                </a:lnTo>
                <a:lnTo>
                  <a:pt x="27917" y="49900"/>
                </a:lnTo>
                <a:lnTo>
                  <a:pt x="28036" y="49880"/>
                </a:lnTo>
                <a:lnTo>
                  <a:pt x="28135" y="49841"/>
                </a:lnTo>
                <a:lnTo>
                  <a:pt x="28235" y="49801"/>
                </a:lnTo>
                <a:lnTo>
                  <a:pt x="28334" y="49742"/>
                </a:lnTo>
                <a:lnTo>
                  <a:pt x="28413" y="49662"/>
                </a:lnTo>
                <a:lnTo>
                  <a:pt x="28473" y="49583"/>
                </a:lnTo>
                <a:lnTo>
                  <a:pt x="28532" y="49484"/>
                </a:lnTo>
                <a:lnTo>
                  <a:pt x="28552" y="49365"/>
                </a:lnTo>
                <a:lnTo>
                  <a:pt x="28592" y="49246"/>
                </a:lnTo>
                <a:lnTo>
                  <a:pt x="28592" y="49146"/>
                </a:lnTo>
                <a:lnTo>
                  <a:pt x="28572" y="49027"/>
                </a:lnTo>
                <a:lnTo>
                  <a:pt x="28532" y="48928"/>
                </a:lnTo>
                <a:lnTo>
                  <a:pt x="28493" y="48829"/>
                </a:lnTo>
                <a:lnTo>
                  <a:pt x="28433" y="48750"/>
                </a:lnTo>
                <a:lnTo>
                  <a:pt x="28354" y="48670"/>
                </a:lnTo>
                <a:lnTo>
                  <a:pt x="28274" y="48611"/>
                </a:lnTo>
                <a:lnTo>
                  <a:pt x="28175" y="48571"/>
                </a:lnTo>
                <a:lnTo>
                  <a:pt x="28076" y="48531"/>
                </a:lnTo>
                <a:lnTo>
                  <a:pt x="27977" y="48492"/>
                </a:lnTo>
                <a:close/>
                <a:moveTo>
                  <a:pt x="11092" y="49226"/>
                </a:moveTo>
                <a:lnTo>
                  <a:pt x="11013" y="49246"/>
                </a:lnTo>
                <a:lnTo>
                  <a:pt x="10953" y="49265"/>
                </a:lnTo>
                <a:lnTo>
                  <a:pt x="10874" y="49305"/>
                </a:lnTo>
                <a:lnTo>
                  <a:pt x="10814" y="49365"/>
                </a:lnTo>
                <a:lnTo>
                  <a:pt x="10775" y="49404"/>
                </a:lnTo>
                <a:lnTo>
                  <a:pt x="10735" y="49464"/>
                </a:lnTo>
                <a:lnTo>
                  <a:pt x="10695" y="49543"/>
                </a:lnTo>
                <a:lnTo>
                  <a:pt x="10695" y="49603"/>
                </a:lnTo>
                <a:lnTo>
                  <a:pt x="10695" y="49682"/>
                </a:lnTo>
                <a:lnTo>
                  <a:pt x="10735" y="49742"/>
                </a:lnTo>
                <a:lnTo>
                  <a:pt x="10775" y="49821"/>
                </a:lnTo>
                <a:lnTo>
                  <a:pt x="10894" y="49920"/>
                </a:lnTo>
                <a:lnTo>
                  <a:pt x="10953" y="49960"/>
                </a:lnTo>
                <a:lnTo>
                  <a:pt x="11033" y="50000"/>
                </a:lnTo>
                <a:lnTo>
                  <a:pt x="11171" y="50000"/>
                </a:lnTo>
                <a:lnTo>
                  <a:pt x="11251" y="49980"/>
                </a:lnTo>
                <a:lnTo>
                  <a:pt x="11330" y="49940"/>
                </a:lnTo>
                <a:lnTo>
                  <a:pt x="11390" y="49880"/>
                </a:lnTo>
                <a:lnTo>
                  <a:pt x="11429" y="49821"/>
                </a:lnTo>
                <a:lnTo>
                  <a:pt x="11469" y="49761"/>
                </a:lnTo>
                <a:lnTo>
                  <a:pt x="11489" y="49682"/>
                </a:lnTo>
                <a:lnTo>
                  <a:pt x="11489" y="49603"/>
                </a:lnTo>
                <a:lnTo>
                  <a:pt x="11489" y="49543"/>
                </a:lnTo>
                <a:lnTo>
                  <a:pt x="11449" y="49464"/>
                </a:lnTo>
                <a:lnTo>
                  <a:pt x="11429" y="49384"/>
                </a:lnTo>
                <a:lnTo>
                  <a:pt x="11370" y="49325"/>
                </a:lnTo>
                <a:lnTo>
                  <a:pt x="11310" y="49265"/>
                </a:lnTo>
                <a:lnTo>
                  <a:pt x="11231" y="49246"/>
                </a:lnTo>
                <a:lnTo>
                  <a:pt x="11171" y="49226"/>
                </a:lnTo>
                <a:close/>
                <a:moveTo>
                  <a:pt x="33830" y="48373"/>
                </a:moveTo>
                <a:lnTo>
                  <a:pt x="33711" y="48392"/>
                </a:lnTo>
                <a:lnTo>
                  <a:pt x="33592" y="48432"/>
                </a:lnTo>
                <a:lnTo>
                  <a:pt x="33493" y="48511"/>
                </a:lnTo>
                <a:lnTo>
                  <a:pt x="33373" y="48611"/>
                </a:lnTo>
                <a:lnTo>
                  <a:pt x="33294" y="48730"/>
                </a:lnTo>
                <a:lnTo>
                  <a:pt x="33215" y="48849"/>
                </a:lnTo>
                <a:lnTo>
                  <a:pt x="33175" y="48968"/>
                </a:lnTo>
                <a:lnTo>
                  <a:pt x="33135" y="49107"/>
                </a:lnTo>
                <a:lnTo>
                  <a:pt x="33135" y="49246"/>
                </a:lnTo>
                <a:lnTo>
                  <a:pt x="33175" y="49365"/>
                </a:lnTo>
                <a:lnTo>
                  <a:pt x="33215" y="49503"/>
                </a:lnTo>
                <a:lnTo>
                  <a:pt x="33274" y="49642"/>
                </a:lnTo>
                <a:lnTo>
                  <a:pt x="33354" y="49742"/>
                </a:lnTo>
                <a:lnTo>
                  <a:pt x="33453" y="49821"/>
                </a:lnTo>
                <a:lnTo>
                  <a:pt x="33552" y="49900"/>
                </a:lnTo>
                <a:lnTo>
                  <a:pt x="33651" y="49960"/>
                </a:lnTo>
                <a:lnTo>
                  <a:pt x="33750" y="50000"/>
                </a:lnTo>
                <a:lnTo>
                  <a:pt x="33870" y="50019"/>
                </a:lnTo>
                <a:lnTo>
                  <a:pt x="34008" y="50019"/>
                </a:lnTo>
                <a:lnTo>
                  <a:pt x="34127" y="50000"/>
                </a:lnTo>
                <a:lnTo>
                  <a:pt x="34246" y="49960"/>
                </a:lnTo>
                <a:lnTo>
                  <a:pt x="34366" y="49900"/>
                </a:lnTo>
                <a:lnTo>
                  <a:pt x="34465" y="49841"/>
                </a:lnTo>
                <a:lnTo>
                  <a:pt x="34564" y="49742"/>
                </a:lnTo>
                <a:lnTo>
                  <a:pt x="34623" y="49642"/>
                </a:lnTo>
                <a:lnTo>
                  <a:pt x="34703" y="49543"/>
                </a:lnTo>
                <a:lnTo>
                  <a:pt x="34743" y="49424"/>
                </a:lnTo>
                <a:lnTo>
                  <a:pt x="34762" y="49305"/>
                </a:lnTo>
                <a:lnTo>
                  <a:pt x="34762" y="49166"/>
                </a:lnTo>
                <a:lnTo>
                  <a:pt x="34743" y="49047"/>
                </a:lnTo>
                <a:lnTo>
                  <a:pt x="34703" y="48928"/>
                </a:lnTo>
                <a:lnTo>
                  <a:pt x="34663" y="48809"/>
                </a:lnTo>
                <a:lnTo>
                  <a:pt x="34584" y="48710"/>
                </a:lnTo>
                <a:lnTo>
                  <a:pt x="34504" y="48611"/>
                </a:lnTo>
                <a:lnTo>
                  <a:pt x="34405" y="48531"/>
                </a:lnTo>
                <a:lnTo>
                  <a:pt x="34306" y="48472"/>
                </a:lnTo>
                <a:lnTo>
                  <a:pt x="34187" y="48412"/>
                </a:lnTo>
                <a:lnTo>
                  <a:pt x="34068" y="48392"/>
                </a:lnTo>
                <a:lnTo>
                  <a:pt x="33949" y="48373"/>
                </a:lnTo>
                <a:close/>
                <a:moveTo>
                  <a:pt x="18136" y="49027"/>
                </a:moveTo>
                <a:lnTo>
                  <a:pt x="18056" y="49047"/>
                </a:lnTo>
                <a:lnTo>
                  <a:pt x="17977" y="49087"/>
                </a:lnTo>
                <a:lnTo>
                  <a:pt x="17898" y="49127"/>
                </a:lnTo>
                <a:lnTo>
                  <a:pt x="17818" y="49186"/>
                </a:lnTo>
                <a:lnTo>
                  <a:pt x="17759" y="49265"/>
                </a:lnTo>
                <a:lnTo>
                  <a:pt x="17719" y="49345"/>
                </a:lnTo>
                <a:lnTo>
                  <a:pt x="17699" y="49424"/>
                </a:lnTo>
                <a:lnTo>
                  <a:pt x="17679" y="49503"/>
                </a:lnTo>
                <a:lnTo>
                  <a:pt x="17679" y="49603"/>
                </a:lnTo>
                <a:lnTo>
                  <a:pt x="17699" y="49781"/>
                </a:lnTo>
                <a:lnTo>
                  <a:pt x="17798" y="49920"/>
                </a:lnTo>
                <a:lnTo>
                  <a:pt x="17917" y="50019"/>
                </a:lnTo>
                <a:lnTo>
                  <a:pt x="17977" y="50059"/>
                </a:lnTo>
                <a:lnTo>
                  <a:pt x="18056" y="50099"/>
                </a:lnTo>
                <a:lnTo>
                  <a:pt x="18136" y="50119"/>
                </a:lnTo>
                <a:lnTo>
                  <a:pt x="18235" y="50119"/>
                </a:lnTo>
                <a:lnTo>
                  <a:pt x="18314" y="50099"/>
                </a:lnTo>
                <a:lnTo>
                  <a:pt x="18394" y="50079"/>
                </a:lnTo>
                <a:lnTo>
                  <a:pt x="18473" y="50039"/>
                </a:lnTo>
                <a:lnTo>
                  <a:pt x="18532" y="50000"/>
                </a:lnTo>
                <a:lnTo>
                  <a:pt x="18592" y="49940"/>
                </a:lnTo>
                <a:lnTo>
                  <a:pt x="18651" y="49880"/>
                </a:lnTo>
                <a:lnTo>
                  <a:pt x="18691" y="49801"/>
                </a:lnTo>
                <a:lnTo>
                  <a:pt x="18711" y="49722"/>
                </a:lnTo>
                <a:lnTo>
                  <a:pt x="18731" y="49623"/>
                </a:lnTo>
                <a:lnTo>
                  <a:pt x="18731" y="49543"/>
                </a:lnTo>
                <a:lnTo>
                  <a:pt x="18731" y="49464"/>
                </a:lnTo>
                <a:lnTo>
                  <a:pt x="18691" y="49384"/>
                </a:lnTo>
                <a:lnTo>
                  <a:pt x="18612" y="49246"/>
                </a:lnTo>
                <a:lnTo>
                  <a:pt x="18513" y="49146"/>
                </a:lnTo>
                <a:lnTo>
                  <a:pt x="18374" y="49067"/>
                </a:lnTo>
                <a:lnTo>
                  <a:pt x="18294" y="49047"/>
                </a:lnTo>
                <a:lnTo>
                  <a:pt x="18215" y="49027"/>
                </a:lnTo>
                <a:close/>
                <a:moveTo>
                  <a:pt x="37858" y="48373"/>
                </a:moveTo>
                <a:lnTo>
                  <a:pt x="37719" y="48412"/>
                </a:lnTo>
                <a:lnTo>
                  <a:pt x="37580" y="48452"/>
                </a:lnTo>
                <a:lnTo>
                  <a:pt x="37461" y="48531"/>
                </a:lnTo>
                <a:lnTo>
                  <a:pt x="37342" y="48631"/>
                </a:lnTo>
                <a:lnTo>
                  <a:pt x="37242" y="48730"/>
                </a:lnTo>
                <a:lnTo>
                  <a:pt x="37163" y="48869"/>
                </a:lnTo>
                <a:lnTo>
                  <a:pt x="37104" y="49007"/>
                </a:lnTo>
                <a:lnTo>
                  <a:pt x="37084" y="49166"/>
                </a:lnTo>
                <a:lnTo>
                  <a:pt x="37084" y="49325"/>
                </a:lnTo>
                <a:lnTo>
                  <a:pt x="37104" y="49464"/>
                </a:lnTo>
                <a:lnTo>
                  <a:pt x="37163" y="49603"/>
                </a:lnTo>
                <a:lnTo>
                  <a:pt x="37223" y="49761"/>
                </a:lnTo>
                <a:lnTo>
                  <a:pt x="37322" y="49861"/>
                </a:lnTo>
                <a:lnTo>
                  <a:pt x="37421" y="49960"/>
                </a:lnTo>
                <a:lnTo>
                  <a:pt x="37520" y="50039"/>
                </a:lnTo>
                <a:lnTo>
                  <a:pt x="37639" y="50099"/>
                </a:lnTo>
                <a:lnTo>
                  <a:pt x="37758" y="50138"/>
                </a:lnTo>
                <a:lnTo>
                  <a:pt x="37897" y="50178"/>
                </a:lnTo>
                <a:lnTo>
                  <a:pt x="38036" y="50178"/>
                </a:lnTo>
                <a:lnTo>
                  <a:pt x="38175" y="50158"/>
                </a:lnTo>
                <a:lnTo>
                  <a:pt x="38294" y="50099"/>
                </a:lnTo>
                <a:lnTo>
                  <a:pt x="38433" y="50039"/>
                </a:lnTo>
                <a:lnTo>
                  <a:pt x="38552" y="49960"/>
                </a:lnTo>
                <a:lnTo>
                  <a:pt x="38651" y="49880"/>
                </a:lnTo>
                <a:lnTo>
                  <a:pt x="38731" y="49761"/>
                </a:lnTo>
                <a:lnTo>
                  <a:pt x="38790" y="49642"/>
                </a:lnTo>
                <a:lnTo>
                  <a:pt x="38850" y="49503"/>
                </a:lnTo>
                <a:lnTo>
                  <a:pt x="38869" y="49365"/>
                </a:lnTo>
                <a:lnTo>
                  <a:pt x="38889" y="49226"/>
                </a:lnTo>
                <a:lnTo>
                  <a:pt x="38869" y="49087"/>
                </a:lnTo>
                <a:lnTo>
                  <a:pt x="38830" y="48948"/>
                </a:lnTo>
                <a:lnTo>
                  <a:pt x="38770" y="48829"/>
                </a:lnTo>
                <a:lnTo>
                  <a:pt x="38691" y="48710"/>
                </a:lnTo>
                <a:lnTo>
                  <a:pt x="38592" y="48611"/>
                </a:lnTo>
                <a:lnTo>
                  <a:pt x="38492" y="48531"/>
                </a:lnTo>
                <a:lnTo>
                  <a:pt x="38373" y="48472"/>
                </a:lnTo>
                <a:lnTo>
                  <a:pt x="38254" y="48412"/>
                </a:lnTo>
                <a:lnTo>
                  <a:pt x="38115" y="48392"/>
                </a:lnTo>
                <a:lnTo>
                  <a:pt x="37977" y="48373"/>
                </a:lnTo>
                <a:close/>
                <a:moveTo>
                  <a:pt x="25973" y="48888"/>
                </a:moveTo>
                <a:lnTo>
                  <a:pt x="25874" y="48908"/>
                </a:lnTo>
                <a:lnTo>
                  <a:pt x="25774" y="48928"/>
                </a:lnTo>
                <a:lnTo>
                  <a:pt x="25675" y="48948"/>
                </a:lnTo>
                <a:lnTo>
                  <a:pt x="25576" y="49007"/>
                </a:lnTo>
                <a:lnTo>
                  <a:pt x="25497" y="49087"/>
                </a:lnTo>
                <a:lnTo>
                  <a:pt x="25417" y="49186"/>
                </a:lnTo>
                <a:lnTo>
                  <a:pt x="25358" y="49285"/>
                </a:lnTo>
                <a:lnTo>
                  <a:pt x="25318" y="49384"/>
                </a:lnTo>
                <a:lnTo>
                  <a:pt x="25298" y="49503"/>
                </a:lnTo>
                <a:lnTo>
                  <a:pt x="25298" y="49603"/>
                </a:lnTo>
                <a:lnTo>
                  <a:pt x="25318" y="49722"/>
                </a:lnTo>
                <a:lnTo>
                  <a:pt x="25358" y="49821"/>
                </a:lnTo>
                <a:lnTo>
                  <a:pt x="25397" y="49940"/>
                </a:lnTo>
                <a:lnTo>
                  <a:pt x="25556" y="50079"/>
                </a:lnTo>
                <a:lnTo>
                  <a:pt x="25636" y="50138"/>
                </a:lnTo>
                <a:lnTo>
                  <a:pt x="25715" y="50198"/>
                </a:lnTo>
                <a:lnTo>
                  <a:pt x="25814" y="50238"/>
                </a:lnTo>
                <a:lnTo>
                  <a:pt x="25913" y="50257"/>
                </a:lnTo>
                <a:lnTo>
                  <a:pt x="26012" y="50257"/>
                </a:lnTo>
                <a:lnTo>
                  <a:pt x="26132" y="50238"/>
                </a:lnTo>
                <a:lnTo>
                  <a:pt x="26231" y="50198"/>
                </a:lnTo>
                <a:lnTo>
                  <a:pt x="26310" y="50158"/>
                </a:lnTo>
                <a:lnTo>
                  <a:pt x="26409" y="50099"/>
                </a:lnTo>
                <a:lnTo>
                  <a:pt x="26469" y="50019"/>
                </a:lnTo>
                <a:lnTo>
                  <a:pt x="26548" y="49940"/>
                </a:lnTo>
                <a:lnTo>
                  <a:pt x="26588" y="49861"/>
                </a:lnTo>
                <a:lnTo>
                  <a:pt x="26628" y="49761"/>
                </a:lnTo>
                <a:lnTo>
                  <a:pt x="26647" y="49662"/>
                </a:lnTo>
                <a:lnTo>
                  <a:pt x="26647" y="49543"/>
                </a:lnTo>
                <a:lnTo>
                  <a:pt x="26628" y="49444"/>
                </a:lnTo>
                <a:lnTo>
                  <a:pt x="26608" y="49345"/>
                </a:lnTo>
                <a:lnTo>
                  <a:pt x="26548" y="49246"/>
                </a:lnTo>
                <a:lnTo>
                  <a:pt x="26489" y="49166"/>
                </a:lnTo>
                <a:lnTo>
                  <a:pt x="26429" y="49087"/>
                </a:lnTo>
                <a:lnTo>
                  <a:pt x="26350" y="49027"/>
                </a:lnTo>
                <a:lnTo>
                  <a:pt x="26270" y="48968"/>
                </a:lnTo>
                <a:lnTo>
                  <a:pt x="26171" y="48928"/>
                </a:lnTo>
                <a:lnTo>
                  <a:pt x="26072" y="48908"/>
                </a:lnTo>
                <a:lnTo>
                  <a:pt x="25973" y="48888"/>
                </a:lnTo>
                <a:close/>
                <a:moveTo>
                  <a:pt x="48671" y="49523"/>
                </a:moveTo>
                <a:lnTo>
                  <a:pt x="48631" y="49702"/>
                </a:lnTo>
                <a:lnTo>
                  <a:pt x="48611" y="49841"/>
                </a:lnTo>
                <a:lnTo>
                  <a:pt x="48592" y="49960"/>
                </a:lnTo>
                <a:lnTo>
                  <a:pt x="48611" y="50079"/>
                </a:lnTo>
                <a:lnTo>
                  <a:pt x="48631" y="50218"/>
                </a:lnTo>
                <a:lnTo>
                  <a:pt x="48472" y="50198"/>
                </a:lnTo>
                <a:lnTo>
                  <a:pt x="48314" y="50218"/>
                </a:lnTo>
                <a:lnTo>
                  <a:pt x="48175" y="50238"/>
                </a:lnTo>
                <a:lnTo>
                  <a:pt x="48016" y="50277"/>
                </a:lnTo>
                <a:lnTo>
                  <a:pt x="48016" y="50277"/>
                </a:lnTo>
                <a:lnTo>
                  <a:pt x="48056" y="50099"/>
                </a:lnTo>
                <a:lnTo>
                  <a:pt x="48056" y="49920"/>
                </a:lnTo>
                <a:lnTo>
                  <a:pt x="48056" y="49722"/>
                </a:lnTo>
                <a:lnTo>
                  <a:pt x="48016" y="49543"/>
                </a:lnTo>
                <a:lnTo>
                  <a:pt x="48175" y="49563"/>
                </a:lnTo>
                <a:lnTo>
                  <a:pt x="48353" y="49583"/>
                </a:lnTo>
                <a:lnTo>
                  <a:pt x="48512" y="49563"/>
                </a:lnTo>
                <a:lnTo>
                  <a:pt x="48671" y="49523"/>
                </a:lnTo>
                <a:close/>
                <a:moveTo>
                  <a:pt x="7898" y="49960"/>
                </a:moveTo>
                <a:lnTo>
                  <a:pt x="7779" y="49980"/>
                </a:lnTo>
                <a:lnTo>
                  <a:pt x="7660" y="50059"/>
                </a:lnTo>
                <a:lnTo>
                  <a:pt x="7600" y="50099"/>
                </a:lnTo>
                <a:lnTo>
                  <a:pt x="7560" y="50158"/>
                </a:lnTo>
                <a:lnTo>
                  <a:pt x="7560" y="50218"/>
                </a:lnTo>
                <a:lnTo>
                  <a:pt x="7560" y="50277"/>
                </a:lnTo>
                <a:lnTo>
                  <a:pt x="7580" y="50317"/>
                </a:lnTo>
                <a:lnTo>
                  <a:pt x="7600" y="50337"/>
                </a:lnTo>
                <a:lnTo>
                  <a:pt x="8215" y="50337"/>
                </a:lnTo>
                <a:lnTo>
                  <a:pt x="8195" y="50218"/>
                </a:lnTo>
                <a:lnTo>
                  <a:pt x="8156" y="50099"/>
                </a:lnTo>
                <a:lnTo>
                  <a:pt x="8116" y="50059"/>
                </a:lnTo>
                <a:lnTo>
                  <a:pt x="8037" y="50000"/>
                </a:lnTo>
                <a:lnTo>
                  <a:pt x="7977" y="49980"/>
                </a:lnTo>
                <a:lnTo>
                  <a:pt x="7898" y="49960"/>
                </a:lnTo>
                <a:close/>
                <a:moveTo>
                  <a:pt x="8215" y="50337"/>
                </a:moveTo>
                <a:lnTo>
                  <a:pt x="8275" y="50357"/>
                </a:lnTo>
                <a:lnTo>
                  <a:pt x="8354" y="50357"/>
                </a:lnTo>
                <a:lnTo>
                  <a:pt x="8493" y="50337"/>
                </a:lnTo>
                <a:close/>
                <a:moveTo>
                  <a:pt x="12203" y="50337"/>
                </a:moveTo>
                <a:lnTo>
                  <a:pt x="12342" y="50357"/>
                </a:lnTo>
                <a:lnTo>
                  <a:pt x="12461" y="50337"/>
                </a:lnTo>
                <a:close/>
                <a:moveTo>
                  <a:pt x="12818" y="49900"/>
                </a:moveTo>
                <a:lnTo>
                  <a:pt x="12739" y="49920"/>
                </a:lnTo>
                <a:lnTo>
                  <a:pt x="12679" y="49960"/>
                </a:lnTo>
                <a:lnTo>
                  <a:pt x="12640" y="50019"/>
                </a:lnTo>
                <a:lnTo>
                  <a:pt x="12540" y="50119"/>
                </a:lnTo>
                <a:lnTo>
                  <a:pt x="12501" y="50238"/>
                </a:lnTo>
                <a:lnTo>
                  <a:pt x="12481" y="50337"/>
                </a:lnTo>
                <a:lnTo>
                  <a:pt x="12461" y="50337"/>
                </a:lnTo>
                <a:lnTo>
                  <a:pt x="13493" y="50357"/>
                </a:lnTo>
                <a:lnTo>
                  <a:pt x="13433" y="50337"/>
                </a:lnTo>
                <a:lnTo>
                  <a:pt x="13374" y="50337"/>
                </a:lnTo>
                <a:lnTo>
                  <a:pt x="13374" y="50238"/>
                </a:lnTo>
                <a:lnTo>
                  <a:pt x="13334" y="50158"/>
                </a:lnTo>
                <a:lnTo>
                  <a:pt x="13275" y="50079"/>
                </a:lnTo>
                <a:lnTo>
                  <a:pt x="13175" y="49980"/>
                </a:lnTo>
                <a:lnTo>
                  <a:pt x="13036" y="49920"/>
                </a:lnTo>
                <a:lnTo>
                  <a:pt x="12977" y="49900"/>
                </a:lnTo>
                <a:close/>
                <a:moveTo>
                  <a:pt x="49861" y="42083"/>
                </a:moveTo>
                <a:lnTo>
                  <a:pt x="49742" y="42103"/>
                </a:lnTo>
                <a:lnTo>
                  <a:pt x="49524" y="42143"/>
                </a:lnTo>
                <a:lnTo>
                  <a:pt x="49425" y="42182"/>
                </a:lnTo>
                <a:lnTo>
                  <a:pt x="49306" y="42222"/>
                </a:lnTo>
                <a:lnTo>
                  <a:pt x="49207" y="42301"/>
                </a:lnTo>
                <a:lnTo>
                  <a:pt x="49127" y="42381"/>
                </a:lnTo>
                <a:lnTo>
                  <a:pt x="49048" y="42460"/>
                </a:lnTo>
                <a:lnTo>
                  <a:pt x="48969" y="42559"/>
                </a:lnTo>
                <a:lnTo>
                  <a:pt x="48909" y="42658"/>
                </a:lnTo>
                <a:lnTo>
                  <a:pt x="48869" y="42777"/>
                </a:lnTo>
                <a:lnTo>
                  <a:pt x="48830" y="42897"/>
                </a:lnTo>
                <a:lnTo>
                  <a:pt x="48810" y="43035"/>
                </a:lnTo>
                <a:lnTo>
                  <a:pt x="48810" y="43154"/>
                </a:lnTo>
                <a:lnTo>
                  <a:pt x="48810" y="43274"/>
                </a:lnTo>
                <a:lnTo>
                  <a:pt x="48849" y="43393"/>
                </a:lnTo>
                <a:lnTo>
                  <a:pt x="48889" y="43512"/>
                </a:lnTo>
                <a:lnTo>
                  <a:pt x="49008" y="43750"/>
                </a:lnTo>
                <a:lnTo>
                  <a:pt x="48849" y="43710"/>
                </a:lnTo>
                <a:lnTo>
                  <a:pt x="48691" y="43710"/>
                </a:lnTo>
                <a:lnTo>
                  <a:pt x="48532" y="43730"/>
                </a:lnTo>
                <a:lnTo>
                  <a:pt x="48373" y="43750"/>
                </a:lnTo>
                <a:lnTo>
                  <a:pt x="48234" y="43809"/>
                </a:lnTo>
                <a:lnTo>
                  <a:pt x="48096" y="43908"/>
                </a:lnTo>
                <a:lnTo>
                  <a:pt x="47976" y="44008"/>
                </a:lnTo>
                <a:lnTo>
                  <a:pt x="47877" y="44127"/>
                </a:lnTo>
                <a:lnTo>
                  <a:pt x="47778" y="44266"/>
                </a:lnTo>
                <a:lnTo>
                  <a:pt x="47719" y="44404"/>
                </a:lnTo>
                <a:lnTo>
                  <a:pt x="47679" y="44563"/>
                </a:lnTo>
                <a:lnTo>
                  <a:pt x="47679" y="44702"/>
                </a:lnTo>
                <a:lnTo>
                  <a:pt x="47679" y="44861"/>
                </a:lnTo>
                <a:lnTo>
                  <a:pt x="47699" y="45000"/>
                </a:lnTo>
                <a:lnTo>
                  <a:pt x="47758" y="45158"/>
                </a:lnTo>
                <a:lnTo>
                  <a:pt x="47818" y="45297"/>
                </a:lnTo>
                <a:lnTo>
                  <a:pt x="47818" y="45297"/>
                </a:lnTo>
                <a:lnTo>
                  <a:pt x="47659" y="45258"/>
                </a:lnTo>
                <a:lnTo>
                  <a:pt x="47500" y="45238"/>
                </a:lnTo>
                <a:lnTo>
                  <a:pt x="47342" y="45258"/>
                </a:lnTo>
                <a:lnTo>
                  <a:pt x="47203" y="45277"/>
                </a:lnTo>
                <a:lnTo>
                  <a:pt x="47044" y="45337"/>
                </a:lnTo>
                <a:lnTo>
                  <a:pt x="46925" y="45396"/>
                </a:lnTo>
                <a:lnTo>
                  <a:pt x="46786" y="45496"/>
                </a:lnTo>
                <a:lnTo>
                  <a:pt x="46687" y="45615"/>
                </a:lnTo>
                <a:lnTo>
                  <a:pt x="46588" y="45754"/>
                </a:lnTo>
                <a:lnTo>
                  <a:pt x="46528" y="45892"/>
                </a:lnTo>
                <a:lnTo>
                  <a:pt x="46488" y="46031"/>
                </a:lnTo>
                <a:lnTo>
                  <a:pt x="46469" y="46170"/>
                </a:lnTo>
                <a:lnTo>
                  <a:pt x="46449" y="46309"/>
                </a:lnTo>
                <a:lnTo>
                  <a:pt x="46469" y="46468"/>
                </a:lnTo>
                <a:lnTo>
                  <a:pt x="46508" y="46607"/>
                </a:lnTo>
                <a:lnTo>
                  <a:pt x="46568" y="46765"/>
                </a:lnTo>
                <a:lnTo>
                  <a:pt x="46568" y="46765"/>
                </a:lnTo>
                <a:lnTo>
                  <a:pt x="46429" y="46726"/>
                </a:lnTo>
                <a:lnTo>
                  <a:pt x="46270" y="46706"/>
                </a:lnTo>
                <a:lnTo>
                  <a:pt x="46111" y="46706"/>
                </a:lnTo>
                <a:lnTo>
                  <a:pt x="45953" y="46726"/>
                </a:lnTo>
                <a:lnTo>
                  <a:pt x="45814" y="46765"/>
                </a:lnTo>
                <a:lnTo>
                  <a:pt x="45675" y="46825"/>
                </a:lnTo>
                <a:lnTo>
                  <a:pt x="45536" y="46904"/>
                </a:lnTo>
                <a:lnTo>
                  <a:pt x="45437" y="47023"/>
                </a:lnTo>
                <a:lnTo>
                  <a:pt x="45338" y="47142"/>
                </a:lnTo>
                <a:lnTo>
                  <a:pt x="45258" y="47281"/>
                </a:lnTo>
                <a:lnTo>
                  <a:pt x="45199" y="47420"/>
                </a:lnTo>
                <a:lnTo>
                  <a:pt x="45159" y="47579"/>
                </a:lnTo>
                <a:lnTo>
                  <a:pt x="45159" y="47738"/>
                </a:lnTo>
                <a:lnTo>
                  <a:pt x="45159" y="47877"/>
                </a:lnTo>
                <a:lnTo>
                  <a:pt x="45199" y="48035"/>
                </a:lnTo>
                <a:lnTo>
                  <a:pt x="45238" y="48194"/>
                </a:lnTo>
                <a:lnTo>
                  <a:pt x="45080" y="48134"/>
                </a:lnTo>
                <a:lnTo>
                  <a:pt x="44921" y="48115"/>
                </a:lnTo>
                <a:lnTo>
                  <a:pt x="44762" y="48095"/>
                </a:lnTo>
                <a:lnTo>
                  <a:pt x="44623" y="48115"/>
                </a:lnTo>
                <a:lnTo>
                  <a:pt x="44465" y="48154"/>
                </a:lnTo>
                <a:lnTo>
                  <a:pt x="44326" y="48194"/>
                </a:lnTo>
                <a:lnTo>
                  <a:pt x="44187" y="48273"/>
                </a:lnTo>
                <a:lnTo>
                  <a:pt x="44048" y="48392"/>
                </a:lnTo>
                <a:lnTo>
                  <a:pt x="43949" y="48492"/>
                </a:lnTo>
                <a:lnTo>
                  <a:pt x="43869" y="48631"/>
                </a:lnTo>
                <a:lnTo>
                  <a:pt x="43810" y="48769"/>
                </a:lnTo>
                <a:lnTo>
                  <a:pt x="43770" y="48928"/>
                </a:lnTo>
                <a:lnTo>
                  <a:pt x="43750" y="49087"/>
                </a:lnTo>
                <a:lnTo>
                  <a:pt x="43750" y="49226"/>
                </a:lnTo>
                <a:lnTo>
                  <a:pt x="43790" y="49384"/>
                </a:lnTo>
                <a:lnTo>
                  <a:pt x="43830" y="49523"/>
                </a:lnTo>
                <a:lnTo>
                  <a:pt x="43671" y="49464"/>
                </a:lnTo>
                <a:lnTo>
                  <a:pt x="43512" y="49424"/>
                </a:lnTo>
                <a:lnTo>
                  <a:pt x="43354" y="49404"/>
                </a:lnTo>
                <a:lnTo>
                  <a:pt x="43175" y="49404"/>
                </a:lnTo>
                <a:lnTo>
                  <a:pt x="43016" y="49444"/>
                </a:lnTo>
                <a:lnTo>
                  <a:pt x="42877" y="49503"/>
                </a:lnTo>
                <a:lnTo>
                  <a:pt x="42738" y="49583"/>
                </a:lnTo>
                <a:lnTo>
                  <a:pt x="42600" y="49702"/>
                </a:lnTo>
                <a:lnTo>
                  <a:pt x="42500" y="49821"/>
                </a:lnTo>
                <a:lnTo>
                  <a:pt x="42421" y="49940"/>
                </a:lnTo>
                <a:lnTo>
                  <a:pt x="42361" y="50079"/>
                </a:lnTo>
                <a:lnTo>
                  <a:pt x="42302" y="50238"/>
                </a:lnTo>
                <a:lnTo>
                  <a:pt x="42282" y="50297"/>
                </a:lnTo>
                <a:lnTo>
                  <a:pt x="42242" y="50337"/>
                </a:lnTo>
                <a:lnTo>
                  <a:pt x="41707" y="50337"/>
                </a:lnTo>
                <a:lnTo>
                  <a:pt x="41846" y="50198"/>
                </a:lnTo>
                <a:lnTo>
                  <a:pt x="41965" y="50039"/>
                </a:lnTo>
                <a:lnTo>
                  <a:pt x="42024" y="49880"/>
                </a:lnTo>
                <a:lnTo>
                  <a:pt x="42064" y="49702"/>
                </a:lnTo>
                <a:lnTo>
                  <a:pt x="42084" y="49523"/>
                </a:lnTo>
                <a:lnTo>
                  <a:pt x="42044" y="49345"/>
                </a:lnTo>
                <a:lnTo>
                  <a:pt x="41984" y="49166"/>
                </a:lnTo>
                <a:lnTo>
                  <a:pt x="41885" y="48988"/>
                </a:lnTo>
                <a:lnTo>
                  <a:pt x="41885" y="48988"/>
                </a:lnTo>
                <a:lnTo>
                  <a:pt x="41965" y="49027"/>
                </a:lnTo>
                <a:lnTo>
                  <a:pt x="42044" y="49087"/>
                </a:lnTo>
                <a:lnTo>
                  <a:pt x="42123" y="49146"/>
                </a:lnTo>
                <a:lnTo>
                  <a:pt x="42203" y="49206"/>
                </a:lnTo>
                <a:lnTo>
                  <a:pt x="42381" y="49265"/>
                </a:lnTo>
                <a:lnTo>
                  <a:pt x="42481" y="49285"/>
                </a:lnTo>
                <a:lnTo>
                  <a:pt x="42580" y="49305"/>
                </a:lnTo>
                <a:lnTo>
                  <a:pt x="42758" y="49285"/>
                </a:lnTo>
                <a:lnTo>
                  <a:pt x="42937" y="49246"/>
                </a:lnTo>
                <a:lnTo>
                  <a:pt x="43096" y="49166"/>
                </a:lnTo>
                <a:lnTo>
                  <a:pt x="43254" y="49067"/>
                </a:lnTo>
                <a:lnTo>
                  <a:pt x="43393" y="48908"/>
                </a:lnTo>
                <a:lnTo>
                  <a:pt x="43492" y="48769"/>
                </a:lnTo>
                <a:lnTo>
                  <a:pt x="43552" y="48591"/>
                </a:lnTo>
                <a:lnTo>
                  <a:pt x="43572" y="48412"/>
                </a:lnTo>
                <a:lnTo>
                  <a:pt x="43572" y="48254"/>
                </a:lnTo>
                <a:lnTo>
                  <a:pt x="43552" y="48075"/>
                </a:lnTo>
                <a:lnTo>
                  <a:pt x="43492" y="47896"/>
                </a:lnTo>
                <a:lnTo>
                  <a:pt x="43393" y="47718"/>
                </a:lnTo>
                <a:lnTo>
                  <a:pt x="43552" y="47817"/>
                </a:lnTo>
                <a:lnTo>
                  <a:pt x="43730" y="47896"/>
                </a:lnTo>
                <a:lnTo>
                  <a:pt x="43889" y="47956"/>
                </a:lnTo>
                <a:lnTo>
                  <a:pt x="44068" y="47956"/>
                </a:lnTo>
                <a:lnTo>
                  <a:pt x="44227" y="47936"/>
                </a:lnTo>
                <a:lnTo>
                  <a:pt x="44405" y="47896"/>
                </a:lnTo>
                <a:lnTo>
                  <a:pt x="44564" y="47797"/>
                </a:lnTo>
                <a:lnTo>
                  <a:pt x="44723" y="47678"/>
                </a:lnTo>
                <a:lnTo>
                  <a:pt x="44842" y="47539"/>
                </a:lnTo>
                <a:lnTo>
                  <a:pt x="44941" y="47381"/>
                </a:lnTo>
                <a:lnTo>
                  <a:pt x="45000" y="47202"/>
                </a:lnTo>
                <a:lnTo>
                  <a:pt x="45000" y="47043"/>
                </a:lnTo>
                <a:lnTo>
                  <a:pt x="45000" y="46865"/>
                </a:lnTo>
                <a:lnTo>
                  <a:pt x="44961" y="46686"/>
                </a:lnTo>
                <a:lnTo>
                  <a:pt x="44881" y="46508"/>
                </a:lnTo>
                <a:lnTo>
                  <a:pt x="44782" y="46349"/>
                </a:lnTo>
                <a:lnTo>
                  <a:pt x="44941" y="46428"/>
                </a:lnTo>
                <a:lnTo>
                  <a:pt x="45119" y="46508"/>
                </a:lnTo>
                <a:lnTo>
                  <a:pt x="45298" y="46547"/>
                </a:lnTo>
                <a:lnTo>
                  <a:pt x="45377" y="46547"/>
                </a:lnTo>
                <a:lnTo>
                  <a:pt x="45477" y="46527"/>
                </a:lnTo>
                <a:lnTo>
                  <a:pt x="45655" y="46488"/>
                </a:lnTo>
                <a:lnTo>
                  <a:pt x="45814" y="46428"/>
                </a:lnTo>
                <a:lnTo>
                  <a:pt x="45973" y="46329"/>
                </a:lnTo>
                <a:lnTo>
                  <a:pt x="46111" y="46210"/>
                </a:lnTo>
                <a:lnTo>
                  <a:pt x="46230" y="46051"/>
                </a:lnTo>
                <a:lnTo>
                  <a:pt x="46310" y="45873"/>
                </a:lnTo>
                <a:lnTo>
                  <a:pt x="46350" y="45694"/>
                </a:lnTo>
                <a:lnTo>
                  <a:pt x="46350" y="45516"/>
                </a:lnTo>
                <a:lnTo>
                  <a:pt x="46310" y="45337"/>
                </a:lnTo>
                <a:lnTo>
                  <a:pt x="46250" y="45158"/>
                </a:lnTo>
                <a:lnTo>
                  <a:pt x="46151" y="44980"/>
                </a:lnTo>
                <a:lnTo>
                  <a:pt x="46032" y="44841"/>
                </a:lnTo>
                <a:lnTo>
                  <a:pt x="46171" y="44920"/>
                </a:lnTo>
                <a:lnTo>
                  <a:pt x="46310" y="44980"/>
                </a:lnTo>
                <a:lnTo>
                  <a:pt x="46449" y="45019"/>
                </a:lnTo>
                <a:lnTo>
                  <a:pt x="46588" y="45039"/>
                </a:lnTo>
                <a:lnTo>
                  <a:pt x="46726" y="45039"/>
                </a:lnTo>
                <a:lnTo>
                  <a:pt x="46865" y="45000"/>
                </a:lnTo>
                <a:lnTo>
                  <a:pt x="47004" y="44960"/>
                </a:lnTo>
                <a:lnTo>
                  <a:pt x="47143" y="44881"/>
                </a:lnTo>
                <a:lnTo>
                  <a:pt x="47262" y="44781"/>
                </a:lnTo>
                <a:lnTo>
                  <a:pt x="47361" y="44682"/>
                </a:lnTo>
                <a:lnTo>
                  <a:pt x="47441" y="44563"/>
                </a:lnTo>
                <a:lnTo>
                  <a:pt x="47520" y="44444"/>
                </a:lnTo>
                <a:lnTo>
                  <a:pt x="47560" y="44305"/>
                </a:lnTo>
                <a:lnTo>
                  <a:pt x="47599" y="44166"/>
                </a:lnTo>
                <a:lnTo>
                  <a:pt x="47599" y="44027"/>
                </a:lnTo>
                <a:lnTo>
                  <a:pt x="47580" y="43869"/>
                </a:lnTo>
                <a:lnTo>
                  <a:pt x="47540" y="43730"/>
                </a:lnTo>
                <a:lnTo>
                  <a:pt x="47480" y="43611"/>
                </a:lnTo>
                <a:lnTo>
                  <a:pt x="47401" y="43472"/>
                </a:lnTo>
                <a:lnTo>
                  <a:pt x="47302" y="43373"/>
                </a:lnTo>
                <a:lnTo>
                  <a:pt x="47183" y="43274"/>
                </a:lnTo>
                <a:lnTo>
                  <a:pt x="47064" y="43194"/>
                </a:lnTo>
                <a:lnTo>
                  <a:pt x="46925" y="43135"/>
                </a:lnTo>
                <a:lnTo>
                  <a:pt x="46806" y="43095"/>
                </a:lnTo>
                <a:lnTo>
                  <a:pt x="46647" y="43075"/>
                </a:lnTo>
                <a:lnTo>
                  <a:pt x="46488" y="43095"/>
                </a:lnTo>
                <a:lnTo>
                  <a:pt x="46350" y="43135"/>
                </a:lnTo>
                <a:lnTo>
                  <a:pt x="46230" y="43174"/>
                </a:lnTo>
                <a:lnTo>
                  <a:pt x="46111" y="43254"/>
                </a:lnTo>
                <a:lnTo>
                  <a:pt x="45992" y="43333"/>
                </a:lnTo>
                <a:lnTo>
                  <a:pt x="45893" y="43452"/>
                </a:lnTo>
                <a:lnTo>
                  <a:pt x="45794" y="43571"/>
                </a:lnTo>
                <a:lnTo>
                  <a:pt x="45715" y="43710"/>
                </a:lnTo>
                <a:lnTo>
                  <a:pt x="45655" y="43869"/>
                </a:lnTo>
                <a:lnTo>
                  <a:pt x="45635" y="44027"/>
                </a:lnTo>
                <a:lnTo>
                  <a:pt x="45655" y="44186"/>
                </a:lnTo>
                <a:lnTo>
                  <a:pt x="45695" y="44345"/>
                </a:lnTo>
                <a:lnTo>
                  <a:pt x="45754" y="44504"/>
                </a:lnTo>
                <a:lnTo>
                  <a:pt x="45853" y="44643"/>
                </a:lnTo>
                <a:lnTo>
                  <a:pt x="45953" y="44781"/>
                </a:lnTo>
                <a:lnTo>
                  <a:pt x="45794" y="44682"/>
                </a:lnTo>
                <a:lnTo>
                  <a:pt x="45635" y="44623"/>
                </a:lnTo>
                <a:lnTo>
                  <a:pt x="45457" y="44603"/>
                </a:lnTo>
                <a:lnTo>
                  <a:pt x="45298" y="44603"/>
                </a:lnTo>
                <a:lnTo>
                  <a:pt x="45119" y="44623"/>
                </a:lnTo>
                <a:lnTo>
                  <a:pt x="44961" y="44682"/>
                </a:lnTo>
                <a:lnTo>
                  <a:pt x="44802" y="44781"/>
                </a:lnTo>
                <a:lnTo>
                  <a:pt x="44663" y="44900"/>
                </a:lnTo>
                <a:lnTo>
                  <a:pt x="44544" y="45039"/>
                </a:lnTo>
                <a:lnTo>
                  <a:pt x="44465" y="45218"/>
                </a:lnTo>
                <a:lnTo>
                  <a:pt x="44425" y="45377"/>
                </a:lnTo>
                <a:lnTo>
                  <a:pt x="44405" y="45555"/>
                </a:lnTo>
                <a:lnTo>
                  <a:pt x="44425" y="45714"/>
                </a:lnTo>
                <a:lnTo>
                  <a:pt x="44465" y="45892"/>
                </a:lnTo>
                <a:lnTo>
                  <a:pt x="44544" y="46051"/>
                </a:lnTo>
                <a:lnTo>
                  <a:pt x="44643" y="46210"/>
                </a:lnTo>
                <a:lnTo>
                  <a:pt x="44484" y="46131"/>
                </a:lnTo>
                <a:lnTo>
                  <a:pt x="44326" y="46071"/>
                </a:lnTo>
                <a:lnTo>
                  <a:pt x="44147" y="46031"/>
                </a:lnTo>
                <a:lnTo>
                  <a:pt x="43969" y="46012"/>
                </a:lnTo>
                <a:lnTo>
                  <a:pt x="43810" y="46031"/>
                </a:lnTo>
                <a:lnTo>
                  <a:pt x="43631" y="46091"/>
                </a:lnTo>
                <a:lnTo>
                  <a:pt x="43473" y="46170"/>
                </a:lnTo>
                <a:lnTo>
                  <a:pt x="43334" y="46289"/>
                </a:lnTo>
                <a:lnTo>
                  <a:pt x="43215" y="46428"/>
                </a:lnTo>
                <a:lnTo>
                  <a:pt x="43135" y="46587"/>
                </a:lnTo>
                <a:lnTo>
                  <a:pt x="43076" y="46746"/>
                </a:lnTo>
                <a:lnTo>
                  <a:pt x="43056" y="46924"/>
                </a:lnTo>
                <a:lnTo>
                  <a:pt x="43056" y="47083"/>
                </a:lnTo>
                <a:lnTo>
                  <a:pt x="43096" y="47261"/>
                </a:lnTo>
                <a:lnTo>
                  <a:pt x="43155" y="47420"/>
                </a:lnTo>
                <a:lnTo>
                  <a:pt x="43254" y="47579"/>
                </a:lnTo>
                <a:lnTo>
                  <a:pt x="43254" y="47579"/>
                </a:lnTo>
                <a:lnTo>
                  <a:pt x="43096" y="47480"/>
                </a:lnTo>
                <a:lnTo>
                  <a:pt x="42917" y="47400"/>
                </a:lnTo>
                <a:lnTo>
                  <a:pt x="42758" y="47361"/>
                </a:lnTo>
                <a:lnTo>
                  <a:pt x="42580" y="47361"/>
                </a:lnTo>
                <a:lnTo>
                  <a:pt x="42401" y="47381"/>
                </a:lnTo>
                <a:lnTo>
                  <a:pt x="42242" y="47420"/>
                </a:lnTo>
                <a:lnTo>
                  <a:pt x="42084" y="47500"/>
                </a:lnTo>
                <a:lnTo>
                  <a:pt x="41925" y="47638"/>
                </a:lnTo>
                <a:lnTo>
                  <a:pt x="41826" y="47777"/>
                </a:lnTo>
                <a:lnTo>
                  <a:pt x="41727" y="47916"/>
                </a:lnTo>
                <a:lnTo>
                  <a:pt x="41667" y="48095"/>
                </a:lnTo>
                <a:lnTo>
                  <a:pt x="41647" y="48254"/>
                </a:lnTo>
                <a:lnTo>
                  <a:pt x="41647" y="48432"/>
                </a:lnTo>
                <a:lnTo>
                  <a:pt x="41687" y="48591"/>
                </a:lnTo>
                <a:lnTo>
                  <a:pt x="41746" y="48750"/>
                </a:lnTo>
                <a:lnTo>
                  <a:pt x="41846" y="48908"/>
                </a:lnTo>
                <a:lnTo>
                  <a:pt x="41766" y="48849"/>
                </a:lnTo>
                <a:lnTo>
                  <a:pt x="41667" y="48789"/>
                </a:lnTo>
                <a:lnTo>
                  <a:pt x="41588" y="48730"/>
                </a:lnTo>
                <a:lnTo>
                  <a:pt x="41508" y="48670"/>
                </a:lnTo>
                <a:lnTo>
                  <a:pt x="41310" y="48611"/>
                </a:lnTo>
                <a:lnTo>
                  <a:pt x="41211" y="48591"/>
                </a:lnTo>
                <a:lnTo>
                  <a:pt x="41111" y="48591"/>
                </a:lnTo>
                <a:lnTo>
                  <a:pt x="40913" y="48611"/>
                </a:lnTo>
                <a:lnTo>
                  <a:pt x="40735" y="48670"/>
                </a:lnTo>
                <a:lnTo>
                  <a:pt x="40556" y="48769"/>
                </a:lnTo>
                <a:lnTo>
                  <a:pt x="40417" y="48888"/>
                </a:lnTo>
                <a:lnTo>
                  <a:pt x="40338" y="48968"/>
                </a:lnTo>
                <a:lnTo>
                  <a:pt x="40278" y="49047"/>
                </a:lnTo>
                <a:lnTo>
                  <a:pt x="40199" y="49246"/>
                </a:lnTo>
                <a:lnTo>
                  <a:pt x="40159" y="49444"/>
                </a:lnTo>
                <a:lnTo>
                  <a:pt x="40159" y="49642"/>
                </a:lnTo>
                <a:lnTo>
                  <a:pt x="40179" y="49841"/>
                </a:lnTo>
                <a:lnTo>
                  <a:pt x="40258" y="50019"/>
                </a:lnTo>
                <a:lnTo>
                  <a:pt x="40377" y="50198"/>
                </a:lnTo>
                <a:lnTo>
                  <a:pt x="40516" y="50337"/>
                </a:lnTo>
                <a:lnTo>
                  <a:pt x="40477" y="50337"/>
                </a:lnTo>
                <a:lnTo>
                  <a:pt x="40437" y="50317"/>
                </a:lnTo>
                <a:lnTo>
                  <a:pt x="40358" y="50238"/>
                </a:lnTo>
                <a:lnTo>
                  <a:pt x="40219" y="50039"/>
                </a:lnTo>
                <a:lnTo>
                  <a:pt x="40159" y="49980"/>
                </a:lnTo>
                <a:lnTo>
                  <a:pt x="40080" y="49920"/>
                </a:lnTo>
                <a:lnTo>
                  <a:pt x="39981" y="49861"/>
                </a:lnTo>
                <a:lnTo>
                  <a:pt x="39901" y="49821"/>
                </a:lnTo>
                <a:lnTo>
                  <a:pt x="39782" y="49781"/>
                </a:lnTo>
                <a:lnTo>
                  <a:pt x="39663" y="49761"/>
                </a:lnTo>
                <a:lnTo>
                  <a:pt x="39564" y="49742"/>
                </a:lnTo>
                <a:lnTo>
                  <a:pt x="39445" y="49742"/>
                </a:lnTo>
                <a:lnTo>
                  <a:pt x="39326" y="49761"/>
                </a:lnTo>
                <a:lnTo>
                  <a:pt x="39227" y="49801"/>
                </a:lnTo>
                <a:lnTo>
                  <a:pt x="39108" y="49841"/>
                </a:lnTo>
                <a:lnTo>
                  <a:pt x="39008" y="49900"/>
                </a:lnTo>
                <a:lnTo>
                  <a:pt x="38850" y="50019"/>
                </a:lnTo>
                <a:lnTo>
                  <a:pt x="38731" y="50178"/>
                </a:lnTo>
                <a:lnTo>
                  <a:pt x="38671" y="50277"/>
                </a:lnTo>
                <a:lnTo>
                  <a:pt x="38631" y="50317"/>
                </a:lnTo>
                <a:lnTo>
                  <a:pt x="38592" y="50337"/>
                </a:lnTo>
                <a:lnTo>
                  <a:pt x="37838" y="50337"/>
                </a:lnTo>
                <a:lnTo>
                  <a:pt x="37540" y="50357"/>
                </a:lnTo>
                <a:lnTo>
                  <a:pt x="37401" y="50357"/>
                </a:lnTo>
                <a:lnTo>
                  <a:pt x="37262" y="50337"/>
                </a:lnTo>
                <a:lnTo>
                  <a:pt x="37183" y="50337"/>
                </a:lnTo>
                <a:lnTo>
                  <a:pt x="37183" y="50297"/>
                </a:lnTo>
                <a:lnTo>
                  <a:pt x="37163" y="50238"/>
                </a:lnTo>
                <a:lnTo>
                  <a:pt x="37163" y="50119"/>
                </a:lnTo>
                <a:lnTo>
                  <a:pt x="37143" y="50000"/>
                </a:lnTo>
                <a:lnTo>
                  <a:pt x="37084" y="49900"/>
                </a:lnTo>
                <a:lnTo>
                  <a:pt x="37024" y="49781"/>
                </a:lnTo>
                <a:lnTo>
                  <a:pt x="36945" y="49702"/>
                </a:lnTo>
                <a:lnTo>
                  <a:pt x="36866" y="49623"/>
                </a:lnTo>
                <a:lnTo>
                  <a:pt x="36786" y="49563"/>
                </a:lnTo>
                <a:lnTo>
                  <a:pt x="36707" y="49503"/>
                </a:lnTo>
                <a:lnTo>
                  <a:pt x="36608" y="49464"/>
                </a:lnTo>
                <a:lnTo>
                  <a:pt x="36508" y="49424"/>
                </a:lnTo>
                <a:lnTo>
                  <a:pt x="36389" y="49404"/>
                </a:lnTo>
                <a:lnTo>
                  <a:pt x="36290" y="49404"/>
                </a:lnTo>
                <a:lnTo>
                  <a:pt x="36191" y="49424"/>
                </a:lnTo>
                <a:lnTo>
                  <a:pt x="36072" y="49444"/>
                </a:lnTo>
                <a:lnTo>
                  <a:pt x="35973" y="49464"/>
                </a:lnTo>
                <a:lnTo>
                  <a:pt x="35873" y="49503"/>
                </a:lnTo>
                <a:lnTo>
                  <a:pt x="35774" y="49563"/>
                </a:lnTo>
                <a:lnTo>
                  <a:pt x="35695" y="49642"/>
                </a:lnTo>
                <a:lnTo>
                  <a:pt x="35616" y="49702"/>
                </a:lnTo>
                <a:lnTo>
                  <a:pt x="35556" y="49801"/>
                </a:lnTo>
                <a:lnTo>
                  <a:pt x="35496" y="49900"/>
                </a:lnTo>
                <a:lnTo>
                  <a:pt x="35457" y="50000"/>
                </a:lnTo>
                <a:lnTo>
                  <a:pt x="35417" y="50119"/>
                </a:lnTo>
                <a:lnTo>
                  <a:pt x="35417" y="50238"/>
                </a:lnTo>
                <a:lnTo>
                  <a:pt x="35417" y="50297"/>
                </a:lnTo>
                <a:lnTo>
                  <a:pt x="35397" y="50337"/>
                </a:lnTo>
                <a:lnTo>
                  <a:pt x="35358" y="50357"/>
                </a:lnTo>
                <a:lnTo>
                  <a:pt x="35159" y="50357"/>
                </a:lnTo>
                <a:lnTo>
                  <a:pt x="34921" y="50337"/>
                </a:lnTo>
                <a:lnTo>
                  <a:pt x="32877" y="50337"/>
                </a:lnTo>
                <a:lnTo>
                  <a:pt x="32937" y="50138"/>
                </a:lnTo>
                <a:lnTo>
                  <a:pt x="32957" y="49960"/>
                </a:lnTo>
                <a:lnTo>
                  <a:pt x="32957" y="49861"/>
                </a:lnTo>
                <a:lnTo>
                  <a:pt x="32937" y="49781"/>
                </a:lnTo>
                <a:lnTo>
                  <a:pt x="32897" y="49682"/>
                </a:lnTo>
                <a:lnTo>
                  <a:pt x="32858" y="49583"/>
                </a:lnTo>
                <a:lnTo>
                  <a:pt x="32798" y="49503"/>
                </a:lnTo>
                <a:lnTo>
                  <a:pt x="32719" y="49424"/>
                </a:lnTo>
                <a:lnTo>
                  <a:pt x="32639" y="49365"/>
                </a:lnTo>
                <a:lnTo>
                  <a:pt x="32560" y="49305"/>
                </a:lnTo>
                <a:lnTo>
                  <a:pt x="32461" y="49246"/>
                </a:lnTo>
                <a:lnTo>
                  <a:pt x="32362" y="49206"/>
                </a:lnTo>
                <a:lnTo>
                  <a:pt x="32262" y="49186"/>
                </a:lnTo>
                <a:lnTo>
                  <a:pt x="32044" y="49186"/>
                </a:lnTo>
                <a:lnTo>
                  <a:pt x="31945" y="49226"/>
                </a:lnTo>
                <a:lnTo>
                  <a:pt x="31846" y="49246"/>
                </a:lnTo>
                <a:lnTo>
                  <a:pt x="31747" y="49305"/>
                </a:lnTo>
                <a:lnTo>
                  <a:pt x="31667" y="49365"/>
                </a:lnTo>
                <a:lnTo>
                  <a:pt x="31588" y="49424"/>
                </a:lnTo>
                <a:lnTo>
                  <a:pt x="31528" y="49503"/>
                </a:lnTo>
                <a:lnTo>
                  <a:pt x="31449" y="49583"/>
                </a:lnTo>
                <a:lnTo>
                  <a:pt x="31409" y="49682"/>
                </a:lnTo>
                <a:lnTo>
                  <a:pt x="31370" y="49761"/>
                </a:lnTo>
                <a:lnTo>
                  <a:pt x="31370" y="49861"/>
                </a:lnTo>
                <a:lnTo>
                  <a:pt x="31350" y="49960"/>
                </a:lnTo>
                <a:lnTo>
                  <a:pt x="31370" y="50138"/>
                </a:lnTo>
                <a:lnTo>
                  <a:pt x="31429" y="50337"/>
                </a:lnTo>
                <a:lnTo>
                  <a:pt x="31231" y="50357"/>
                </a:lnTo>
                <a:lnTo>
                  <a:pt x="31131" y="50357"/>
                </a:lnTo>
                <a:lnTo>
                  <a:pt x="31052" y="50337"/>
                </a:lnTo>
                <a:lnTo>
                  <a:pt x="30993" y="50297"/>
                </a:lnTo>
                <a:lnTo>
                  <a:pt x="30953" y="50238"/>
                </a:lnTo>
                <a:lnTo>
                  <a:pt x="30854" y="50119"/>
                </a:lnTo>
                <a:lnTo>
                  <a:pt x="30715" y="50019"/>
                </a:lnTo>
                <a:lnTo>
                  <a:pt x="30576" y="49940"/>
                </a:lnTo>
                <a:lnTo>
                  <a:pt x="30417" y="49900"/>
                </a:lnTo>
                <a:lnTo>
                  <a:pt x="30258" y="49880"/>
                </a:lnTo>
                <a:lnTo>
                  <a:pt x="30080" y="49920"/>
                </a:lnTo>
                <a:lnTo>
                  <a:pt x="29921" y="49980"/>
                </a:lnTo>
                <a:lnTo>
                  <a:pt x="29782" y="50079"/>
                </a:lnTo>
                <a:lnTo>
                  <a:pt x="29663" y="50198"/>
                </a:lnTo>
                <a:lnTo>
                  <a:pt x="29604" y="50297"/>
                </a:lnTo>
                <a:lnTo>
                  <a:pt x="29564" y="50317"/>
                </a:lnTo>
                <a:lnTo>
                  <a:pt x="29505" y="50337"/>
                </a:lnTo>
                <a:lnTo>
                  <a:pt x="24405" y="50337"/>
                </a:lnTo>
                <a:lnTo>
                  <a:pt x="24524" y="50218"/>
                </a:lnTo>
                <a:lnTo>
                  <a:pt x="24604" y="50079"/>
                </a:lnTo>
                <a:lnTo>
                  <a:pt x="24663" y="49940"/>
                </a:lnTo>
                <a:lnTo>
                  <a:pt x="24683" y="49781"/>
                </a:lnTo>
                <a:lnTo>
                  <a:pt x="24663" y="49642"/>
                </a:lnTo>
                <a:lnTo>
                  <a:pt x="24604" y="49503"/>
                </a:lnTo>
                <a:lnTo>
                  <a:pt x="24524" y="49365"/>
                </a:lnTo>
                <a:lnTo>
                  <a:pt x="24386" y="49265"/>
                </a:lnTo>
                <a:lnTo>
                  <a:pt x="24227" y="49186"/>
                </a:lnTo>
                <a:lnTo>
                  <a:pt x="24068" y="49166"/>
                </a:lnTo>
                <a:lnTo>
                  <a:pt x="23909" y="49166"/>
                </a:lnTo>
                <a:lnTo>
                  <a:pt x="23770" y="49226"/>
                </a:lnTo>
                <a:lnTo>
                  <a:pt x="23632" y="49305"/>
                </a:lnTo>
                <a:lnTo>
                  <a:pt x="23513" y="49404"/>
                </a:lnTo>
                <a:lnTo>
                  <a:pt x="23433" y="49543"/>
                </a:lnTo>
                <a:lnTo>
                  <a:pt x="23413" y="49623"/>
                </a:lnTo>
                <a:lnTo>
                  <a:pt x="23393" y="49702"/>
                </a:lnTo>
                <a:lnTo>
                  <a:pt x="23393" y="49801"/>
                </a:lnTo>
                <a:lnTo>
                  <a:pt x="23393" y="49900"/>
                </a:lnTo>
                <a:lnTo>
                  <a:pt x="23413" y="49980"/>
                </a:lnTo>
                <a:lnTo>
                  <a:pt x="23453" y="50059"/>
                </a:lnTo>
                <a:lnTo>
                  <a:pt x="23532" y="50218"/>
                </a:lnTo>
                <a:lnTo>
                  <a:pt x="23671" y="50337"/>
                </a:lnTo>
                <a:lnTo>
                  <a:pt x="22501" y="50337"/>
                </a:lnTo>
                <a:lnTo>
                  <a:pt x="22560" y="50257"/>
                </a:lnTo>
                <a:lnTo>
                  <a:pt x="22620" y="50178"/>
                </a:lnTo>
                <a:lnTo>
                  <a:pt x="22659" y="50099"/>
                </a:lnTo>
                <a:lnTo>
                  <a:pt x="22679" y="50000"/>
                </a:lnTo>
                <a:lnTo>
                  <a:pt x="22679" y="49920"/>
                </a:lnTo>
                <a:lnTo>
                  <a:pt x="22679" y="49821"/>
                </a:lnTo>
                <a:lnTo>
                  <a:pt x="22679" y="49742"/>
                </a:lnTo>
                <a:lnTo>
                  <a:pt x="22659" y="49662"/>
                </a:lnTo>
                <a:lnTo>
                  <a:pt x="22620" y="49583"/>
                </a:lnTo>
                <a:lnTo>
                  <a:pt x="22560" y="49503"/>
                </a:lnTo>
                <a:lnTo>
                  <a:pt x="22520" y="49444"/>
                </a:lnTo>
                <a:lnTo>
                  <a:pt x="22441" y="49384"/>
                </a:lnTo>
                <a:lnTo>
                  <a:pt x="22362" y="49325"/>
                </a:lnTo>
                <a:lnTo>
                  <a:pt x="22282" y="49305"/>
                </a:lnTo>
                <a:lnTo>
                  <a:pt x="22183" y="49265"/>
                </a:lnTo>
                <a:lnTo>
                  <a:pt x="21985" y="49265"/>
                </a:lnTo>
                <a:lnTo>
                  <a:pt x="21905" y="49285"/>
                </a:lnTo>
                <a:lnTo>
                  <a:pt x="21826" y="49325"/>
                </a:lnTo>
                <a:lnTo>
                  <a:pt x="21727" y="49365"/>
                </a:lnTo>
                <a:lnTo>
                  <a:pt x="21667" y="49424"/>
                </a:lnTo>
                <a:lnTo>
                  <a:pt x="21588" y="49484"/>
                </a:lnTo>
                <a:lnTo>
                  <a:pt x="21548" y="49563"/>
                </a:lnTo>
                <a:lnTo>
                  <a:pt x="21509" y="49662"/>
                </a:lnTo>
                <a:lnTo>
                  <a:pt x="21489" y="49742"/>
                </a:lnTo>
                <a:lnTo>
                  <a:pt x="21469" y="49821"/>
                </a:lnTo>
                <a:lnTo>
                  <a:pt x="21469" y="49940"/>
                </a:lnTo>
                <a:lnTo>
                  <a:pt x="21489" y="50039"/>
                </a:lnTo>
                <a:lnTo>
                  <a:pt x="21509" y="50138"/>
                </a:lnTo>
                <a:lnTo>
                  <a:pt x="21548" y="50218"/>
                </a:lnTo>
                <a:lnTo>
                  <a:pt x="21608" y="50297"/>
                </a:lnTo>
                <a:lnTo>
                  <a:pt x="21687" y="50337"/>
                </a:lnTo>
                <a:lnTo>
                  <a:pt x="20358" y="50337"/>
                </a:lnTo>
                <a:lnTo>
                  <a:pt x="20517" y="50218"/>
                </a:lnTo>
                <a:lnTo>
                  <a:pt x="20576" y="50138"/>
                </a:lnTo>
                <a:lnTo>
                  <a:pt x="20636" y="50079"/>
                </a:lnTo>
                <a:lnTo>
                  <a:pt x="20675" y="49980"/>
                </a:lnTo>
                <a:lnTo>
                  <a:pt x="20695" y="49900"/>
                </a:lnTo>
                <a:lnTo>
                  <a:pt x="20715" y="49801"/>
                </a:lnTo>
                <a:lnTo>
                  <a:pt x="20695" y="49702"/>
                </a:lnTo>
                <a:lnTo>
                  <a:pt x="20675" y="49603"/>
                </a:lnTo>
                <a:lnTo>
                  <a:pt x="20636" y="49503"/>
                </a:lnTo>
                <a:lnTo>
                  <a:pt x="20576" y="49424"/>
                </a:lnTo>
                <a:lnTo>
                  <a:pt x="20517" y="49365"/>
                </a:lnTo>
                <a:lnTo>
                  <a:pt x="20437" y="49305"/>
                </a:lnTo>
                <a:lnTo>
                  <a:pt x="20338" y="49265"/>
                </a:lnTo>
                <a:lnTo>
                  <a:pt x="20259" y="49246"/>
                </a:lnTo>
                <a:lnTo>
                  <a:pt x="20159" y="49226"/>
                </a:lnTo>
                <a:lnTo>
                  <a:pt x="20060" y="49226"/>
                </a:lnTo>
                <a:lnTo>
                  <a:pt x="19961" y="49246"/>
                </a:lnTo>
                <a:lnTo>
                  <a:pt x="19862" y="49285"/>
                </a:lnTo>
                <a:lnTo>
                  <a:pt x="19782" y="49345"/>
                </a:lnTo>
                <a:lnTo>
                  <a:pt x="19703" y="49424"/>
                </a:lnTo>
                <a:lnTo>
                  <a:pt x="19644" y="49503"/>
                </a:lnTo>
                <a:lnTo>
                  <a:pt x="19584" y="49583"/>
                </a:lnTo>
                <a:lnTo>
                  <a:pt x="19564" y="49682"/>
                </a:lnTo>
                <a:lnTo>
                  <a:pt x="19544" y="49781"/>
                </a:lnTo>
                <a:lnTo>
                  <a:pt x="19564" y="49880"/>
                </a:lnTo>
                <a:lnTo>
                  <a:pt x="19584" y="49980"/>
                </a:lnTo>
                <a:lnTo>
                  <a:pt x="19624" y="50059"/>
                </a:lnTo>
                <a:lnTo>
                  <a:pt x="19683" y="50138"/>
                </a:lnTo>
                <a:lnTo>
                  <a:pt x="19763" y="50218"/>
                </a:lnTo>
                <a:lnTo>
                  <a:pt x="19921" y="50337"/>
                </a:lnTo>
                <a:lnTo>
                  <a:pt x="13830" y="50337"/>
                </a:lnTo>
                <a:lnTo>
                  <a:pt x="13652" y="50357"/>
                </a:lnTo>
                <a:lnTo>
                  <a:pt x="17917" y="50357"/>
                </a:lnTo>
                <a:lnTo>
                  <a:pt x="25675" y="50376"/>
                </a:lnTo>
                <a:lnTo>
                  <a:pt x="33830" y="50376"/>
                </a:lnTo>
                <a:lnTo>
                  <a:pt x="41310" y="50396"/>
                </a:lnTo>
                <a:lnTo>
                  <a:pt x="47004" y="50416"/>
                </a:lnTo>
                <a:lnTo>
                  <a:pt x="49941" y="50416"/>
                </a:lnTo>
                <a:lnTo>
                  <a:pt x="49941" y="48075"/>
                </a:lnTo>
                <a:lnTo>
                  <a:pt x="49901" y="48214"/>
                </a:lnTo>
                <a:lnTo>
                  <a:pt x="49881" y="48511"/>
                </a:lnTo>
                <a:lnTo>
                  <a:pt x="49901" y="48650"/>
                </a:lnTo>
                <a:lnTo>
                  <a:pt x="49921" y="48789"/>
                </a:lnTo>
                <a:lnTo>
                  <a:pt x="49643" y="48809"/>
                </a:lnTo>
                <a:lnTo>
                  <a:pt x="49365" y="48869"/>
                </a:lnTo>
                <a:lnTo>
                  <a:pt x="49405" y="48670"/>
                </a:lnTo>
                <a:lnTo>
                  <a:pt x="49425" y="48452"/>
                </a:lnTo>
                <a:lnTo>
                  <a:pt x="49405" y="48254"/>
                </a:lnTo>
                <a:lnTo>
                  <a:pt x="49345" y="48055"/>
                </a:lnTo>
                <a:lnTo>
                  <a:pt x="49484" y="48075"/>
                </a:lnTo>
                <a:lnTo>
                  <a:pt x="49842" y="48075"/>
                </a:lnTo>
                <a:lnTo>
                  <a:pt x="49901" y="48055"/>
                </a:lnTo>
                <a:lnTo>
                  <a:pt x="49941" y="48015"/>
                </a:lnTo>
                <a:lnTo>
                  <a:pt x="49941" y="47976"/>
                </a:lnTo>
                <a:lnTo>
                  <a:pt x="49941" y="47916"/>
                </a:lnTo>
                <a:lnTo>
                  <a:pt x="49941" y="47837"/>
                </a:lnTo>
                <a:lnTo>
                  <a:pt x="49941" y="44682"/>
                </a:lnTo>
                <a:lnTo>
                  <a:pt x="49842" y="44821"/>
                </a:lnTo>
                <a:lnTo>
                  <a:pt x="49762" y="44960"/>
                </a:lnTo>
                <a:lnTo>
                  <a:pt x="49722" y="45119"/>
                </a:lnTo>
                <a:lnTo>
                  <a:pt x="49703" y="45277"/>
                </a:lnTo>
                <a:lnTo>
                  <a:pt x="49703" y="45436"/>
                </a:lnTo>
                <a:lnTo>
                  <a:pt x="49722" y="45595"/>
                </a:lnTo>
                <a:lnTo>
                  <a:pt x="49762" y="45734"/>
                </a:lnTo>
                <a:lnTo>
                  <a:pt x="49802" y="45892"/>
                </a:lnTo>
                <a:lnTo>
                  <a:pt x="49802" y="45892"/>
                </a:lnTo>
                <a:lnTo>
                  <a:pt x="49643" y="45873"/>
                </a:lnTo>
                <a:lnTo>
                  <a:pt x="49504" y="45873"/>
                </a:lnTo>
                <a:lnTo>
                  <a:pt x="49345" y="45892"/>
                </a:lnTo>
                <a:lnTo>
                  <a:pt x="49207" y="45932"/>
                </a:lnTo>
                <a:lnTo>
                  <a:pt x="49068" y="45992"/>
                </a:lnTo>
                <a:lnTo>
                  <a:pt x="48949" y="46071"/>
                </a:lnTo>
                <a:lnTo>
                  <a:pt x="48830" y="46170"/>
                </a:lnTo>
                <a:lnTo>
                  <a:pt x="48730" y="46289"/>
                </a:lnTo>
                <a:lnTo>
                  <a:pt x="48651" y="46428"/>
                </a:lnTo>
                <a:lnTo>
                  <a:pt x="48592" y="46567"/>
                </a:lnTo>
                <a:lnTo>
                  <a:pt x="48552" y="46686"/>
                </a:lnTo>
                <a:lnTo>
                  <a:pt x="48512" y="46825"/>
                </a:lnTo>
                <a:lnTo>
                  <a:pt x="48512" y="46964"/>
                </a:lnTo>
                <a:lnTo>
                  <a:pt x="48512" y="47103"/>
                </a:lnTo>
                <a:lnTo>
                  <a:pt x="48572" y="47400"/>
                </a:lnTo>
                <a:lnTo>
                  <a:pt x="48413" y="47381"/>
                </a:lnTo>
                <a:lnTo>
                  <a:pt x="48274" y="47381"/>
                </a:lnTo>
                <a:lnTo>
                  <a:pt x="48115" y="47400"/>
                </a:lnTo>
                <a:lnTo>
                  <a:pt x="47996" y="47440"/>
                </a:lnTo>
                <a:lnTo>
                  <a:pt x="47857" y="47480"/>
                </a:lnTo>
                <a:lnTo>
                  <a:pt x="47738" y="47539"/>
                </a:lnTo>
                <a:lnTo>
                  <a:pt x="47619" y="47638"/>
                </a:lnTo>
                <a:lnTo>
                  <a:pt x="47500" y="47738"/>
                </a:lnTo>
                <a:lnTo>
                  <a:pt x="47401" y="47857"/>
                </a:lnTo>
                <a:lnTo>
                  <a:pt x="47322" y="47976"/>
                </a:lnTo>
                <a:lnTo>
                  <a:pt x="47282" y="48115"/>
                </a:lnTo>
                <a:lnTo>
                  <a:pt x="47242" y="48273"/>
                </a:lnTo>
                <a:lnTo>
                  <a:pt x="47223" y="48412"/>
                </a:lnTo>
                <a:lnTo>
                  <a:pt x="47223" y="48571"/>
                </a:lnTo>
                <a:lnTo>
                  <a:pt x="47242" y="48710"/>
                </a:lnTo>
                <a:lnTo>
                  <a:pt x="47282" y="48849"/>
                </a:lnTo>
                <a:lnTo>
                  <a:pt x="47123" y="48829"/>
                </a:lnTo>
                <a:lnTo>
                  <a:pt x="46984" y="48809"/>
                </a:lnTo>
                <a:lnTo>
                  <a:pt x="46826" y="48809"/>
                </a:lnTo>
                <a:lnTo>
                  <a:pt x="46687" y="48849"/>
                </a:lnTo>
                <a:lnTo>
                  <a:pt x="46548" y="48888"/>
                </a:lnTo>
                <a:lnTo>
                  <a:pt x="46409" y="48948"/>
                </a:lnTo>
                <a:lnTo>
                  <a:pt x="46290" y="49027"/>
                </a:lnTo>
                <a:lnTo>
                  <a:pt x="46171" y="49127"/>
                </a:lnTo>
                <a:lnTo>
                  <a:pt x="46072" y="49246"/>
                </a:lnTo>
                <a:lnTo>
                  <a:pt x="45992" y="49365"/>
                </a:lnTo>
                <a:lnTo>
                  <a:pt x="45933" y="49503"/>
                </a:lnTo>
                <a:lnTo>
                  <a:pt x="45893" y="49642"/>
                </a:lnTo>
                <a:lnTo>
                  <a:pt x="45853" y="49781"/>
                </a:lnTo>
                <a:lnTo>
                  <a:pt x="45853" y="49920"/>
                </a:lnTo>
                <a:lnTo>
                  <a:pt x="45853" y="50079"/>
                </a:lnTo>
                <a:lnTo>
                  <a:pt x="45893" y="50218"/>
                </a:lnTo>
                <a:lnTo>
                  <a:pt x="45675" y="50178"/>
                </a:lnTo>
                <a:lnTo>
                  <a:pt x="45457" y="50178"/>
                </a:lnTo>
                <a:lnTo>
                  <a:pt x="45258" y="50198"/>
                </a:lnTo>
                <a:lnTo>
                  <a:pt x="45159" y="50238"/>
                </a:lnTo>
                <a:lnTo>
                  <a:pt x="45040" y="50277"/>
                </a:lnTo>
                <a:lnTo>
                  <a:pt x="44921" y="50317"/>
                </a:lnTo>
                <a:lnTo>
                  <a:pt x="44802" y="50337"/>
                </a:lnTo>
                <a:lnTo>
                  <a:pt x="44405" y="50337"/>
                </a:lnTo>
                <a:lnTo>
                  <a:pt x="44365" y="50317"/>
                </a:lnTo>
                <a:lnTo>
                  <a:pt x="44346" y="50277"/>
                </a:lnTo>
                <a:lnTo>
                  <a:pt x="44326" y="50198"/>
                </a:lnTo>
                <a:lnTo>
                  <a:pt x="44306" y="50059"/>
                </a:lnTo>
                <a:lnTo>
                  <a:pt x="44465" y="50119"/>
                </a:lnTo>
                <a:lnTo>
                  <a:pt x="44623" y="50158"/>
                </a:lnTo>
                <a:lnTo>
                  <a:pt x="44782" y="50178"/>
                </a:lnTo>
                <a:lnTo>
                  <a:pt x="44941" y="50158"/>
                </a:lnTo>
                <a:lnTo>
                  <a:pt x="45100" y="50138"/>
                </a:lnTo>
                <a:lnTo>
                  <a:pt x="45258" y="50079"/>
                </a:lnTo>
                <a:lnTo>
                  <a:pt x="45397" y="50000"/>
                </a:lnTo>
                <a:lnTo>
                  <a:pt x="45516" y="49880"/>
                </a:lnTo>
                <a:lnTo>
                  <a:pt x="45635" y="49761"/>
                </a:lnTo>
                <a:lnTo>
                  <a:pt x="45734" y="49623"/>
                </a:lnTo>
                <a:lnTo>
                  <a:pt x="45774" y="49484"/>
                </a:lnTo>
                <a:lnTo>
                  <a:pt x="45814" y="49325"/>
                </a:lnTo>
                <a:lnTo>
                  <a:pt x="45814" y="49166"/>
                </a:lnTo>
                <a:lnTo>
                  <a:pt x="45814" y="49007"/>
                </a:lnTo>
                <a:lnTo>
                  <a:pt x="45794" y="48849"/>
                </a:lnTo>
                <a:lnTo>
                  <a:pt x="45754" y="48690"/>
                </a:lnTo>
                <a:lnTo>
                  <a:pt x="45913" y="48750"/>
                </a:lnTo>
                <a:lnTo>
                  <a:pt x="46072" y="48769"/>
                </a:lnTo>
                <a:lnTo>
                  <a:pt x="46230" y="48789"/>
                </a:lnTo>
                <a:lnTo>
                  <a:pt x="46389" y="48769"/>
                </a:lnTo>
                <a:lnTo>
                  <a:pt x="46528" y="48730"/>
                </a:lnTo>
                <a:lnTo>
                  <a:pt x="46687" y="48670"/>
                </a:lnTo>
                <a:lnTo>
                  <a:pt x="46806" y="48591"/>
                </a:lnTo>
                <a:lnTo>
                  <a:pt x="46945" y="48472"/>
                </a:lnTo>
                <a:lnTo>
                  <a:pt x="47044" y="48353"/>
                </a:lnTo>
                <a:lnTo>
                  <a:pt x="47123" y="48214"/>
                </a:lnTo>
                <a:lnTo>
                  <a:pt x="47183" y="48055"/>
                </a:lnTo>
                <a:lnTo>
                  <a:pt x="47223" y="47896"/>
                </a:lnTo>
                <a:lnTo>
                  <a:pt x="47223" y="47718"/>
                </a:lnTo>
                <a:lnTo>
                  <a:pt x="47203" y="47559"/>
                </a:lnTo>
                <a:lnTo>
                  <a:pt x="47163" y="47400"/>
                </a:lnTo>
                <a:lnTo>
                  <a:pt x="47103" y="47242"/>
                </a:lnTo>
                <a:lnTo>
                  <a:pt x="47262" y="47301"/>
                </a:lnTo>
                <a:lnTo>
                  <a:pt x="47421" y="47321"/>
                </a:lnTo>
                <a:lnTo>
                  <a:pt x="47580" y="47321"/>
                </a:lnTo>
                <a:lnTo>
                  <a:pt x="47738" y="47281"/>
                </a:lnTo>
                <a:lnTo>
                  <a:pt x="47877" y="47242"/>
                </a:lnTo>
                <a:lnTo>
                  <a:pt x="48036" y="47162"/>
                </a:lnTo>
                <a:lnTo>
                  <a:pt x="48155" y="47083"/>
                </a:lnTo>
                <a:lnTo>
                  <a:pt x="48274" y="46964"/>
                </a:lnTo>
                <a:lnTo>
                  <a:pt x="48393" y="46825"/>
                </a:lnTo>
                <a:lnTo>
                  <a:pt x="48453" y="46686"/>
                </a:lnTo>
                <a:lnTo>
                  <a:pt x="48512" y="46527"/>
                </a:lnTo>
                <a:lnTo>
                  <a:pt x="48532" y="46349"/>
                </a:lnTo>
                <a:lnTo>
                  <a:pt x="48512" y="46190"/>
                </a:lnTo>
                <a:lnTo>
                  <a:pt x="48492" y="46031"/>
                </a:lnTo>
                <a:lnTo>
                  <a:pt x="48433" y="45873"/>
                </a:lnTo>
                <a:lnTo>
                  <a:pt x="48373" y="45714"/>
                </a:lnTo>
                <a:lnTo>
                  <a:pt x="48532" y="45754"/>
                </a:lnTo>
                <a:lnTo>
                  <a:pt x="48869" y="45754"/>
                </a:lnTo>
                <a:lnTo>
                  <a:pt x="49028" y="45714"/>
                </a:lnTo>
                <a:lnTo>
                  <a:pt x="49187" y="45674"/>
                </a:lnTo>
                <a:lnTo>
                  <a:pt x="49326" y="45575"/>
                </a:lnTo>
                <a:lnTo>
                  <a:pt x="49445" y="45476"/>
                </a:lnTo>
                <a:lnTo>
                  <a:pt x="49564" y="45337"/>
                </a:lnTo>
                <a:lnTo>
                  <a:pt x="49643" y="45198"/>
                </a:lnTo>
                <a:lnTo>
                  <a:pt x="49703" y="45039"/>
                </a:lnTo>
                <a:lnTo>
                  <a:pt x="49742" y="44900"/>
                </a:lnTo>
                <a:lnTo>
                  <a:pt x="49742" y="44742"/>
                </a:lnTo>
                <a:lnTo>
                  <a:pt x="49722" y="44583"/>
                </a:lnTo>
                <a:lnTo>
                  <a:pt x="49683" y="44424"/>
                </a:lnTo>
                <a:lnTo>
                  <a:pt x="49623" y="44266"/>
                </a:lnTo>
                <a:lnTo>
                  <a:pt x="49544" y="44127"/>
                </a:lnTo>
                <a:lnTo>
                  <a:pt x="49742" y="44166"/>
                </a:lnTo>
                <a:lnTo>
                  <a:pt x="49861" y="44186"/>
                </a:lnTo>
                <a:lnTo>
                  <a:pt x="49901" y="44166"/>
                </a:lnTo>
                <a:lnTo>
                  <a:pt x="49941" y="44166"/>
                </a:lnTo>
                <a:lnTo>
                  <a:pt x="49961" y="44107"/>
                </a:lnTo>
                <a:lnTo>
                  <a:pt x="49961" y="44008"/>
                </a:lnTo>
                <a:lnTo>
                  <a:pt x="49941" y="43849"/>
                </a:lnTo>
                <a:lnTo>
                  <a:pt x="49941" y="42440"/>
                </a:lnTo>
                <a:lnTo>
                  <a:pt x="49961" y="42281"/>
                </a:lnTo>
                <a:lnTo>
                  <a:pt x="49961" y="42182"/>
                </a:lnTo>
                <a:lnTo>
                  <a:pt x="49941" y="42103"/>
                </a:lnTo>
                <a:lnTo>
                  <a:pt x="49901" y="42103"/>
                </a:lnTo>
                <a:lnTo>
                  <a:pt x="49861" y="42083"/>
                </a:lnTo>
                <a:close/>
              </a:path>
            </a:pathLst>
          </a:custGeom>
          <a:solidFill>
            <a:srgbClr val="FFF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63" name="Google Shape;163;p12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2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">
  <p:cSld name="BLANK_1_1_1">
    <p:bg>
      <p:bgPr>
        <a:solidFill>
          <a:srgbClr val="FF87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3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1" name="Google Shape;171;p13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E16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8" name="Google Shape;178;p14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85" name="Google Shape;185;p15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768450" y="4253900"/>
            <a:ext cx="6229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8700"/>
                </a:solidFill>
              </a:defRPr>
            </a:lvl1pPr>
          </a:lstStyle>
          <a:p/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_1_1_1_1">
    <p:bg>
      <p:bgPr>
        <a:solidFill>
          <a:srgbClr val="ECE4D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5" name="Google Shape;205;p1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55" name="Google Shape;55;p3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762000" y="1504950"/>
            <a:ext cx="30360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2" type="body"/>
          </p:nvPr>
        </p:nvSpPr>
        <p:spPr>
          <a:xfrm>
            <a:off x="3980946" y="1504950"/>
            <a:ext cx="30360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Magenta">
  <p:cSld name="BLANK_1_1">
    <p:bg>
      <p:bgPr>
        <a:solidFill>
          <a:srgbClr val="EF007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65" name="Google Shape;65;p4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0F0027"/>
            </a:gs>
            <a:gs pos="52999">
              <a:srgbClr val="0F0027"/>
            </a:gs>
            <a:gs pos="71000">
              <a:srgbClr val="550062"/>
            </a:gs>
            <a:gs pos="92000">
              <a:srgbClr val="EF007E"/>
            </a:gs>
            <a:gs pos="100000">
              <a:srgbClr val="FF87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5"/>
          <p:cNvGrpSpPr/>
          <p:nvPr/>
        </p:nvGrpSpPr>
        <p:grpSpPr>
          <a:xfrm>
            <a:off x="-30" y="-12"/>
            <a:ext cx="9144058" cy="5143528"/>
            <a:chOff x="238125" y="638675"/>
            <a:chExt cx="3166225" cy="1781000"/>
          </a:xfrm>
        </p:grpSpPr>
        <p:sp>
          <p:nvSpPr>
            <p:cNvPr id="72" name="Google Shape;72;p5"/>
            <p:cNvSpPr/>
            <p:nvPr/>
          </p:nvSpPr>
          <p:spPr>
            <a:xfrm>
              <a:off x="282625" y="82727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38125" y="978175"/>
              <a:ext cx="12375" cy="22900"/>
            </a:xfrm>
            <a:custGeom>
              <a:rect b="b" l="l" r="r" t="t"/>
              <a:pathLst>
                <a:path extrusionOk="0" h="916" w="495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49250" y="9021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19125" y="7536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273350" y="1072775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64275" y="846450"/>
              <a:ext cx="37125" cy="34025"/>
            </a:xfrm>
            <a:custGeom>
              <a:rect b="b" l="l" r="r" t="t"/>
              <a:pathLst>
                <a:path extrusionOk="0" h="1361" w="1485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8125" y="732650"/>
              <a:ext cx="21050" cy="13025"/>
            </a:xfrm>
            <a:custGeom>
              <a:rect b="b" l="l" r="r" t="t"/>
              <a:pathLst>
                <a:path extrusionOk="0" h="521" w="842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01375" y="773475"/>
              <a:ext cx="37125" cy="32175"/>
            </a:xfrm>
            <a:custGeom>
              <a:rect b="b" l="l" r="r" t="t"/>
              <a:pathLst>
                <a:path extrusionOk="0" h="1287" w="1485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58700" y="681950"/>
              <a:ext cx="30325" cy="19200"/>
            </a:xfrm>
            <a:custGeom>
              <a:rect b="b" l="l" r="r" t="t"/>
              <a:pathLst>
                <a:path extrusionOk="0" h="768" w="1213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0250" y="920650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97475" y="660300"/>
              <a:ext cx="1875" cy="1275"/>
            </a:xfrm>
            <a:custGeom>
              <a:rect b="b" l="l" r="r" t="t"/>
              <a:pathLst>
                <a:path extrusionOk="0" h="51" w="75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20100" y="739450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66475" y="67330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50475" y="1150075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38125" y="638675"/>
              <a:ext cx="3166225" cy="1781000"/>
            </a:xfrm>
            <a:custGeom>
              <a:rect b="b" l="l" r="r" t="t"/>
              <a:pathLst>
                <a:path extrusionOk="0" h="71240" w="126649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14725" y="638675"/>
              <a:ext cx="25375" cy="9900"/>
            </a:xfrm>
            <a:custGeom>
              <a:rect b="b" l="l" r="r" t="t"/>
              <a:pathLst>
                <a:path extrusionOk="0" h="396" w="1015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85475" y="6386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38125" y="1226750"/>
              <a:ext cx="44525" cy="63725"/>
            </a:xfrm>
            <a:custGeom>
              <a:rect b="b" l="l" r="r" t="t"/>
              <a:pathLst>
                <a:path extrusionOk="0" h="2549" w="1781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38125" y="1302200"/>
              <a:ext cx="35250" cy="74225"/>
            </a:xfrm>
            <a:custGeom>
              <a:rect b="b" l="l" r="r" t="t"/>
              <a:pathLst>
                <a:path extrusionOk="0" h="2969" w="141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41575" y="702975"/>
              <a:ext cx="38350" cy="29100"/>
            </a:xfrm>
            <a:custGeom>
              <a:rect b="b" l="l" r="r" t="t"/>
              <a:pathLst>
                <a:path extrusionOk="0" h="1164" w="1534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99950" y="996100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369075" y="1681900"/>
              <a:ext cx="35275" cy="74225"/>
            </a:xfrm>
            <a:custGeom>
              <a:rect b="b" l="l" r="r" t="t"/>
              <a:pathLst>
                <a:path extrusionOk="0" h="2969" w="1411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162525" y="2326275"/>
              <a:ext cx="38375" cy="29075"/>
            </a:xfrm>
            <a:custGeom>
              <a:rect b="b" l="l" r="r" t="t"/>
              <a:pathLst>
                <a:path extrusionOk="0" h="1163" w="1535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095125" y="2264425"/>
              <a:ext cx="27225" cy="54450"/>
            </a:xfrm>
            <a:custGeom>
              <a:rect b="b" l="l" r="r" t="t"/>
              <a:pathLst>
                <a:path extrusionOk="0" h="2178" w="1089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345575" y="1855050"/>
              <a:ext cx="46400" cy="53200"/>
            </a:xfrm>
            <a:custGeom>
              <a:rect b="b" l="l" r="r" t="t"/>
              <a:pathLst>
                <a:path extrusionOk="0" h="2128" w="1856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359800" y="1767850"/>
              <a:ext cx="44550" cy="63725"/>
            </a:xfrm>
            <a:custGeom>
              <a:rect b="b" l="l" r="r" t="t"/>
              <a:pathLst>
                <a:path extrusionOk="0" h="2549" w="1782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002350" y="2409750"/>
              <a:ext cx="25375" cy="9925"/>
            </a:xfrm>
            <a:custGeom>
              <a:rect b="b" l="l" r="r" t="t"/>
              <a:pathLst>
                <a:path extrusionOk="0" h="397" w="1015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051200" y="2338650"/>
              <a:ext cx="24775" cy="46400"/>
            </a:xfrm>
            <a:custGeom>
              <a:rect b="b" l="l" r="r" t="t"/>
              <a:pathLst>
                <a:path extrusionOk="0" h="1856" w="991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117375" y="2396775"/>
              <a:ext cx="39600" cy="22900"/>
            </a:xfrm>
            <a:custGeom>
              <a:rect b="b" l="l" r="r" t="t"/>
              <a:pathLst>
                <a:path extrusionOk="0" h="916" w="1584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391950" y="2057275"/>
              <a:ext cx="12400" cy="22900"/>
            </a:xfrm>
            <a:custGeom>
              <a:rect b="b" l="l" r="r" t="t"/>
              <a:pathLst>
                <a:path extrusionOk="0" h="916" w="496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326400" y="1939150"/>
              <a:ext cx="42700" cy="46400"/>
            </a:xfrm>
            <a:custGeom>
              <a:rect b="b" l="l" r="r" t="t"/>
              <a:pathLst>
                <a:path extrusionOk="0" h="1856" w="1708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343100" y="2396775"/>
              <a:ext cx="1875" cy="1250"/>
            </a:xfrm>
            <a:custGeom>
              <a:rect b="b" l="l" r="r" t="t"/>
              <a:pathLst>
                <a:path extrusionOk="0" h="50" w="75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330725" y="2206925"/>
              <a:ext cx="29100" cy="24150"/>
            </a:xfrm>
            <a:custGeom>
              <a:rect b="b" l="l" r="r" t="t"/>
              <a:pathLst>
                <a:path extrusionOk="0" h="966" w="1164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241050" y="2177850"/>
              <a:ext cx="37150" cy="34050"/>
            </a:xfrm>
            <a:custGeom>
              <a:rect b="b" l="l" r="r" t="t"/>
              <a:pathLst>
                <a:path extrusionOk="0" h="1362" w="1486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383300" y="2312675"/>
              <a:ext cx="21050" cy="13000"/>
            </a:xfrm>
            <a:custGeom>
              <a:rect b="b" l="l" r="r" t="t"/>
              <a:pathLst>
                <a:path extrusionOk="0" h="520" w="842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363500" y="2129000"/>
              <a:ext cx="29700" cy="27225"/>
            </a:xfrm>
            <a:custGeom>
              <a:rect b="b" l="l" r="r" t="t"/>
              <a:pathLst>
                <a:path extrusionOk="0" h="1089" w="1188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203950" y="2252675"/>
              <a:ext cx="37125" cy="32200"/>
            </a:xfrm>
            <a:custGeom>
              <a:rect b="b" l="l" r="r" t="t"/>
              <a:pathLst>
                <a:path extrusionOk="0" h="1288" w="1485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273825" y="2099925"/>
              <a:ext cx="38375" cy="37750"/>
            </a:xfrm>
            <a:custGeom>
              <a:rect b="b" l="l" r="r" t="t"/>
              <a:pathLst>
                <a:path extrusionOk="0" h="1510" w="1535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302275" y="2020175"/>
              <a:ext cx="40225" cy="42075"/>
            </a:xfrm>
            <a:custGeom>
              <a:rect b="b" l="l" r="r" t="t"/>
              <a:pathLst>
                <a:path extrusionOk="0" h="1683" w="1609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293625" y="2282975"/>
              <a:ext cx="29700" cy="21675"/>
            </a:xfrm>
            <a:custGeom>
              <a:rect b="b" l="l" r="r" t="t"/>
              <a:pathLst>
                <a:path extrusionOk="0" h="867" w="1188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253425" y="2357200"/>
              <a:ext cx="30325" cy="19175"/>
            </a:xfrm>
            <a:custGeom>
              <a:rect b="b" l="l" r="r" t="t"/>
              <a:pathLst>
                <a:path extrusionOk="0" h="767" w="1213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5"/>
          <p:cNvSpPr txBox="1"/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None/>
              <a:defRPr>
                <a:solidFill>
                  <a:srgbClr val="FF87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17" name="Google Shape;117;p6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1598375" y="981800"/>
            <a:ext cx="46926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7ED"/>
              </a:buClr>
              <a:buSzPts val="3600"/>
              <a:buChar char="⊗"/>
              <a:defRPr sz="3600">
                <a:solidFill>
                  <a:srgbClr val="FFF7ED"/>
                </a:solidFill>
              </a:defRPr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⊚"/>
              <a:defRPr sz="3600">
                <a:solidFill>
                  <a:srgbClr val="FFF7ED"/>
                </a:solidFill>
              </a:defRPr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⊙"/>
              <a:defRPr sz="3600">
                <a:solidFill>
                  <a:srgbClr val="FFF7ED"/>
                </a:solidFill>
              </a:defRPr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○"/>
              <a:defRPr sz="3600">
                <a:solidFill>
                  <a:srgbClr val="FFF7ED"/>
                </a:solidFill>
              </a:defRPr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■"/>
              <a:defRPr sz="3600">
                <a:solidFill>
                  <a:srgbClr val="FFF7ED"/>
                </a:solidFill>
              </a:defRPr>
            </a:lvl9pPr>
          </a:lstStyle>
          <a:p/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762000" y="796400"/>
            <a:ext cx="621200" cy="50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F8700"/>
                    </a:gs>
                    <a:gs pos="100000">
                      <a:srgbClr val="EF007E"/>
                    </a:gs>
                  </a:gsLst>
                  <a:lin ang="16200038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7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26" name="Google Shape;126;p7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7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">
  <p:cSld name="BLANK_1">
    <p:bg>
      <p:bgPr>
        <a:solidFill>
          <a:srgbClr val="55006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8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35" name="Google Shape;135;p8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42" name="Google Shape;142;p9"/>
            <p:cNvSpPr/>
            <p:nvPr/>
          </p:nvSpPr>
          <p:spPr>
            <a:xfrm>
              <a:off x="3226225" y="4306375"/>
              <a:ext cx="178125" cy="193600"/>
            </a:xfrm>
            <a:custGeom>
              <a:rect b="b" l="l" r="r" t="t"/>
              <a:pathLst>
                <a:path extrusionOk="0" h="7744" w="7125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383300" y="4427600"/>
              <a:ext cx="19175" cy="26600"/>
            </a:xfrm>
            <a:custGeom>
              <a:rect b="b" l="l" r="r" t="t"/>
              <a:pathLst>
                <a:path extrusionOk="0" h="1064" w="767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3341850" y="4474575"/>
              <a:ext cx="20450" cy="23525"/>
            </a:xfrm>
            <a:custGeom>
              <a:rect b="b" l="l" r="r" t="t"/>
              <a:pathLst>
                <a:path extrusionOk="0" h="941" w="818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8125" y="2718950"/>
              <a:ext cx="3166225" cy="1781025"/>
            </a:xfrm>
            <a:custGeom>
              <a:rect b="b" l="l" r="r" t="t"/>
              <a:pathLst>
                <a:path extrusionOk="0" h="71241" w="126649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9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762000" y="1504950"/>
            <a:ext cx="19440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8" name="Google Shape;148;p9"/>
          <p:cNvSpPr txBox="1"/>
          <p:nvPr>
            <p:ph idx="2" type="body"/>
          </p:nvPr>
        </p:nvSpPr>
        <p:spPr>
          <a:xfrm>
            <a:off x="2917502" y="1504950"/>
            <a:ext cx="19440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9" name="Google Shape;149;p9"/>
          <p:cNvSpPr txBox="1"/>
          <p:nvPr>
            <p:ph idx="3" type="body"/>
          </p:nvPr>
        </p:nvSpPr>
        <p:spPr>
          <a:xfrm>
            <a:off x="5073004" y="1504950"/>
            <a:ext cx="19440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0"/>
          <p:cNvGrpSpPr/>
          <p:nvPr/>
        </p:nvGrpSpPr>
        <p:grpSpPr>
          <a:xfrm>
            <a:off x="-90601" y="-23125"/>
            <a:ext cx="9248220" cy="5189748"/>
            <a:chOff x="4841225" y="2142725"/>
            <a:chExt cx="2540650" cy="1429525"/>
          </a:xfrm>
        </p:grpSpPr>
        <p:sp>
          <p:nvSpPr>
            <p:cNvPr id="153" name="Google Shape;153;p10"/>
            <p:cNvSpPr/>
            <p:nvPr/>
          </p:nvSpPr>
          <p:spPr>
            <a:xfrm>
              <a:off x="6180000" y="3013725"/>
              <a:ext cx="525" cy="4475"/>
            </a:xfrm>
            <a:custGeom>
              <a:rect b="b" l="l" r="r" t="t"/>
              <a:pathLst>
                <a:path extrusionOk="0" h="179" w="21">
                  <a:moveTo>
                    <a:pt x="20" y="0"/>
                  </a:moveTo>
                  <a:lnTo>
                    <a:pt x="0" y="179"/>
                  </a:lnTo>
                  <a:lnTo>
                    <a:pt x="20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4841225" y="2142725"/>
              <a:ext cx="2540650" cy="1429525"/>
            </a:xfrm>
            <a:custGeom>
              <a:rect b="b" l="l" r="r" t="t"/>
              <a:pathLst>
                <a:path extrusionOk="0" h="57181" w="101626">
                  <a:moveTo>
                    <a:pt x="74245" y="3492"/>
                  </a:moveTo>
                  <a:lnTo>
                    <a:pt x="74146" y="3571"/>
                  </a:lnTo>
                  <a:lnTo>
                    <a:pt x="74107" y="3591"/>
                  </a:lnTo>
                  <a:lnTo>
                    <a:pt x="74027" y="3591"/>
                  </a:lnTo>
                  <a:lnTo>
                    <a:pt x="73988" y="3571"/>
                  </a:lnTo>
                  <a:lnTo>
                    <a:pt x="73888" y="3492"/>
                  </a:lnTo>
                  <a:close/>
                  <a:moveTo>
                    <a:pt x="72301" y="3532"/>
                  </a:moveTo>
                  <a:lnTo>
                    <a:pt x="72321" y="3671"/>
                  </a:lnTo>
                  <a:lnTo>
                    <a:pt x="72321" y="3730"/>
                  </a:lnTo>
                  <a:lnTo>
                    <a:pt x="72301" y="3790"/>
                  </a:lnTo>
                  <a:lnTo>
                    <a:pt x="72281" y="3849"/>
                  </a:lnTo>
                  <a:lnTo>
                    <a:pt x="72043" y="3849"/>
                  </a:lnTo>
                  <a:lnTo>
                    <a:pt x="72023" y="3790"/>
                  </a:lnTo>
                  <a:lnTo>
                    <a:pt x="72003" y="3750"/>
                  </a:lnTo>
                  <a:lnTo>
                    <a:pt x="72003" y="3671"/>
                  </a:lnTo>
                  <a:lnTo>
                    <a:pt x="72023" y="3551"/>
                  </a:lnTo>
                  <a:lnTo>
                    <a:pt x="72301" y="3532"/>
                  </a:lnTo>
                  <a:close/>
                  <a:moveTo>
                    <a:pt x="70357" y="3770"/>
                  </a:moveTo>
                  <a:lnTo>
                    <a:pt x="70436" y="3790"/>
                  </a:lnTo>
                  <a:lnTo>
                    <a:pt x="70456" y="3809"/>
                  </a:lnTo>
                  <a:lnTo>
                    <a:pt x="70476" y="3829"/>
                  </a:lnTo>
                  <a:lnTo>
                    <a:pt x="70495" y="3928"/>
                  </a:lnTo>
                  <a:lnTo>
                    <a:pt x="70476" y="4048"/>
                  </a:lnTo>
                  <a:lnTo>
                    <a:pt x="70456" y="4067"/>
                  </a:lnTo>
                  <a:lnTo>
                    <a:pt x="70436" y="4087"/>
                  </a:lnTo>
                  <a:lnTo>
                    <a:pt x="70357" y="4107"/>
                  </a:lnTo>
                  <a:lnTo>
                    <a:pt x="70198" y="4107"/>
                  </a:lnTo>
                  <a:lnTo>
                    <a:pt x="70198" y="3790"/>
                  </a:lnTo>
                  <a:lnTo>
                    <a:pt x="70357" y="3770"/>
                  </a:lnTo>
                  <a:close/>
                  <a:moveTo>
                    <a:pt x="77003" y="3809"/>
                  </a:moveTo>
                  <a:lnTo>
                    <a:pt x="77083" y="3889"/>
                  </a:lnTo>
                  <a:lnTo>
                    <a:pt x="77122" y="3928"/>
                  </a:lnTo>
                  <a:lnTo>
                    <a:pt x="77142" y="3968"/>
                  </a:lnTo>
                  <a:lnTo>
                    <a:pt x="77142" y="4028"/>
                  </a:lnTo>
                  <a:lnTo>
                    <a:pt x="77103" y="4087"/>
                  </a:lnTo>
                  <a:lnTo>
                    <a:pt x="77063" y="4127"/>
                  </a:lnTo>
                  <a:lnTo>
                    <a:pt x="77003" y="4167"/>
                  </a:lnTo>
                  <a:lnTo>
                    <a:pt x="76964" y="4147"/>
                  </a:lnTo>
                  <a:lnTo>
                    <a:pt x="76924" y="4127"/>
                  </a:lnTo>
                  <a:lnTo>
                    <a:pt x="76884" y="4087"/>
                  </a:lnTo>
                  <a:lnTo>
                    <a:pt x="76864" y="4028"/>
                  </a:lnTo>
                  <a:lnTo>
                    <a:pt x="76864" y="3968"/>
                  </a:lnTo>
                  <a:lnTo>
                    <a:pt x="76904" y="3909"/>
                  </a:lnTo>
                  <a:lnTo>
                    <a:pt x="77003" y="3809"/>
                  </a:lnTo>
                  <a:close/>
                  <a:moveTo>
                    <a:pt x="68452" y="4008"/>
                  </a:moveTo>
                  <a:lnTo>
                    <a:pt x="68531" y="4028"/>
                  </a:lnTo>
                  <a:lnTo>
                    <a:pt x="68551" y="4048"/>
                  </a:lnTo>
                  <a:lnTo>
                    <a:pt x="68571" y="4067"/>
                  </a:lnTo>
                  <a:lnTo>
                    <a:pt x="68591" y="4167"/>
                  </a:lnTo>
                  <a:lnTo>
                    <a:pt x="68571" y="4286"/>
                  </a:lnTo>
                  <a:lnTo>
                    <a:pt x="68551" y="4305"/>
                  </a:lnTo>
                  <a:lnTo>
                    <a:pt x="68531" y="4325"/>
                  </a:lnTo>
                  <a:lnTo>
                    <a:pt x="68452" y="4345"/>
                  </a:lnTo>
                  <a:lnTo>
                    <a:pt x="68293" y="4345"/>
                  </a:lnTo>
                  <a:lnTo>
                    <a:pt x="68293" y="4028"/>
                  </a:lnTo>
                  <a:lnTo>
                    <a:pt x="68452" y="4008"/>
                  </a:lnTo>
                  <a:close/>
                  <a:moveTo>
                    <a:pt x="75257" y="4028"/>
                  </a:moveTo>
                  <a:lnTo>
                    <a:pt x="75337" y="4087"/>
                  </a:lnTo>
                  <a:lnTo>
                    <a:pt x="75396" y="4147"/>
                  </a:lnTo>
                  <a:lnTo>
                    <a:pt x="75416" y="4226"/>
                  </a:lnTo>
                  <a:lnTo>
                    <a:pt x="75416" y="4325"/>
                  </a:lnTo>
                  <a:lnTo>
                    <a:pt x="75376" y="4405"/>
                  </a:lnTo>
                  <a:lnTo>
                    <a:pt x="75317" y="4464"/>
                  </a:lnTo>
                  <a:lnTo>
                    <a:pt x="75218" y="4484"/>
                  </a:lnTo>
                  <a:lnTo>
                    <a:pt x="75099" y="4484"/>
                  </a:lnTo>
                  <a:lnTo>
                    <a:pt x="75019" y="4444"/>
                  </a:lnTo>
                  <a:lnTo>
                    <a:pt x="74960" y="4365"/>
                  </a:lnTo>
                  <a:lnTo>
                    <a:pt x="74940" y="4286"/>
                  </a:lnTo>
                  <a:lnTo>
                    <a:pt x="74940" y="4186"/>
                  </a:lnTo>
                  <a:lnTo>
                    <a:pt x="74980" y="4107"/>
                  </a:lnTo>
                  <a:lnTo>
                    <a:pt x="75039" y="4048"/>
                  </a:lnTo>
                  <a:lnTo>
                    <a:pt x="75099" y="4028"/>
                  </a:lnTo>
                  <a:close/>
                  <a:moveTo>
                    <a:pt x="66547" y="4286"/>
                  </a:moveTo>
                  <a:lnTo>
                    <a:pt x="66626" y="4325"/>
                  </a:lnTo>
                  <a:lnTo>
                    <a:pt x="66726" y="4405"/>
                  </a:lnTo>
                  <a:lnTo>
                    <a:pt x="66626" y="4524"/>
                  </a:lnTo>
                  <a:lnTo>
                    <a:pt x="66567" y="4563"/>
                  </a:lnTo>
                  <a:lnTo>
                    <a:pt x="66507" y="4563"/>
                  </a:lnTo>
                  <a:lnTo>
                    <a:pt x="66448" y="4544"/>
                  </a:lnTo>
                  <a:lnTo>
                    <a:pt x="66408" y="4504"/>
                  </a:lnTo>
                  <a:lnTo>
                    <a:pt x="66369" y="4464"/>
                  </a:lnTo>
                  <a:lnTo>
                    <a:pt x="66369" y="4405"/>
                  </a:lnTo>
                  <a:lnTo>
                    <a:pt x="66408" y="4345"/>
                  </a:lnTo>
                  <a:lnTo>
                    <a:pt x="66448" y="4305"/>
                  </a:lnTo>
                  <a:lnTo>
                    <a:pt x="66488" y="4286"/>
                  </a:lnTo>
                  <a:close/>
                  <a:moveTo>
                    <a:pt x="73273" y="4186"/>
                  </a:moveTo>
                  <a:lnTo>
                    <a:pt x="73333" y="4206"/>
                  </a:lnTo>
                  <a:lnTo>
                    <a:pt x="73412" y="4226"/>
                  </a:lnTo>
                  <a:lnTo>
                    <a:pt x="73472" y="4266"/>
                  </a:lnTo>
                  <a:lnTo>
                    <a:pt x="73511" y="4325"/>
                  </a:lnTo>
                  <a:lnTo>
                    <a:pt x="73551" y="4365"/>
                  </a:lnTo>
                  <a:lnTo>
                    <a:pt x="73571" y="4444"/>
                  </a:lnTo>
                  <a:lnTo>
                    <a:pt x="73571" y="4504"/>
                  </a:lnTo>
                  <a:lnTo>
                    <a:pt x="73571" y="4563"/>
                  </a:lnTo>
                  <a:lnTo>
                    <a:pt x="73511" y="4663"/>
                  </a:lnTo>
                  <a:lnTo>
                    <a:pt x="73432" y="4742"/>
                  </a:lnTo>
                  <a:lnTo>
                    <a:pt x="73333" y="4782"/>
                  </a:lnTo>
                  <a:lnTo>
                    <a:pt x="73293" y="4801"/>
                  </a:lnTo>
                  <a:lnTo>
                    <a:pt x="73253" y="4801"/>
                  </a:lnTo>
                  <a:lnTo>
                    <a:pt x="73154" y="4762"/>
                  </a:lnTo>
                  <a:lnTo>
                    <a:pt x="73055" y="4682"/>
                  </a:lnTo>
                  <a:lnTo>
                    <a:pt x="72976" y="4583"/>
                  </a:lnTo>
                  <a:lnTo>
                    <a:pt x="72956" y="4544"/>
                  </a:lnTo>
                  <a:lnTo>
                    <a:pt x="72956" y="4504"/>
                  </a:lnTo>
                  <a:lnTo>
                    <a:pt x="72976" y="4444"/>
                  </a:lnTo>
                  <a:lnTo>
                    <a:pt x="72995" y="4405"/>
                  </a:lnTo>
                  <a:lnTo>
                    <a:pt x="73075" y="4286"/>
                  </a:lnTo>
                  <a:lnTo>
                    <a:pt x="73174" y="4206"/>
                  </a:lnTo>
                  <a:lnTo>
                    <a:pt x="73234" y="4186"/>
                  </a:lnTo>
                  <a:close/>
                  <a:moveTo>
                    <a:pt x="79999" y="4524"/>
                  </a:moveTo>
                  <a:lnTo>
                    <a:pt x="80099" y="4583"/>
                  </a:lnTo>
                  <a:lnTo>
                    <a:pt x="80178" y="4663"/>
                  </a:lnTo>
                  <a:lnTo>
                    <a:pt x="80099" y="4762"/>
                  </a:lnTo>
                  <a:lnTo>
                    <a:pt x="80039" y="4801"/>
                  </a:lnTo>
                  <a:lnTo>
                    <a:pt x="79979" y="4801"/>
                  </a:lnTo>
                  <a:lnTo>
                    <a:pt x="79940" y="4782"/>
                  </a:lnTo>
                  <a:lnTo>
                    <a:pt x="79900" y="4742"/>
                  </a:lnTo>
                  <a:lnTo>
                    <a:pt x="79860" y="4682"/>
                  </a:lnTo>
                  <a:lnTo>
                    <a:pt x="79860" y="4623"/>
                  </a:lnTo>
                  <a:lnTo>
                    <a:pt x="79900" y="4563"/>
                  </a:lnTo>
                  <a:lnTo>
                    <a:pt x="79940" y="4524"/>
                  </a:lnTo>
                  <a:close/>
                  <a:moveTo>
                    <a:pt x="71468" y="4424"/>
                  </a:moveTo>
                  <a:lnTo>
                    <a:pt x="71527" y="4444"/>
                  </a:lnTo>
                  <a:lnTo>
                    <a:pt x="71587" y="4484"/>
                  </a:lnTo>
                  <a:lnTo>
                    <a:pt x="71626" y="4544"/>
                  </a:lnTo>
                  <a:lnTo>
                    <a:pt x="71646" y="4583"/>
                  </a:lnTo>
                  <a:lnTo>
                    <a:pt x="71666" y="4643"/>
                  </a:lnTo>
                  <a:lnTo>
                    <a:pt x="71666" y="4762"/>
                  </a:lnTo>
                  <a:lnTo>
                    <a:pt x="71626" y="4881"/>
                  </a:lnTo>
                  <a:lnTo>
                    <a:pt x="71607" y="4940"/>
                  </a:lnTo>
                  <a:lnTo>
                    <a:pt x="71567" y="4980"/>
                  </a:lnTo>
                  <a:lnTo>
                    <a:pt x="71507" y="5020"/>
                  </a:lnTo>
                  <a:lnTo>
                    <a:pt x="71448" y="5040"/>
                  </a:lnTo>
                  <a:lnTo>
                    <a:pt x="71388" y="5059"/>
                  </a:lnTo>
                  <a:lnTo>
                    <a:pt x="71309" y="5040"/>
                  </a:lnTo>
                  <a:lnTo>
                    <a:pt x="71249" y="5020"/>
                  </a:lnTo>
                  <a:lnTo>
                    <a:pt x="71190" y="5000"/>
                  </a:lnTo>
                  <a:lnTo>
                    <a:pt x="71150" y="4960"/>
                  </a:lnTo>
                  <a:lnTo>
                    <a:pt x="71111" y="4901"/>
                  </a:lnTo>
                  <a:lnTo>
                    <a:pt x="71071" y="4801"/>
                  </a:lnTo>
                  <a:lnTo>
                    <a:pt x="71071" y="4702"/>
                  </a:lnTo>
                  <a:lnTo>
                    <a:pt x="71091" y="4583"/>
                  </a:lnTo>
                  <a:lnTo>
                    <a:pt x="71170" y="4504"/>
                  </a:lnTo>
                  <a:lnTo>
                    <a:pt x="71210" y="4464"/>
                  </a:lnTo>
                  <a:lnTo>
                    <a:pt x="71269" y="4424"/>
                  </a:lnTo>
                  <a:close/>
                  <a:moveTo>
                    <a:pt x="78214" y="4663"/>
                  </a:moveTo>
                  <a:lnTo>
                    <a:pt x="78293" y="4722"/>
                  </a:lnTo>
                  <a:lnTo>
                    <a:pt x="78333" y="4801"/>
                  </a:lnTo>
                  <a:lnTo>
                    <a:pt x="78353" y="4881"/>
                  </a:lnTo>
                  <a:lnTo>
                    <a:pt x="78333" y="4980"/>
                  </a:lnTo>
                  <a:lnTo>
                    <a:pt x="78293" y="5059"/>
                  </a:lnTo>
                  <a:lnTo>
                    <a:pt x="78214" y="5099"/>
                  </a:lnTo>
                  <a:lnTo>
                    <a:pt x="78114" y="5139"/>
                  </a:lnTo>
                  <a:lnTo>
                    <a:pt x="78015" y="5119"/>
                  </a:lnTo>
                  <a:lnTo>
                    <a:pt x="77936" y="5059"/>
                  </a:lnTo>
                  <a:lnTo>
                    <a:pt x="77896" y="4980"/>
                  </a:lnTo>
                  <a:lnTo>
                    <a:pt x="77876" y="4901"/>
                  </a:lnTo>
                  <a:lnTo>
                    <a:pt x="77896" y="4801"/>
                  </a:lnTo>
                  <a:lnTo>
                    <a:pt x="77936" y="4742"/>
                  </a:lnTo>
                  <a:lnTo>
                    <a:pt x="77995" y="4682"/>
                  </a:lnTo>
                  <a:lnTo>
                    <a:pt x="78095" y="4663"/>
                  </a:lnTo>
                  <a:close/>
                  <a:moveTo>
                    <a:pt x="69523" y="4663"/>
                  </a:moveTo>
                  <a:lnTo>
                    <a:pt x="69583" y="4682"/>
                  </a:lnTo>
                  <a:lnTo>
                    <a:pt x="69622" y="4702"/>
                  </a:lnTo>
                  <a:lnTo>
                    <a:pt x="69682" y="4742"/>
                  </a:lnTo>
                  <a:lnTo>
                    <a:pt x="69742" y="4821"/>
                  </a:lnTo>
                  <a:lnTo>
                    <a:pt x="69761" y="4940"/>
                  </a:lnTo>
                  <a:lnTo>
                    <a:pt x="69761" y="5040"/>
                  </a:lnTo>
                  <a:lnTo>
                    <a:pt x="69722" y="5159"/>
                  </a:lnTo>
                  <a:lnTo>
                    <a:pt x="69682" y="5198"/>
                  </a:lnTo>
                  <a:lnTo>
                    <a:pt x="69642" y="5238"/>
                  </a:lnTo>
                  <a:lnTo>
                    <a:pt x="69583" y="5258"/>
                  </a:lnTo>
                  <a:lnTo>
                    <a:pt x="69523" y="5278"/>
                  </a:lnTo>
                  <a:lnTo>
                    <a:pt x="69444" y="5297"/>
                  </a:lnTo>
                  <a:lnTo>
                    <a:pt x="69384" y="5278"/>
                  </a:lnTo>
                  <a:lnTo>
                    <a:pt x="69325" y="5258"/>
                  </a:lnTo>
                  <a:lnTo>
                    <a:pt x="69265" y="5218"/>
                  </a:lnTo>
                  <a:lnTo>
                    <a:pt x="69226" y="5178"/>
                  </a:lnTo>
                  <a:lnTo>
                    <a:pt x="69206" y="5119"/>
                  </a:lnTo>
                  <a:lnTo>
                    <a:pt x="69166" y="5000"/>
                  </a:lnTo>
                  <a:lnTo>
                    <a:pt x="69166" y="4881"/>
                  </a:lnTo>
                  <a:lnTo>
                    <a:pt x="69186" y="4821"/>
                  </a:lnTo>
                  <a:lnTo>
                    <a:pt x="69226" y="4762"/>
                  </a:lnTo>
                  <a:lnTo>
                    <a:pt x="69265" y="4722"/>
                  </a:lnTo>
                  <a:lnTo>
                    <a:pt x="69305" y="4682"/>
                  </a:lnTo>
                  <a:lnTo>
                    <a:pt x="69365" y="4663"/>
                  </a:lnTo>
                  <a:close/>
                  <a:moveTo>
                    <a:pt x="76329" y="4821"/>
                  </a:moveTo>
                  <a:lnTo>
                    <a:pt x="76408" y="4841"/>
                  </a:lnTo>
                  <a:lnTo>
                    <a:pt x="76448" y="4861"/>
                  </a:lnTo>
                  <a:lnTo>
                    <a:pt x="76487" y="4901"/>
                  </a:lnTo>
                  <a:lnTo>
                    <a:pt x="76507" y="4940"/>
                  </a:lnTo>
                  <a:lnTo>
                    <a:pt x="76527" y="5020"/>
                  </a:lnTo>
                  <a:lnTo>
                    <a:pt x="76527" y="5178"/>
                  </a:lnTo>
                  <a:lnTo>
                    <a:pt x="76527" y="5258"/>
                  </a:lnTo>
                  <a:lnTo>
                    <a:pt x="76507" y="5337"/>
                  </a:lnTo>
                  <a:lnTo>
                    <a:pt x="76468" y="5377"/>
                  </a:lnTo>
                  <a:lnTo>
                    <a:pt x="76428" y="5417"/>
                  </a:lnTo>
                  <a:lnTo>
                    <a:pt x="76388" y="5436"/>
                  </a:lnTo>
                  <a:lnTo>
                    <a:pt x="76329" y="5436"/>
                  </a:lnTo>
                  <a:lnTo>
                    <a:pt x="76170" y="5456"/>
                  </a:lnTo>
                  <a:lnTo>
                    <a:pt x="76091" y="5436"/>
                  </a:lnTo>
                  <a:lnTo>
                    <a:pt x="76011" y="5417"/>
                  </a:lnTo>
                  <a:lnTo>
                    <a:pt x="75972" y="5397"/>
                  </a:lnTo>
                  <a:lnTo>
                    <a:pt x="75932" y="5357"/>
                  </a:lnTo>
                  <a:lnTo>
                    <a:pt x="75912" y="5317"/>
                  </a:lnTo>
                  <a:lnTo>
                    <a:pt x="75892" y="5258"/>
                  </a:lnTo>
                  <a:lnTo>
                    <a:pt x="75892" y="5099"/>
                  </a:lnTo>
                  <a:lnTo>
                    <a:pt x="75892" y="5000"/>
                  </a:lnTo>
                  <a:lnTo>
                    <a:pt x="75912" y="4940"/>
                  </a:lnTo>
                  <a:lnTo>
                    <a:pt x="75952" y="4901"/>
                  </a:lnTo>
                  <a:lnTo>
                    <a:pt x="75972" y="4861"/>
                  </a:lnTo>
                  <a:lnTo>
                    <a:pt x="76031" y="4841"/>
                  </a:lnTo>
                  <a:lnTo>
                    <a:pt x="76091" y="4821"/>
                  </a:lnTo>
                  <a:close/>
                  <a:moveTo>
                    <a:pt x="67638" y="4901"/>
                  </a:moveTo>
                  <a:lnTo>
                    <a:pt x="67718" y="4921"/>
                  </a:lnTo>
                  <a:lnTo>
                    <a:pt x="67757" y="4960"/>
                  </a:lnTo>
                  <a:lnTo>
                    <a:pt x="67797" y="5000"/>
                  </a:lnTo>
                  <a:lnTo>
                    <a:pt x="67837" y="5059"/>
                  </a:lnTo>
                  <a:lnTo>
                    <a:pt x="67857" y="5119"/>
                  </a:lnTo>
                  <a:lnTo>
                    <a:pt x="67857" y="5238"/>
                  </a:lnTo>
                  <a:lnTo>
                    <a:pt x="67837" y="5357"/>
                  </a:lnTo>
                  <a:lnTo>
                    <a:pt x="67797" y="5417"/>
                  </a:lnTo>
                  <a:lnTo>
                    <a:pt x="67757" y="5456"/>
                  </a:lnTo>
                  <a:lnTo>
                    <a:pt x="67698" y="5496"/>
                  </a:lnTo>
                  <a:lnTo>
                    <a:pt x="67658" y="5516"/>
                  </a:lnTo>
                  <a:lnTo>
                    <a:pt x="67579" y="5536"/>
                  </a:lnTo>
                  <a:lnTo>
                    <a:pt x="67499" y="5516"/>
                  </a:lnTo>
                  <a:lnTo>
                    <a:pt x="67440" y="5496"/>
                  </a:lnTo>
                  <a:lnTo>
                    <a:pt x="67380" y="5476"/>
                  </a:lnTo>
                  <a:lnTo>
                    <a:pt x="67341" y="5436"/>
                  </a:lnTo>
                  <a:lnTo>
                    <a:pt x="67301" y="5397"/>
                  </a:lnTo>
                  <a:lnTo>
                    <a:pt x="67261" y="5297"/>
                  </a:lnTo>
                  <a:lnTo>
                    <a:pt x="67261" y="5178"/>
                  </a:lnTo>
                  <a:lnTo>
                    <a:pt x="67281" y="5059"/>
                  </a:lnTo>
                  <a:lnTo>
                    <a:pt x="67341" y="4980"/>
                  </a:lnTo>
                  <a:lnTo>
                    <a:pt x="67380" y="4940"/>
                  </a:lnTo>
                  <a:lnTo>
                    <a:pt x="67440" y="4921"/>
                  </a:lnTo>
                  <a:lnTo>
                    <a:pt x="67499" y="4901"/>
                  </a:lnTo>
                  <a:close/>
                  <a:moveTo>
                    <a:pt x="65853" y="5218"/>
                  </a:moveTo>
                  <a:lnTo>
                    <a:pt x="65873" y="5238"/>
                  </a:lnTo>
                  <a:lnTo>
                    <a:pt x="65892" y="5297"/>
                  </a:lnTo>
                  <a:lnTo>
                    <a:pt x="65892" y="5456"/>
                  </a:lnTo>
                  <a:lnTo>
                    <a:pt x="65892" y="5595"/>
                  </a:lnTo>
                  <a:lnTo>
                    <a:pt x="65873" y="5674"/>
                  </a:lnTo>
                  <a:lnTo>
                    <a:pt x="65793" y="5694"/>
                  </a:lnTo>
                  <a:lnTo>
                    <a:pt x="65515" y="5694"/>
                  </a:lnTo>
                  <a:lnTo>
                    <a:pt x="65436" y="5674"/>
                  </a:lnTo>
                  <a:lnTo>
                    <a:pt x="65416" y="5655"/>
                  </a:lnTo>
                  <a:lnTo>
                    <a:pt x="65416" y="5595"/>
                  </a:lnTo>
                  <a:lnTo>
                    <a:pt x="65416" y="5456"/>
                  </a:lnTo>
                  <a:lnTo>
                    <a:pt x="65436" y="5238"/>
                  </a:lnTo>
                  <a:lnTo>
                    <a:pt x="65674" y="5218"/>
                  </a:lnTo>
                  <a:close/>
                  <a:moveTo>
                    <a:pt x="81110" y="5238"/>
                  </a:moveTo>
                  <a:lnTo>
                    <a:pt x="81170" y="5278"/>
                  </a:lnTo>
                  <a:lnTo>
                    <a:pt x="81249" y="5377"/>
                  </a:lnTo>
                  <a:lnTo>
                    <a:pt x="81269" y="5436"/>
                  </a:lnTo>
                  <a:lnTo>
                    <a:pt x="81249" y="5476"/>
                  </a:lnTo>
                  <a:lnTo>
                    <a:pt x="81229" y="5516"/>
                  </a:lnTo>
                  <a:lnTo>
                    <a:pt x="81190" y="5575"/>
                  </a:lnTo>
                  <a:lnTo>
                    <a:pt x="81091" y="5655"/>
                  </a:lnTo>
                  <a:lnTo>
                    <a:pt x="81071" y="5694"/>
                  </a:lnTo>
                  <a:lnTo>
                    <a:pt x="81051" y="5714"/>
                  </a:lnTo>
                  <a:lnTo>
                    <a:pt x="81031" y="5694"/>
                  </a:lnTo>
                  <a:lnTo>
                    <a:pt x="80991" y="5674"/>
                  </a:lnTo>
                  <a:lnTo>
                    <a:pt x="80932" y="5615"/>
                  </a:lnTo>
                  <a:lnTo>
                    <a:pt x="80872" y="5555"/>
                  </a:lnTo>
                  <a:lnTo>
                    <a:pt x="80833" y="5476"/>
                  </a:lnTo>
                  <a:lnTo>
                    <a:pt x="80833" y="5417"/>
                  </a:lnTo>
                  <a:lnTo>
                    <a:pt x="80872" y="5357"/>
                  </a:lnTo>
                  <a:lnTo>
                    <a:pt x="80932" y="5278"/>
                  </a:lnTo>
                  <a:lnTo>
                    <a:pt x="81031" y="5238"/>
                  </a:lnTo>
                  <a:close/>
                  <a:moveTo>
                    <a:pt x="74424" y="4980"/>
                  </a:moveTo>
                  <a:lnTo>
                    <a:pt x="74503" y="5020"/>
                  </a:lnTo>
                  <a:lnTo>
                    <a:pt x="74563" y="5059"/>
                  </a:lnTo>
                  <a:lnTo>
                    <a:pt x="74622" y="5119"/>
                  </a:lnTo>
                  <a:lnTo>
                    <a:pt x="74642" y="5178"/>
                  </a:lnTo>
                  <a:lnTo>
                    <a:pt x="74682" y="5258"/>
                  </a:lnTo>
                  <a:lnTo>
                    <a:pt x="74682" y="5337"/>
                  </a:lnTo>
                  <a:lnTo>
                    <a:pt x="74682" y="5417"/>
                  </a:lnTo>
                  <a:lnTo>
                    <a:pt x="74662" y="5476"/>
                  </a:lnTo>
                  <a:lnTo>
                    <a:pt x="74642" y="5555"/>
                  </a:lnTo>
                  <a:lnTo>
                    <a:pt x="74603" y="5615"/>
                  </a:lnTo>
                  <a:lnTo>
                    <a:pt x="74563" y="5674"/>
                  </a:lnTo>
                  <a:lnTo>
                    <a:pt x="74484" y="5714"/>
                  </a:lnTo>
                  <a:lnTo>
                    <a:pt x="74424" y="5754"/>
                  </a:lnTo>
                  <a:lnTo>
                    <a:pt x="74345" y="5774"/>
                  </a:lnTo>
                  <a:lnTo>
                    <a:pt x="74245" y="5754"/>
                  </a:lnTo>
                  <a:lnTo>
                    <a:pt x="74166" y="5734"/>
                  </a:lnTo>
                  <a:lnTo>
                    <a:pt x="74087" y="5714"/>
                  </a:lnTo>
                  <a:lnTo>
                    <a:pt x="74027" y="5655"/>
                  </a:lnTo>
                  <a:lnTo>
                    <a:pt x="73988" y="5595"/>
                  </a:lnTo>
                  <a:lnTo>
                    <a:pt x="73948" y="5536"/>
                  </a:lnTo>
                  <a:lnTo>
                    <a:pt x="73928" y="5476"/>
                  </a:lnTo>
                  <a:lnTo>
                    <a:pt x="73928" y="5337"/>
                  </a:lnTo>
                  <a:lnTo>
                    <a:pt x="73968" y="5198"/>
                  </a:lnTo>
                  <a:lnTo>
                    <a:pt x="73988" y="5119"/>
                  </a:lnTo>
                  <a:lnTo>
                    <a:pt x="74047" y="5079"/>
                  </a:lnTo>
                  <a:lnTo>
                    <a:pt x="74107" y="5020"/>
                  </a:lnTo>
                  <a:lnTo>
                    <a:pt x="74166" y="5000"/>
                  </a:lnTo>
                  <a:lnTo>
                    <a:pt x="74245" y="4980"/>
                  </a:lnTo>
                  <a:close/>
                  <a:moveTo>
                    <a:pt x="63829" y="5417"/>
                  </a:moveTo>
                  <a:lnTo>
                    <a:pt x="64087" y="5674"/>
                  </a:lnTo>
                  <a:lnTo>
                    <a:pt x="63988" y="5793"/>
                  </a:lnTo>
                  <a:lnTo>
                    <a:pt x="63928" y="5853"/>
                  </a:lnTo>
                  <a:lnTo>
                    <a:pt x="63869" y="5893"/>
                  </a:lnTo>
                  <a:lnTo>
                    <a:pt x="63809" y="5893"/>
                  </a:lnTo>
                  <a:lnTo>
                    <a:pt x="63750" y="5853"/>
                  </a:lnTo>
                  <a:lnTo>
                    <a:pt x="63690" y="5813"/>
                  </a:lnTo>
                  <a:lnTo>
                    <a:pt x="63650" y="5754"/>
                  </a:lnTo>
                  <a:lnTo>
                    <a:pt x="63631" y="5714"/>
                  </a:lnTo>
                  <a:lnTo>
                    <a:pt x="63631" y="5655"/>
                  </a:lnTo>
                  <a:lnTo>
                    <a:pt x="63650" y="5615"/>
                  </a:lnTo>
                  <a:lnTo>
                    <a:pt x="63670" y="5575"/>
                  </a:lnTo>
                  <a:lnTo>
                    <a:pt x="63750" y="5496"/>
                  </a:lnTo>
                  <a:lnTo>
                    <a:pt x="63829" y="5417"/>
                  </a:lnTo>
                  <a:close/>
                  <a:moveTo>
                    <a:pt x="72499" y="5218"/>
                  </a:moveTo>
                  <a:lnTo>
                    <a:pt x="72579" y="5238"/>
                  </a:lnTo>
                  <a:lnTo>
                    <a:pt x="72658" y="5258"/>
                  </a:lnTo>
                  <a:lnTo>
                    <a:pt x="72698" y="5317"/>
                  </a:lnTo>
                  <a:lnTo>
                    <a:pt x="72738" y="5377"/>
                  </a:lnTo>
                  <a:lnTo>
                    <a:pt x="72777" y="5436"/>
                  </a:lnTo>
                  <a:lnTo>
                    <a:pt x="72797" y="5516"/>
                  </a:lnTo>
                  <a:lnTo>
                    <a:pt x="72797" y="5615"/>
                  </a:lnTo>
                  <a:lnTo>
                    <a:pt x="72797" y="5694"/>
                  </a:lnTo>
                  <a:lnTo>
                    <a:pt x="72777" y="5774"/>
                  </a:lnTo>
                  <a:lnTo>
                    <a:pt x="72738" y="5853"/>
                  </a:lnTo>
                  <a:lnTo>
                    <a:pt x="72698" y="5913"/>
                  </a:lnTo>
                  <a:lnTo>
                    <a:pt x="72638" y="5952"/>
                  </a:lnTo>
                  <a:lnTo>
                    <a:pt x="72579" y="5972"/>
                  </a:lnTo>
                  <a:lnTo>
                    <a:pt x="72499" y="5992"/>
                  </a:lnTo>
                  <a:lnTo>
                    <a:pt x="72400" y="6012"/>
                  </a:lnTo>
                  <a:lnTo>
                    <a:pt x="72301" y="5992"/>
                  </a:lnTo>
                  <a:lnTo>
                    <a:pt x="72222" y="5972"/>
                  </a:lnTo>
                  <a:lnTo>
                    <a:pt x="72162" y="5952"/>
                  </a:lnTo>
                  <a:lnTo>
                    <a:pt x="72103" y="5913"/>
                  </a:lnTo>
                  <a:lnTo>
                    <a:pt x="72063" y="5853"/>
                  </a:lnTo>
                  <a:lnTo>
                    <a:pt x="72023" y="5793"/>
                  </a:lnTo>
                  <a:lnTo>
                    <a:pt x="72003" y="5714"/>
                  </a:lnTo>
                  <a:lnTo>
                    <a:pt x="72003" y="5615"/>
                  </a:lnTo>
                  <a:lnTo>
                    <a:pt x="72003" y="5516"/>
                  </a:lnTo>
                  <a:lnTo>
                    <a:pt x="72023" y="5436"/>
                  </a:lnTo>
                  <a:lnTo>
                    <a:pt x="72063" y="5357"/>
                  </a:lnTo>
                  <a:lnTo>
                    <a:pt x="72103" y="5317"/>
                  </a:lnTo>
                  <a:lnTo>
                    <a:pt x="72162" y="5258"/>
                  </a:lnTo>
                  <a:lnTo>
                    <a:pt x="72222" y="5238"/>
                  </a:lnTo>
                  <a:lnTo>
                    <a:pt x="72321" y="5218"/>
                  </a:lnTo>
                  <a:close/>
                  <a:moveTo>
                    <a:pt x="79206" y="5377"/>
                  </a:moveTo>
                  <a:lnTo>
                    <a:pt x="79265" y="5397"/>
                  </a:lnTo>
                  <a:lnTo>
                    <a:pt x="79325" y="5417"/>
                  </a:lnTo>
                  <a:lnTo>
                    <a:pt x="79364" y="5456"/>
                  </a:lnTo>
                  <a:lnTo>
                    <a:pt x="79424" y="5575"/>
                  </a:lnTo>
                  <a:lnTo>
                    <a:pt x="79444" y="5674"/>
                  </a:lnTo>
                  <a:lnTo>
                    <a:pt x="79424" y="5793"/>
                  </a:lnTo>
                  <a:lnTo>
                    <a:pt x="79384" y="5913"/>
                  </a:lnTo>
                  <a:lnTo>
                    <a:pt x="79325" y="5952"/>
                  </a:lnTo>
                  <a:lnTo>
                    <a:pt x="79285" y="5972"/>
                  </a:lnTo>
                  <a:lnTo>
                    <a:pt x="79226" y="5992"/>
                  </a:lnTo>
                  <a:lnTo>
                    <a:pt x="79146" y="6012"/>
                  </a:lnTo>
                  <a:lnTo>
                    <a:pt x="79067" y="5992"/>
                  </a:lnTo>
                  <a:lnTo>
                    <a:pt x="79007" y="5972"/>
                  </a:lnTo>
                  <a:lnTo>
                    <a:pt x="78968" y="5952"/>
                  </a:lnTo>
                  <a:lnTo>
                    <a:pt x="78928" y="5913"/>
                  </a:lnTo>
                  <a:lnTo>
                    <a:pt x="78868" y="5793"/>
                  </a:lnTo>
                  <a:lnTo>
                    <a:pt x="78849" y="5694"/>
                  </a:lnTo>
                  <a:lnTo>
                    <a:pt x="78849" y="5575"/>
                  </a:lnTo>
                  <a:lnTo>
                    <a:pt x="78908" y="5476"/>
                  </a:lnTo>
                  <a:lnTo>
                    <a:pt x="78948" y="5436"/>
                  </a:lnTo>
                  <a:lnTo>
                    <a:pt x="79007" y="5397"/>
                  </a:lnTo>
                  <a:lnTo>
                    <a:pt x="79067" y="5377"/>
                  </a:lnTo>
                  <a:close/>
                  <a:moveTo>
                    <a:pt x="61924" y="5774"/>
                  </a:moveTo>
                  <a:lnTo>
                    <a:pt x="62004" y="5813"/>
                  </a:lnTo>
                  <a:lnTo>
                    <a:pt x="62043" y="5853"/>
                  </a:lnTo>
                  <a:lnTo>
                    <a:pt x="62063" y="5893"/>
                  </a:lnTo>
                  <a:lnTo>
                    <a:pt x="62063" y="5932"/>
                  </a:lnTo>
                  <a:lnTo>
                    <a:pt x="62004" y="6032"/>
                  </a:lnTo>
                  <a:lnTo>
                    <a:pt x="61924" y="6131"/>
                  </a:lnTo>
                  <a:lnTo>
                    <a:pt x="61825" y="6032"/>
                  </a:lnTo>
                  <a:lnTo>
                    <a:pt x="61785" y="5952"/>
                  </a:lnTo>
                  <a:lnTo>
                    <a:pt x="61765" y="5893"/>
                  </a:lnTo>
                  <a:lnTo>
                    <a:pt x="61785" y="5853"/>
                  </a:lnTo>
                  <a:lnTo>
                    <a:pt x="61825" y="5793"/>
                  </a:lnTo>
                  <a:lnTo>
                    <a:pt x="61884" y="5774"/>
                  </a:lnTo>
                  <a:close/>
                  <a:moveTo>
                    <a:pt x="83968" y="6091"/>
                  </a:moveTo>
                  <a:lnTo>
                    <a:pt x="83987" y="6131"/>
                  </a:lnTo>
                  <a:lnTo>
                    <a:pt x="83948" y="6151"/>
                  </a:lnTo>
                  <a:lnTo>
                    <a:pt x="83928" y="6151"/>
                  </a:lnTo>
                  <a:lnTo>
                    <a:pt x="83908" y="6131"/>
                  </a:lnTo>
                  <a:lnTo>
                    <a:pt x="83968" y="6091"/>
                  </a:lnTo>
                  <a:close/>
                  <a:moveTo>
                    <a:pt x="70515" y="5377"/>
                  </a:moveTo>
                  <a:lnTo>
                    <a:pt x="70595" y="5397"/>
                  </a:lnTo>
                  <a:lnTo>
                    <a:pt x="70674" y="5436"/>
                  </a:lnTo>
                  <a:lnTo>
                    <a:pt x="70753" y="5496"/>
                  </a:lnTo>
                  <a:lnTo>
                    <a:pt x="70813" y="5555"/>
                  </a:lnTo>
                  <a:lnTo>
                    <a:pt x="70892" y="5635"/>
                  </a:lnTo>
                  <a:lnTo>
                    <a:pt x="70932" y="5714"/>
                  </a:lnTo>
                  <a:lnTo>
                    <a:pt x="70972" y="5793"/>
                  </a:lnTo>
                  <a:lnTo>
                    <a:pt x="70972" y="5873"/>
                  </a:lnTo>
                  <a:lnTo>
                    <a:pt x="70952" y="5932"/>
                  </a:lnTo>
                  <a:lnTo>
                    <a:pt x="70912" y="6012"/>
                  </a:lnTo>
                  <a:lnTo>
                    <a:pt x="70853" y="6091"/>
                  </a:lnTo>
                  <a:lnTo>
                    <a:pt x="70793" y="6170"/>
                  </a:lnTo>
                  <a:lnTo>
                    <a:pt x="70714" y="6230"/>
                  </a:lnTo>
                  <a:lnTo>
                    <a:pt x="70634" y="6290"/>
                  </a:lnTo>
                  <a:lnTo>
                    <a:pt x="70555" y="6309"/>
                  </a:lnTo>
                  <a:lnTo>
                    <a:pt x="70476" y="6329"/>
                  </a:lnTo>
                  <a:lnTo>
                    <a:pt x="70416" y="6309"/>
                  </a:lnTo>
                  <a:lnTo>
                    <a:pt x="70337" y="6270"/>
                  </a:lnTo>
                  <a:lnTo>
                    <a:pt x="70257" y="6210"/>
                  </a:lnTo>
                  <a:lnTo>
                    <a:pt x="70178" y="6131"/>
                  </a:lnTo>
                  <a:lnTo>
                    <a:pt x="70099" y="6051"/>
                  </a:lnTo>
                  <a:lnTo>
                    <a:pt x="70059" y="5972"/>
                  </a:lnTo>
                  <a:lnTo>
                    <a:pt x="70019" y="5893"/>
                  </a:lnTo>
                  <a:lnTo>
                    <a:pt x="70019" y="5813"/>
                  </a:lnTo>
                  <a:lnTo>
                    <a:pt x="70039" y="5754"/>
                  </a:lnTo>
                  <a:lnTo>
                    <a:pt x="70079" y="5674"/>
                  </a:lnTo>
                  <a:lnTo>
                    <a:pt x="70138" y="5595"/>
                  </a:lnTo>
                  <a:lnTo>
                    <a:pt x="70218" y="5516"/>
                  </a:lnTo>
                  <a:lnTo>
                    <a:pt x="70297" y="5456"/>
                  </a:lnTo>
                  <a:lnTo>
                    <a:pt x="70376" y="5397"/>
                  </a:lnTo>
                  <a:lnTo>
                    <a:pt x="70456" y="5377"/>
                  </a:lnTo>
                  <a:close/>
                  <a:moveTo>
                    <a:pt x="77380" y="5536"/>
                  </a:moveTo>
                  <a:lnTo>
                    <a:pt x="77460" y="5555"/>
                  </a:lnTo>
                  <a:lnTo>
                    <a:pt x="77519" y="5595"/>
                  </a:lnTo>
                  <a:lnTo>
                    <a:pt x="77559" y="5635"/>
                  </a:lnTo>
                  <a:lnTo>
                    <a:pt x="77599" y="5694"/>
                  </a:lnTo>
                  <a:lnTo>
                    <a:pt x="77618" y="5774"/>
                  </a:lnTo>
                  <a:lnTo>
                    <a:pt x="77638" y="5873"/>
                  </a:lnTo>
                  <a:lnTo>
                    <a:pt x="77638" y="5952"/>
                  </a:lnTo>
                  <a:lnTo>
                    <a:pt x="77618" y="6051"/>
                  </a:lnTo>
                  <a:lnTo>
                    <a:pt x="77599" y="6131"/>
                  </a:lnTo>
                  <a:lnTo>
                    <a:pt x="77559" y="6190"/>
                  </a:lnTo>
                  <a:lnTo>
                    <a:pt x="77519" y="6250"/>
                  </a:lnTo>
                  <a:lnTo>
                    <a:pt x="77460" y="6290"/>
                  </a:lnTo>
                  <a:lnTo>
                    <a:pt x="77380" y="6309"/>
                  </a:lnTo>
                  <a:lnTo>
                    <a:pt x="77281" y="6329"/>
                  </a:lnTo>
                  <a:lnTo>
                    <a:pt x="77103" y="6309"/>
                  </a:lnTo>
                  <a:lnTo>
                    <a:pt x="77043" y="6290"/>
                  </a:lnTo>
                  <a:lnTo>
                    <a:pt x="76964" y="6250"/>
                  </a:lnTo>
                  <a:lnTo>
                    <a:pt x="76924" y="6210"/>
                  </a:lnTo>
                  <a:lnTo>
                    <a:pt x="76884" y="6131"/>
                  </a:lnTo>
                  <a:lnTo>
                    <a:pt x="76864" y="6071"/>
                  </a:lnTo>
                  <a:lnTo>
                    <a:pt x="76845" y="5972"/>
                  </a:lnTo>
                  <a:lnTo>
                    <a:pt x="76845" y="5873"/>
                  </a:lnTo>
                  <a:lnTo>
                    <a:pt x="76864" y="5793"/>
                  </a:lnTo>
                  <a:lnTo>
                    <a:pt x="76884" y="5714"/>
                  </a:lnTo>
                  <a:lnTo>
                    <a:pt x="76924" y="5655"/>
                  </a:lnTo>
                  <a:lnTo>
                    <a:pt x="76964" y="5595"/>
                  </a:lnTo>
                  <a:lnTo>
                    <a:pt x="77043" y="5555"/>
                  </a:lnTo>
                  <a:lnTo>
                    <a:pt x="77122" y="5536"/>
                  </a:lnTo>
                  <a:close/>
                  <a:moveTo>
                    <a:pt x="68749" y="5615"/>
                  </a:moveTo>
                  <a:lnTo>
                    <a:pt x="68829" y="5635"/>
                  </a:lnTo>
                  <a:lnTo>
                    <a:pt x="68908" y="5655"/>
                  </a:lnTo>
                  <a:lnTo>
                    <a:pt x="68968" y="5694"/>
                  </a:lnTo>
                  <a:lnTo>
                    <a:pt x="69007" y="5754"/>
                  </a:lnTo>
                  <a:lnTo>
                    <a:pt x="69047" y="5813"/>
                  </a:lnTo>
                  <a:lnTo>
                    <a:pt x="69067" y="5893"/>
                  </a:lnTo>
                  <a:lnTo>
                    <a:pt x="69067" y="5992"/>
                  </a:lnTo>
                  <a:lnTo>
                    <a:pt x="69067" y="6071"/>
                  </a:lnTo>
                  <a:lnTo>
                    <a:pt x="69047" y="6170"/>
                  </a:lnTo>
                  <a:lnTo>
                    <a:pt x="69007" y="6230"/>
                  </a:lnTo>
                  <a:lnTo>
                    <a:pt x="68968" y="6290"/>
                  </a:lnTo>
                  <a:lnTo>
                    <a:pt x="68928" y="6349"/>
                  </a:lnTo>
                  <a:lnTo>
                    <a:pt x="68849" y="6369"/>
                  </a:lnTo>
                  <a:lnTo>
                    <a:pt x="68769" y="6389"/>
                  </a:lnTo>
                  <a:lnTo>
                    <a:pt x="68670" y="6409"/>
                  </a:lnTo>
                  <a:lnTo>
                    <a:pt x="68571" y="6389"/>
                  </a:lnTo>
                  <a:lnTo>
                    <a:pt x="68492" y="6369"/>
                  </a:lnTo>
                  <a:lnTo>
                    <a:pt x="68432" y="6349"/>
                  </a:lnTo>
                  <a:lnTo>
                    <a:pt x="68373" y="6309"/>
                  </a:lnTo>
                  <a:lnTo>
                    <a:pt x="68333" y="6270"/>
                  </a:lnTo>
                  <a:lnTo>
                    <a:pt x="68313" y="6190"/>
                  </a:lnTo>
                  <a:lnTo>
                    <a:pt x="68273" y="6131"/>
                  </a:lnTo>
                  <a:lnTo>
                    <a:pt x="68273" y="6032"/>
                  </a:lnTo>
                  <a:lnTo>
                    <a:pt x="68273" y="5932"/>
                  </a:lnTo>
                  <a:lnTo>
                    <a:pt x="68293" y="5853"/>
                  </a:lnTo>
                  <a:lnTo>
                    <a:pt x="68313" y="5774"/>
                  </a:lnTo>
                  <a:lnTo>
                    <a:pt x="68353" y="5714"/>
                  </a:lnTo>
                  <a:lnTo>
                    <a:pt x="68412" y="5674"/>
                  </a:lnTo>
                  <a:lnTo>
                    <a:pt x="68472" y="5635"/>
                  </a:lnTo>
                  <a:lnTo>
                    <a:pt x="68571" y="5615"/>
                  </a:lnTo>
                  <a:close/>
                  <a:moveTo>
                    <a:pt x="82281" y="6071"/>
                  </a:moveTo>
                  <a:lnTo>
                    <a:pt x="82301" y="6091"/>
                  </a:lnTo>
                  <a:lnTo>
                    <a:pt x="82321" y="6170"/>
                  </a:lnTo>
                  <a:lnTo>
                    <a:pt x="82321" y="6309"/>
                  </a:lnTo>
                  <a:lnTo>
                    <a:pt x="82321" y="6468"/>
                  </a:lnTo>
                  <a:lnTo>
                    <a:pt x="82301" y="6547"/>
                  </a:lnTo>
                  <a:lnTo>
                    <a:pt x="81864" y="6547"/>
                  </a:lnTo>
                  <a:lnTo>
                    <a:pt x="81845" y="6508"/>
                  </a:lnTo>
                  <a:lnTo>
                    <a:pt x="81845" y="6468"/>
                  </a:lnTo>
                  <a:lnTo>
                    <a:pt x="81845" y="6329"/>
                  </a:lnTo>
                  <a:lnTo>
                    <a:pt x="81864" y="6091"/>
                  </a:lnTo>
                  <a:lnTo>
                    <a:pt x="82102" y="6071"/>
                  </a:lnTo>
                  <a:close/>
                  <a:moveTo>
                    <a:pt x="66845" y="5853"/>
                  </a:moveTo>
                  <a:lnTo>
                    <a:pt x="66924" y="5873"/>
                  </a:lnTo>
                  <a:lnTo>
                    <a:pt x="67003" y="5893"/>
                  </a:lnTo>
                  <a:lnTo>
                    <a:pt x="67063" y="5932"/>
                  </a:lnTo>
                  <a:lnTo>
                    <a:pt x="67103" y="5992"/>
                  </a:lnTo>
                  <a:lnTo>
                    <a:pt x="67142" y="6051"/>
                  </a:lnTo>
                  <a:lnTo>
                    <a:pt x="67162" y="6131"/>
                  </a:lnTo>
                  <a:lnTo>
                    <a:pt x="67162" y="6230"/>
                  </a:lnTo>
                  <a:lnTo>
                    <a:pt x="67162" y="6329"/>
                  </a:lnTo>
                  <a:lnTo>
                    <a:pt x="67142" y="6409"/>
                  </a:lnTo>
                  <a:lnTo>
                    <a:pt x="67103" y="6488"/>
                  </a:lnTo>
                  <a:lnTo>
                    <a:pt x="67063" y="6547"/>
                  </a:lnTo>
                  <a:lnTo>
                    <a:pt x="67003" y="6587"/>
                  </a:lnTo>
                  <a:lnTo>
                    <a:pt x="66944" y="6607"/>
                  </a:lnTo>
                  <a:lnTo>
                    <a:pt x="66865" y="6627"/>
                  </a:lnTo>
                  <a:lnTo>
                    <a:pt x="66765" y="6647"/>
                  </a:lnTo>
                  <a:lnTo>
                    <a:pt x="66666" y="6627"/>
                  </a:lnTo>
                  <a:lnTo>
                    <a:pt x="66587" y="6607"/>
                  </a:lnTo>
                  <a:lnTo>
                    <a:pt x="66527" y="6587"/>
                  </a:lnTo>
                  <a:lnTo>
                    <a:pt x="66468" y="6528"/>
                  </a:lnTo>
                  <a:lnTo>
                    <a:pt x="66428" y="6488"/>
                  </a:lnTo>
                  <a:lnTo>
                    <a:pt x="66388" y="6409"/>
                  </a:lnTo>
                  <a:lnTo>
                    <a:pt x="66369" y="6329"/>
                  </a:lnTo>
                  <a:lnTo>
                    <a:pt x="66369" y="6250"/>
                  </a:lnTo>
                  <a:lnTo>
                    <a:pt x="66369" y="6151"/>
                  </a:lnTo>
                  <a:lnTo>
                    <a:pt x="66388" y="6071"/>
                  </a:lnTo>
                  <a:lnTo>
                    <a:pt x="66428" y="5992"/>
                  </a:lnTo>
                  <a:lnTo>
                    <a:pt x="66468" y="5952"/>
                  </a:lnTo>
                  <a:lnTo>
                    <a:pt x="66527" y="5893"/>
                  </a:lnTo>
                  <a:lnTo>
                    <a:pt x="66587" y="5873"/>
                  </a:lnTo>
                  <a:lnTo>
                    <a:pt x="66666" y="5853"/>
                  </a:lnTo>
                  <a:close/>
                  <a:moveTo>
                    <a:pt x="75436" y="5694"/>
                  </a:moveTo>
                  <a:lnTo>
                    <a:pt x="75535" y="5734"/>
                  </a:lnTo>
                  <a:lnTo>
                    <a:pt x="75614" y="5774"/>
                  </a:lnTo>
                  <a:lnTo>
                    <a:pt x="75674" y="5833"/>
                  </a:lnTo>
                  <a:lnTo>
                    <a:pt x="75734" y="5913"/>
                  </a:lnTo>
                  <a:lnTo>
                    <a:pt x="75773" y="5992"/>
                  </a:lnTo>
                  <a:lnTo>
                    <a:pt x="75793" y="6071"/>
                  </a:lnTo>
                  <a:lnTo>
                    <a:pt x="75793" y="6170"/>
                  </a:lnTo>
                  <a:lnTo>
                    <a:pt x="75793" y="6250"/>
                  </a:lnTo>
                  <a:lnTo>
                    <a:pt x="75773" y="6329"/>
                  </a:lnTo>
                  <a:lnTo>
                    <a:pt x="75734" y="6409"/>
                  </a:lnTo>
                  <a:lnTo>
                    <a:pt x="75674" y="6488"/>
                  </a:lnTo>
                  <a:lnTo>
                    <a:pt x="75614" y="6547"/>
                  </a:lnTo>
                  <a:lnTo>
                    <a:pt x="75535" y="6587"/>
                  </a:lnTo>
                  <a:lnTo>
                    <a:pt x="75436" y="6627"/>
                  </a:lnTo>
                  <a:lnTo>
                    <a:pt x="75337" y="6647"/>
                  </a:lnTo>
                  <a:lnTo>
                    <a:pt x="75237" y="6627"/>
                  </a:lnTo>
                  <a:lnTo>
                    <a:pt x="75138" y="6587"/>
                  </a:lnTo>
                  <a:lnTo>
                    <a:pt x="75059" y="6547"/>
                  </a:lnTo>
                  <a:lnTo>
                    <a:pt x="74999" y="6488"/>
                  </a:lnTo>
                  <a:lnTo>
                    <a:pt x="74940" y="6409"/>
                  </a:lnTo>
                  <a:lnTo>
                    <a:pt x="74900" y="6329"/>
                  </a:lnTo>
                  <a:lnTo>
                    <a:pt x="74880" y="6250"/>
                  </a:lnTo>
                  <a:lnTo>
                    <a:pt x="74880" y="6170"/>
                  </a:lnTo>
                  <a:lnTo>
                    <a:pt x="74880" y="6071"/>
                  </a:lnTo>
                  <a:lnTo>
                    <a:pt x="74900" y="5992"/>
                  </a:lnTo>
                  <a:lnTo>
                    <a:pt x="74940" y="5913"/>
                  </a:lnTo>
                  <a:lnTo>
                    <a:pt x="74999" y="5833"/>
                  </a:lnTo>
                  <a:lnTo>
                    <a:pt x="75059" y="5774"/>
                  </a:lnTo>
                  <a:lnTo>
                    <a:pt x="75138" y="5734"/>
                  </a:lnTo>
                  <a:lnTo>
                    <a:pt x="75237" y="5694"/>
                  </a:lnTo>
                  <a:close/>
                  <a:moveTo>
                    <a:pt x="64920" y="6091"/>
                  </a:moveTo>
                  <a:lnTo>
                    <a:pt x="64980" y="6111"/>
                  </a:lnTo>
                  <a:lnTo>
                    <a:pt x="65059" y="6151"/>
                  </a:lnTo>
                  <a:lnTo>
                    <a:pt x="65119" y="6210"/>
                  </a:lnTo>
                  <a:lnTo>
                    <a:pt x="65178" y="6270"/>
                  </a:lnTo>
                  <a:lnTo>
                    <a:pt x="65218" y="6329"/>
                  </a:lnTo>
                  <a:lnTo>
                    <a:pt x="65238" y="6409"/>
                  </a:lnTo>
                  <a:lnTo>
                    <a:pt x="65257" y="6468"/>
                  </a:lnTo>
                  <a:lnTo>
                    <a:pt x="65257" y="6528"/>
                  </a:lnTo>
                  <a:lnTo>
                    <a:pt x="65218" y="6607"/>
                  </a:lnTo>
                  <a:lnTo>
                    <a:pt x="65178" y="6666"/>
                  </a:lnTo>
                  <a:lnTo>
                    <a:pt x="65138" y="6746"/>
                  </a:lnTo>
                  <a:lnTo>
                    <a:pt x="65079" y="6786"/>
                  </a:lnTo>
                  <a:lnTo>
                    <a:pt x="65019" y="6845"/>
                  </a:lnTo>
                  <a:lnTo>
                    <a:pt x="64940" y="6865"/>
                  </a:lnTo>
                  <a:lnTo>
                    <a:pt x="64880" y="6885"/>
                  </a:lnTo>
                  <a:lnTo>
                    <a:pt x="64801" y="6865"/>
                  </a:lnTo>
                  <a:lnTo>
                    <a:pt x="64742" y="6845"/>
                  </a:lnTo>
                  <a:lnTo>
                    <a:pt x="64662" y="6805"/>
                  </a:lnTo>
                  <a:lnTo>
                    <a:pt x="64603" y="6746"/>
                  </a:lnTo>
                  <a:lnTo>
                    <a:pt x="64543" y="6686"/>
                  </a:lnTo>
                  <a:lnTo>
                    <a:pt x="64504" y="6627"/>
                  </a:lnTo>
                  <a:lnTo>
                    <a:pt x="64484" y="6567"/>
                  </a:lnTo>
                  <a:lnTo>
                    <a:pt x="64464" y="6488"/>
                  </a:lnTo>
                  <a:lnTo>
                    <a:pt x="64464" y="6428"/>
                  </a:lnTo>
                  <a:lnTo>
                    <a:pt x="64504" y="6349"/>
                  </a:lnTo>
                  <a:lnTo>
                    <a:pt x="64543" y="6290"/>
                  </a:lnTo>
                  <a:lnTo>
                    <a:pt x="64583" y="6230"/>
                  </a:lnTo>
                  <a:lnTo>
                    <a:pt x="64642" y="6170"/>
                  </a:lnTo>
                  <a:lnTo>
                    <a:pt x="64702" y="6131"/>
                  </a:lnTo>
                  <a:lnTo>
                    <a:pt x="64781" y="6091"/>
                  </a:lnTo>
                  <a:close/>
                  <a:moveTo>
                    <a:pt x="73511" y="5932"/>
                  </a:moveTo>
                  <a:lnTo>
                    <a:pt x="73630" y="5952"/>
                  </a:lnTo>
                  <a:lnTo>
                    <a:pt x="73730" y="5972"/>
                  </a:lnTo>
                  <a:lnTo>
                    <a:pt x="73829" y="6012"/>
                  </a:lnTo>
                  <a:lnTo>
                    <a:pt x="73888" y="6071"/>
                  </a:lnTo>
                  <a:lnTo>
                    <a:pt x="73928" y="6131"/>
                  </a:lnTo>
                  <a:lnTo>
                    <a:pt x="73968" y="6210"/>
                  </a:lnTo>
                  <a:lnTo>
                    <a:pt x="73988" y="6329"/>
                  </a:lnTo>
                  <a:lnTo>
                    <a:pt x="73988" y="6448"/>
                  </a:lnTo>
                  <a:lnTo>
                    <a:pt x="73968" y="6528"/>
                  </a:lnTo>
                  <a:lnTo>
                    <a:pt x="73948" y="6627"/>
                  </a:lnTo>
                  <a:lnTo>
                    <a:pt x="73908" y="6706"/>
                  </a:lnTo>
                  <a:lnTo>
                    <a:pt x="73849" y="6766"/>
                  </a:lnTo>
                  <a:lnTo>
                    <a:pt x="73789" y="6805"/>
                  </a:lnTo>
                  <a:lnTo>
                    <a:pt x="73710" y="6845"/>
                  </a:lnTo>
                  <a:lnTo>
                    <a:pt x="73630" y="6865"/>
                  </a:lnTo>
                  <a:lnTo>
                    <a:pt x="73551" y="6885"/>
                  </a:lnTo>
                  <a:lnTo>
                    <a:pt x="73452" y="6885"/>
                  </a:lnTo>
                  <a:lnTo>
                    <a:pt x="73372" y="6865"/>
                  </a:lnTo>
                  <a:lnTo>
                    <a:pt x="73293" y="6845"/>
                  </a:lnTo>
                  <a:lnTo>
                    <a:pt x="73214" y="6805"/>
                  </a:lnTo>
                  <a:lnTo>
                    <a:pt x="73154" y="6746"/>
                  </a:lnTo>
                  <a:lnTo>
                    <a:pt x="73115" y="6686"/>
                  </a:lnTo>
                  <a:lnTo>
                    <a:pt x="73055" y="6607"/>
                  </a:lnTo>
                  <a:lnTo>
                    <a:pt x="73035" y="6508"/>
                  </a:lnTo>
                  <a:lnTo>
                    <a:pt x="73035" y="6389"/>
                  </a:lnTo>
                  <a:lnTo>
                    <a:pt x="73035" y="6270"/>
                  </a:lnTo>
                  <a:lnTo>
                    <a:pt x="73075" y="6170"/>
                  </a:lnTo>
                  <a:lnTo>
                    <a:pt x="73115" y="6091"/>
                  </a:lnTo>
                  <a:lnTo>
                    <a:pt x="73194" y="6012"/>
                  </a:lnTo>
                  <a:lnTo>
                    <a:pt x="73273" y="5972"/>
                  </a:lnTo>
                  <a:lnTo>
                    <a:pt x="73392" y="5932"/>
                  </a:lnTo>
                  <a:close/>
                  <a:moveTo>
                    <a:pt x="80257" y="6170"/>
                  </a:moveTo>
                  <a:lnTo>
                    <a:pt x="80337" y="6190"/>
                  </a:lnTo>
                  <a:lnTo>
                    <a:pt x="80416" y="6230"/>
                  </a:lnTo>
                  <a:lnTo>
                    <a:pt x="80456" y="6290"/>
                  </a:lnTo>
                  <a:lnTo>
                    <a:pt x="80515" y="6349"/>
                  </a:lnTo>
                  <a:lnTo>
                    <a:pt x="80535" y="6409"/>
                  </a:lnTo>
                  <a:lnTo>
                    <a:pt x="80555" y="6488"/>
                  </a:lnTo>
                  <a:lnTo>
                    <a:pt x="80555" y="6567"/>
                  </a:lnTo>
                  <a:lnTo>
                    <a:pt x="80555" y="6627"/>
                  </a:lnTo>
                  <a:lnTo>
                    <a:pt x="80535" y="6706"/>
                  </a:lnTo>
                  <a:lnTo>
                    <a:pt x="80495" y="6766"/>
                  </a:lnTo>
                  <a:lnTo>
                    <a:pt x="80456" y="6825"/>
                  </a:lnTo>
                  <a:lnTo>
                    <a:pt x="80396" y="6885"/>
                  </a:lnTo>
                  <a:lnTo>
                    <a:pt x="80337" y="6924"/>
                  </a:lnTo>
                  <a:lnTo>
                    <a:pt x="80237" y="6944"/>
                  </a:lnTo>
                  <a:lnTo>
                    <a:pt x="80158" y="6964"/>
                  </a:lnTo>
                  <a:lnTo>
                    <a:pt x="80059" y="6944"/>
                  </a:lnTo>
                  <a:lnTo>
                    <a:pt x="79999" y="6924"/>
                  </a:lnTo>
                  <a:lnTo>
                    <a:pt x="79920" y="6885"/>
                  </a:lnTo>
                  <a:lnTo>
                    <a:pt x="79880" y="6825"/>
                  </a:lnTo>
                  <a:lnTo>
                    <a:pt x="79841" y="6766"/>
                  </a:lnTo>
                  <a:lnTo>
                    <a:pt x="79821" y="6706"/>
                  </a:lnTo>
                  <a:lnTo>
                    <a:pt x="79781" y="6567"/>
                  </a:lnTo>
                  <a:lnTo>
                    <a:pt x="79821" y="6409"/>
                  </a:lnTo>
                  <a:lnTo>
                    <a:pt x="79841" y="6349"/>
                  </a:lnTo>
                  <a:lnTo>
                    <a:pt x="79880" y="6290"/>
                  </a:lnTo>
                  <a:lnTo>
                    <a:pt x="79940" y="6230"/>
                  </a:lnTo>
                  <a:lnTo>
                    <a:pt x="79999" y="6190"/>
                  </a:lnTo>
                  <a:lnTo>
                    <a:pt x="80079" y="6170"/>
                  </a:lnTo>
                  <a:close/>
                  <a:moveTo>
                    <a:pt x="85039" y="6726"/>
                  </a:moveTo>
                  <a:lnTo>
                    <a:pt x="85079" y="6746"/>
                  </a:lnTo>
                  <a:lnTo>
                    <a:pt x="85138" y="6786"/>
                  </a:lnTo>
                  <a:lnTo>
                    <a:pt x="85218" y="6885"/>
                  </a:lnTo>
                  <a:lnTo>
                    <a:pt x="85098" y="6984"/>
                  </a:lnTo>
                  <a:lnTo>
                    <a:pt x="85019" y="7004"/>
                  </a:lnTo>
                  <a:lnTo>
                    <a:pt x="84979" y="7004"/>
                  </a:lnTo>
                  <a:lnTo>
                    <a:pt x="84940" y="6984"/>
                  </a:lnTo>
                  <a:lnTo>
                    <a:pt x="84900" y="6944"/>
                  </a:lnTo>
                  <a:lnTo>
                    <a:pt x="84880" y="6905"/>
                  </a:lnTo>
                  <a:lnTo>
                    <a:pt x="84880" y="6885"/>
                  </a:lnTo>
                  <a:lnTo>
                    <a:pt x="84900" y="6845"/>
                  </a:lnTo>
                  <a:lnTo>
                    <a:pt x="84960" y="6766"/>
                  </a:lnTo>
                  <a:lnTo>
                    <a:pt x="85039" y="6726"/>
                  </a:lnTo>
                  <a:close/>
                  <a:moveTo>
                    <a:pt x="63035" y="6409"/>
                  </a:moveTo>
                  <a:lnTo>
                    <a:pt x="63095" y="6428"/>
                  </a:lnTo>
                  <a:lnTo>
                    <a:pt x="63154" y="6468"/>
                  </a:lnTo>
                  <a:lnTo>
                    <a:pt x="63194" y="6508"/>
                  </a:lnTo>
                  <a:lnTo>
                    <a:pt x="63234" y="6547"/>
                  </a:lnTo>
                  <a:lnTo>
                    <a:pt x="63254" y="6607"/>
                  </a:lnTo>
                  <a:lnTo>
                    <a:pt x="63254" y="6726"/>
                  </a:lnTo>
                  <a:lnTo>
                    <a:pt x="63234" y="6845"/>
                  </a:lnTo>
                  <a:lnTo>
                    <a:pt x="63214" y="6905"/>
                  </a:lnTo>
                  <a:lnTo>
                    <a:pt x="63174" y="6964"/>
                  </a:lnTo>
                  <a:lnTo>
                    <a:pt x="63115" y="6984"/>
                  </a:lnTo>
                  <a:lnTo>
                    <a:pt x="63055" y="7024"/>
                  </a:lnTo>
                  <a:lnTo>
                    <a:pt x="62996" y="7043"/>
                  </a:lnTo>
                  <a:lnTo>
                    <a:pt x="62916" y="7024"/>
                  </a:lnTo>
                  <a:lnTo>
                    <a:pt x="62857" y="7024"/>
                  </a:lnTo>
                  <a:lnTo>
                    <a:pt x="62797" y="6984"/>
                  </a:lnTo>
                  <a:lnTo>
                    <a:pt x="62757" y="6964"/>
                  </a:lnTo>
                  <a:lnTo>
                    <a:pt x="62718" y="6924"/>
                  </a:lnTo>
                  <a:lnTo>
                    <a:pt x="62658" y="6805"/>
                  </a:lnTo>
                  <a:lnTo>
                    <a:pt x="62658" y="6706"/>
                  </a:lnTo>
                  <a:lnTo>
                    <a:pt x="62678" y="6587"/>
                  </a:lnTo>
                  <a:lnTo>
                    <a:pt x="62738" y="6488"/>
                  </a:lnTo>
                  <a:lnTo>
                    <a:pt x="62777" y="6448"/>
                  </a:lnTo>
                  <a:lnTo>
                    <a:pt x="62837" y="6428"/>
                  </a:lnTo>
                  <a:lnTo>
                    <a:pt x="62896" y="6409"/>
                  </a:lnTo>
                  <a:close/>
                  <a:moveTo>
                    <a:pt x="71626" y="6091"/>
                  </a:moveTo>
                  <a:lnTo>
                    <a:pt x="71646" y="6111"/>
                  </a:lnTo>
                  <a:lnTo>
                    <a:pt x="71845" y="6170"/>
                  </a:lnTo>
                  <a:lnTo>
                    <a:pt x="71924" y="6210"/>
                  </a:lnTo>
                  <a:lnTo>
                    <a:pt x="72003" y="6270"/>
                  </a:lnTo>
                  <a:lnTo>
                    <a:pt x="72043" y="6309"/>
                  </a:lnTo>
                  <a:lnTo>
                    <a:pt x="72063" y="6369"/>
                  </a:lnTo>
                  <a:lnTo>
                    <a:pt x="72083" y="6468"/>
                  </a:lnTo>
                  <a:lnTo>
                    <a:pt x="72182" y="6627"/>
                  </a:lnTo>
                  <a:lnTo>
                    <a:pt x="72142" y="6726"/>
                  </a:lnTo>
                  <a:lnTo>
                    <a:pt x="72083" y="6825"/>
                  </a:lnTo>
                  <a:lnTo>
                    <a:pt x="72063" y="6905"/>
                  </a:lnTo>
                  <a:lnTo>
                    <a:pt x="72023" y="6984"/>
                  </a:lnTo>
                  <a:lnTo>
                    <a:pt x="71944" y="7063"/>
                  </a:lnTo>
                  <a:lnTo>
                    <a:pt x="71865" y="7103"/>
                  </a:lnTo>
                  <a:lnTo>
                    <a:pt x="71765" y="7143"/>
                  </a:lnTo>
                  <a:lnTo>
                    <a:pt x="71666" y="7163"/>
                  </a:lnTo>
                  <a:lnTo>
                    <a:pt x="71468" y="7163"/>
                  </a:lnTo>
                  <a:lnTo>
                    <a:pt x="71368" y="7123"/>
                  </a:lnTo>
                  <a:lnTo>
                    <a:pt x="71289" y="7083"/>
                  </a:lnTo>
                  <a:lnTo>
                    <a:pt x="71210" y="7004"/>
                  </a:lnTo>
                  <a:lnTo>
                    <a:pt x="71130" y="6865"/>
                  </a:lnTo>
                  <a:lnTo>
                    <a:pt x="71071" y="6726"/>
                  </a:lnTo>
                  <a:lnTo>
                    <a:pt x="71051" y="6607"/>
                  </a:lnTo>
                  <a:lnTo>
                    <a:pt x="71150" y="6428"/>
                  </a:lnTo>
                  <a:lnTo>
                    <a:pt x="71170" y="6329"/>
                  </a:lnTo>
                  <a:lnTo>
                    <a:pt x="71190" y="6290"/>
                  </a:lnTo>
                  <a:lnTo>
                    <a:pt x="71230" y="6250"/>
                  </a:lnTo>
                  <a:lnTo>
                    <a:pt x="71289" y="6210"/>
                  </a:lnTo>
                  <a:lnTo>
                    <a:pt x="71329" y="6190"/>
                  </a:lnTo>
                  <a:lnTo>
                    <a:pt x="71448" y="6170"/>
                  </a:lnTo>
                  <a:lnTo>
                    <a:pt x="71567" y="6131"/>
                  </a:lnTo>
                  <a:lnTo>
                    <a:pt x="71587" y="6091"/>
                  </a:lnTo>
                  <a:close/>
                  <a:moveTo>
                    <a:pt x="61051" y="6726"/>
                  </a:moveTo>
                  <a:lnTo>
                    <a:pt x="61131" y="6786"/>
                  </a:lnTo>
                  <a:lnTo>
                    <a:pt x="61210" y="6845"/>
                  </a:lnTo>
                  <a:lnTo>
                    <a:pt x="61269" y="6924"/>
                  </a:lnTo>
                  <a:lnTo>
                    <a:pt x="61250" y="6984"/>
                  </a:lnTo>
                  <a:lnTo>
                    <a:pt x="61210" y="7063"/>
                  </a:lnTo>
                  <a:lnTo>
                    <a:pt x="61150" y="7143"/>
                  </a:lnTo>
                  <a:lnTo>
                    <a:pt x="61091" y="7182"/>
                  </a:lnTo>
                  <a:lnTo>
                    <a:pt x="61031" y="7182"/>
                  </a:lnTo>
                  <a:lnTo>
                    <a:pt x="60992" y="7163"/>
                  </a:lnTo>
                  <a:lnTo>
                    <a:pt x="60912" y="7103"/>
                  </a:lnTo>
                  <a:lnTo>
                    <a:pt x="60833" y="7024"/>
                  </a:lnTo>
                  <a:lnTo>
                    <a:pt x="60793" y="6984"/>
                  </a:lnTo>
                  <a:lnTo>
                    <a:pt x="60773" y="6944"/>
                  </a:lnTo>
                  <a:lnTo>
                    <a:pt x="60813" y="6905"/>
                  </a:lnTo>
                  <a:lnTo>
                    <a:pt x="60853" y="6865"/>
                  </a:lnTo>
                  <a:lnTo>
                    <a:pt x="60952" y="6766"/>
                  </a:lnTo>
                  <a:lnTo>
                    <a:pt x="61011" y="6726"/>
                  </a:lnTo>
                  <a:close/>
                  <a:moveTo>
                    <a:pt x="59265" y="7202"/>
                  </a:moveTo>
                  <a:lnTo>
                    <a:pt x="59285" y="7222"/>
                  </a:lnTo>
                  <a:lnTo>
                    <a:pt x="59265" y="7282"/>
                  </a:lnTo>
                  <a:lnTo>
                    <a:pt x="59246" y="7262"/>
                  </a:lnTo>
                  <a:lnTo>
                    <a:pt x="59246" y="7242"/>
                  </a:lnTo>
                  <a:lnTo>
                    <a:pt x="59265" y="7202"/>
                  </a:lnTo>
                  <a:close/>
                  <a:moveTo>
                    <a:pt x="78452" y="6329"/>
                  </a:moveTo>
                  <a:lnTo>
                    <a:pt x="78551" y="6349"/>
                  </a:lnTo>
                  <a:lnTo>
                    <a:pt x="78630" y="6409"/>
                  </a:lnTo>
                  <a:lnTo>
                    <a:pt x="78690" y="6468"/>
                  </a:lnTo>
                  <a:lnTo>
                    <a:pt x="78749" y="6528"/>
                  </a:lnTo>
                  <a:lnTo>
                    <a:pt x="78789" y="6607"/>
                  </a:lnTo>
                  <a:lnTo>
                    <a:pt x="78809" y="6706"/>
                  </a:lnTo>
                  <a:lnTo>
                    <a:pt x="78809" y="6786"/>
                  </a:lnTo>
                  <a:lnTo>
                    <a:pt x="78809" y="6885"/>
                  </a:lnTo>
                  <a:lnTo>
                    <a:pt x="78789" y="6964"/>
                  </a:lnTo>
                  <a:lnTo>
                    <a:pt x="78749" y="7043"/>
                  </a:lnTo>
                  <a:lnTo>
                    <a:pt x="78690" y="7123"/>
                  </a:lnTo>
                  <a:lnTo>
                    <a:pt x="78630" y="7182"/>
                  </a:lnTo>
                  <a:lnTo>
                    <a:pt x="78551" y="7222"/>
                  </a:lnTo>
                  <a:lnTo>
                    <a:pt x="78472" y="7262"/>
                  </a:lnTo>
                  <a:lnTo>
                    <a:pt x="78353" y="7282"/>
                  </a:lnTo>
                  <a:lnTo>
                    <a:pt x="78253" y="7262"/>
                  </a:lnTo>
                  <a:lnTo>
                    <a:pt x="78154" y="7242"/>
                  </a:lnTo>
                  <a:lnTo>
                    <a:pt x="78075" y="7182"/>
                  </a:lnTo>
                  <a:lnTo>
                    <a:pt x="78015" y="7123"/>
                  </a:lnTo>
                  <a:lnTo>
                    <a:pt x="77956" y="7063"/>
                  </a:lnTo>
                  <a:lnTo>
                    <a:pt x="77916" y="6984"/>
                  </a:lnTo>
                  <a:lnTo>
                    <a:pt x="77896" y="6885"/>
                  </a:lnTo>
                  <a:lnTo>
                    <a:pt x="77896" y="6805"/>
                  </a:lnTo>
                  <a:lnTo>
                    <a:pt x="77896" y="6706"/>
                  </a:lnTo>
                  <a:lnTo>
                    <a:pt x="77916" y="6627"/>
                  </a:lnTo>
                  <a:lnTo>
                    <a:pt x="77956" y="6547"/>
                  </a:lnTo>
                  <a:lnTo>
                    <a:pt x="78015" y="6468"/>
                  </a:lnTo>
                  <a:lnTo>
                    <a:pt x="78075" y="6409"/>
                  </a:lnTo>
                  <a:lnTo>
                    <a:pt x="78154" y="6369"/>
                  </a:lnTo>
                  <a:lnTo>
                    <a:pt x="78233" y="6329"/>
                  </a:lnTo>
                  <a:close/>
                  <a:moveTo>
                    <a:pt x="69761" y="6329"/>
                  </a:moveTo>
                  <a:lnTo>
                    <a:pt x="69861" y="6349"/>
                  </a:lnTo>
                  <a:lnTo>
                    <a:pt x="69940" y="6389"/>
                  </a:lnTo>
                  <a:lnTo>
                    <a:pt x="70039" y="6448"/>
                  </a:lnTo>
                  <a:lnTo>
                    <a:pt x="70119" y="6528"/>
                  </a:lnTo>
                  <a:lnTo>
                    <a:pt x="70178" y="6607"/>
                  </a:lnTo>
                  <a:lnTo>
                    <a:pt x="70218" y="6706"/>
                  </a:lnTo>
                  <a:lnTo>
                    <a:pt x="70257" y="6786"/>
                  </a:lnTo>
                  <a:lnTo>
                    <a:pt x="70257" y="6885"/>
                  </a:lnTo>
                  <a:lnTo>
                    <a:pt x="70238" y="7004"/>
                  </a:lnTo>
                  <a:lnTo>
                    <a:pt x="70198" y="7103"/>
                  </a:lnTo>
                  <a:lnTo>
                    <a:pt x="70138" y="7182"/>
                  </a:lnTo>
                  <a:lnTo>
                    <a:pt x="70059" y="7282"/>
                  </a:lnTo>
                  <a:lnTo>
                    <a:pt x="69980" y="7341"/>
                  </a:lnTo>
                  <a:lnTo>
                    <a:pt x="69880" y="7401"/>
                  </a:lnTo>
                  <a:lnTo>
                    <a:pt x="69781" y="7420"/>
                  </a:lnTo>
                  <a:lnTo>
                    <a:pt x="69682" y="7440"/>
                  </a:lnTo>
                  <a:lnTo>
                    <a:pt x="69583" y="7420"/>
                  </a:lnTo>
                  <a:lnTo>
                    <a:pt x="69484" y="7381"/>
                  </a:lnTo>
                  <a:lnTo>
                    <a:pt x="69384" y="7301"/>
                  </a:lnTo>
                  <a:lnTo>
                    <a:pt x="69305" y="7242"/>
                  </a:lnTo>
                  <a:lnTo>
                    <a:pt x="69226" y="7143"/>
                  </a:lnTo>
                  <a:lnTo>
                    <a:pt x="69186" y="7043"/>
                  </a:lnTo>
                  <a:lnTo>
                    <a:pt x="69146" y="6944"/>
                  </a:lnTo>
                  <a:lnTo>
                    <a:pt x="69146" y="6845"/>
                  </a:lnTo>
                  <a:lnTo>
                    <a:pt x="69166" y="6746"/>
                  </a:lnTo>
                  <a:lnTo>
                    <a:pt x="69206" y="6627"/>
                  </a:lnTo>
                  <a:lnTo>
                    <a:pt x="69285" y="6547"/>
                  </a:lnTo>
                  <a:lnTo>
                    <a:pt x="69365" y="6468"/>
                  </a:lnTo>
                  <a:lnTo>
                    <a:pt x="69444" y="6389"/>
                  </a:lnTo>
                  <a:lnTo>
                    <a:pt x="69543" y="6349"/>
                  </a:lnTo>
                  <a:lnTo>
                    <a:pt x="69662" y="6329"/>
                  </a:lnTo>
                  <a:close/>
                  <a:moveTo>
                    <a:pt x="83273" y="6805"/>
                  </a:moveTo>
                  <a:lnTo>
                    <a:pt x="83333" y="6825"/>
                  </a:lnTo>
                  <a:lnTo>
                    <a:pt x="83392" y="6865"/>
                  </a:lnTo>
                  <a:lnTo>
                    <a:pt x="83432" y="6905"/>
                  </a:lnTo>
                  <a:lnTo>
                    <a:pt x="83472" y="6964"/>
                  </a:lnTo>
                  <a:lnTo>
                    <a:pt x="83491" y="7024"/>
                  </a:lnTo>
                  <a:lnTo>
                    <a:pt x="83491" y="7143"/>
                  </a:lnTo>
                  <a:lnTo>
                    <a:pt x="83472" y="7262"/>
                  </a:lnTo>
                  <a:lnTo>
                    <a:pt x="83432" y="7301"/>
                  </a:lnTo>
                  <a:lnTo>
                    <a:pt x="83392" y="7361"/>
                  </a:lnTo>
                  <a:lnTo>
                    <a:pt x="83352" y="7401"/>
                  </a:lnTo>
                  <a:lnTo>
                    <a:pt x="83293" y="7420"/>
                  </a:lnTo>
                  <a:lnTo>
                    <a:pt x="83233" y="7440"/>
                  </a:lnTo>
                  <a:lnTo>
                    <a:pt x="83154" y="7420"/>
                  </a:lnTo>
                  <a:lnTo>
                    <a:pt x="83075" y="7420"/>
                  </a:lnTo>
                  <a:lnTo>
                    <a:pt x="83035" y="7381"/>
                  </a:lnTo>
                  <a:lnTo>
                    <a:pt x="82975" y="7341"/>
                  </a:lnTo>
                  <a:lnTo>
                    <a:pt x="82936" y="7301"/>
                  </a:lnTo>
                  <a:lnTo>
                    <a:pt x="82896" y="7202"/>
                  </a:lnTo>
                  <a:lnTo>
                    <a:pt x="82896" y="7083"/>
                  </a:lnTo>
                  <a:lnTo>
                    <a:pt x="82916" y="6984"/>
                  </a:lnTo>
                  <a:lnTo>
                    <a:pt x="82975" y="6885"/>
                  </a:lnTo>
                  <a:lnTo>
                    <a:pt x="83015" y="6845"/>
                  </a:lnTo>
                  <a:lnTo>
                    <a:pt x="83075" y="6825"/>
                  </a:lnTo>
                  <a:lnTo>
                    <a:pt x="83134" y="6805"/>
                  </a:lnTo>
                  <a:close/>
                  <a:moveTo>
                    <a:pt x="76487" y="6488"/>
                  </a:moveTo>
                  <a:lnTo>
                    <a:pt x="76587" y="6508"/>
                  </a:lnTo>
                  <a:lnTo>
                    <a:pt x="76706" y="6547"/>
                  </a:lnTo>
                  <a:lnTo>
                    <a:pt x="76805" y="6627"/>
                  </a:lnTo>
                  <a:lnTo>
                    <a:pt x="76884" y="6706"/>
                  </a:lnTo>
                  <a:lnTo>
                    <a:pt x="76944" y="6805"/>
                  </a:lnTo>
                  <a:lnTo>
                    <a:pt x="76984" y="6905"/>
                  </a:lnTo>
                  <a:lnTo>
                    <a:pt x="77003" y="7024"/>
                  </a:lnTo>
                  <a:lnTo>
                    <a:pt x="77003" y="7123"/>
                  </a:lnTo>
                  <a:lnTo>
                    <a:pt x="76964" y="7222"/>
                  </a:lnTo>
                  <a:lnTo>
                    <a:pt x="76924" y="7301"/>
                  </a:lnTo>
                  <a:lnTo>
                    <a:pt x="76845" y="7381"/>
                  </a:lnTo>
                  <a:lnTo>
                    <a:pt x="76765" y="7460"/>
                  </a:lnTo>
                  <a:lnTo>
                    <a:pt x="76686" y="7520"/>
                  </a:lnTo>
                  <a:lnTo>
                    <a:pt x="76587" y="7559"/>
                  </a:lnTo>
                  <a:lnTo>
                    <a:pt x="76507" y="7579"/>
                  </a:lnTo>
                  <a:lnTo>
                    <a:pt x="76408" y="7579"/>
                  </a:lnTo>
                  <a:lnTo>
                    <a:pt x="76309" y="7559"/>
                  </a:lnTo>
                  <a:lnTo>
                    <a:pt x="76210" y="7520"/>
                  </a:lnTo>
                  <a:lnTo>
                    <a:pt x="76130" y="7460"/>
                  </a:lnTo>
                  <a:lnTo>
                    <a:pt x="76051" y="7381"/>
                  </a:lnTo>
                  <a:lnTo>
                    <a:pt x="75972" y="7301"/>
                  </a:lnTo>
                  <a:lnTo>
                    <a:pt x="75932" y="7222"/>
                  </a:lnTo>
                  <a:lnTo>
                    <a:pt x="75892" y="7123"/>
                  </a:lnTo>
                  <a:lnTo>
                    <a:pt x="75892" y="7024"/>
                  </a:lnTo>
                  <a:lnTo>
                    <a:pt x="75912" y="6905"/>
                  </a:lnTo>
                  <a:lnTo>
                    <a:pt x="75952" y="6805"/>
                  </a:lnTo>
                  <a:lnTo>
                    <a:pt x="76011" y="6726"/>
                  </a:lnTo>
                  <a:lnTo>
                    <a:pt x="76091" y="6627"/>
                  </a:lnTo>
                  <a:lnTo>
                    <a:pt x="76170" y="6567"/>
                  </a:lnTo>
                  <a:lnTo>
                    <a:pt x="76269" y="6508"/>
                  </a:lnTo>
                  <a:lnTo>
                    <a:pt x="76368" y="6488"/>
                  </a:lnTo>
                  <a:close/>
                  <a:moveTo>
                    <a:pt x="67837" y="6587"/>
                  </a:moveTo>
                  <a:lnTo>
                    <a:pt x="67916" y="6607"/>
                  </a:lnTo>
                  <a:lnTo>
                    <a:pt x="68095" y="6686"/>
                  </a:lnTo>
                  <a:lnTo>
                    <a:pt x="68174" y="6746"/>
                  </a:lnTo>
                  <a:lnTo>
                    <a:pt x="68214" y="6825"/>
                  </a:lnTo>
                  <a:lnTo>
                    <a:pt x="68253" y="6885"/>
                  </a:lnTo>
                  <a:lnTo>
                    <a:pt x="68293" y="6984"/>
                  </a:lnTo>
                  <a:lnTo>
                    <a:pt x="68333" y="7063"/>
                  </a:lnTo>
                  <a:lnTo>
                    <a:pt x="68353" y="7103"/>
                  </a:lnTo>
                  <a:lnTo>
                    <a:pt x="68333" y="7163"/>
                  </a:lnTo>
                  <a:lnTo>
                    <a:pt x="68293" y="7262"/>
                  </a:lnTo>
                  <a:lnTo>
                    <a:pt x="68234" y="7381"/>
                  </a:lnTo>
                  <a:lnTo>
                    <a:pt x="68174" y="7480"/>
                  </a:lnTo>
                  <a:lnTo>
                    <a:pt x="68115" y="7539"/>
                  </a:lnTo>
                  <a:lnTo>
                    <a:pt x="68035" y="7579"/>
                  </a:lnTo>
                  <a:lnTo>
                    <a:pt x="67936" y="7599"/>
                  </a:lnTo>
                  <a:lnTo>
                    <a:pt x="67837" y="7639"/>
                  </a:lnTo>
                  <a:lnTo>
                    <a:pt x="67817" y="7659"/>
                  </a:lnTo>
                  <a:lnTo>
                    <a:pt x="67797" y="7678"/>
                  </a:lnTo>
                  <a:lnTo>
                    <a:pt x="67777" y="7659"/>
                  </a:lnTo>
                  <a:lnTo>
                    <a:pt x="67757" y="7639"/>
                  </a:lnTo>
                  <a:lnTo>
                    <a:pt x="67559" y="7579"/>
                  </a:lnTo>
                  <a:lnTo>
                    <a:pt x="67460" y="7520"/>
                  </a:lnTo>
                  <a:lnTo>
                    <a:pt x="67400" y="7460"/>
                  </a:lnTo>
                  <a:lnTo>
                    <a:pt x="67361" y="7381"/>
                  </a:lnTo>
                  <a:lnTo>
                    <a:pt x="67321" y="7262"/>
                  </a:lnTo>
                  <a:lnTo>
                    <a:pt x="67281" y="7182"/>
                  </a:lnTo>
                  <a:lnTo>
                    <a:pt x="67242" y="7163"/>
                  </a:lnTo>
                  <a:lnTo>
                    <a:pt x="67242" y="7143"/>
                  </a:lnTo>
                  <a:lnTo>
                    <a:pt x="67242" y="7103"/>
                  </a:lnTo>
                  <a:lnTo>
                    <a:pt x="67261" y="7063"/>
                  </a:lnTo>
                  <a:lnTo>
                    <a:pt x="67281" y="7004"/>
                  </a:lnTo>
                  <a:lnTo>
                    <a:pt x="67321" y="6924"/>
                  </a:lnTo>
                  <a:lnTo>
                    <a:pt x="67400" y="6766"/>
                  </a:lnTo>
                  <a:lnTo>
                    <a:pt x="67460" y="6686"/>
                  </a:lnTo>
                  <a:lnTo>
                    <a:pt x="67539" y="6647"/>
                  </a:lnTo>
                  <a:lnTo>
                    <a:pt x="67638" y="6607"/>
                  </a:lnTo>
                  <a:lnTo>
                    <a:pt x="67738" y="6587"/>
                  </a:lnTo>
                  <a:close/>
                  <a:moveTo>
                    <a:pt x="81428" y="6964"/>
                  </a:moveTo>
                  <a:lnTo>
                    <a:pt x="81507" y="6984"/>
                  </a:lnTo>
                  <a:lnTo>
                    <a:pt x="81567" y="7024"/>
                  </a:lnTo>
                  <a:lnTo>
                    <a:pt x="81606" y="7083"/>
                  </a:lnTo>
                  <a:lnTo>
                    <a:pt x="81646" y="7143"/>
                  </a:lnTo>
                  <a:lnTo>
                    <a:pt x="81666" y="7222"/>
                  </a:lnTo>
                  <a:lnTo>
                    <a:pt x="81686" y="7401"/>
                  </a:lnTo>
                  <a:lnTo>
                    <a:pt x="81666" y="7480"/>
                  </a:lnTo>
                  <a:lnTo>
                    <a:pt x="81646" y="7559"/>
                  </a:lnTo>
                  <a:lnTo>
                    <a:pt x="81606" y="7639"/>
                  </a:lnTo>
                  <a:lnTo>
                    <a:pt x="81547" y="7678"/>
                  </a:lnTo>
                  <a:lnTo>
                    <a:pt x="81487" y="7718"/>
                  </a:lnTo>
                  <a:lnTo>
                    <a:pt x="81408" y="7738"/>
                  </a:lnTo>
                  <a:lnTo>
                    <a:pt x="81329" y="7758"/>
                  </a:lnTo>
                  <a:lnTo>
                    <a:pt x="81229" y="7738"/>
                  </a:lnTo>
                  <a:lnTo>
                    <a:pt x="81150" y="7738"/>
                  </a:lnTo>
                  <a:lnTo>
                    <a:pt x="81071" y="7698"/>
                  </a:lnTo>
                  <a:lnTo>
                    <a:pt x="81011" y="7659"/>
                  </a:lnTo>
                  <a:lnTo>
                    <a:pt x="80952" y="7619"/>
                  </a:lnTo>
                  <a:lnTo>
                    <a:pt x="80932" y="7559"/>
                  </a:lnTo>
                  <a:lnTo>
                    <a:pt x="80912" y="7480"/>
                  </a:lnTo>
                  <a:lnTo>
                    <a:pt x="80892" y="7301"/>
                  </a:lnTo>
                  <a:lnTo>
                    <a:pt x="80912" y="7202"/>
                  </a:lnTo>
                  <a:lnTo>
                    <a:pt x="80932" y="7143"/>
                  </a:lnTo>
                  <a:lnTo>
                    <a:pt x="80972" y="7063"/>
                  </a:lnTo>
                  <a:lnTo>
                    <a:pt x="81031" y="7024"/>
                  </a:lnTo>
                  <a:lnTo>
                    <a:pt x="81091" y="6984"/>
                  </a:lnTo>
                  <a:lnTo>
                    <a:pt x="81170" y="6964"/>
                  </a:lnTo>
                  <a:close/>
                  <a:moveTo>
                    <a:pt x="65992" y="6885"/>
                  </a:moveTo>
                  <a:lnTo>
                    <a:pt x="66091" y="6924"/>
                  </a:lnTo>
                  <a:lnTo>
                    <a:pt x="66170" y="6964"/>
                  </a:lnTo>
                  <a:lnTo>
                    <a:pt x="66230" y="7024"/>
                  </a:lnTo>
                  <a:lnTo>
                    <a:pt x="66289" y="7103"/>
                  </a:lnTo>
                  <a:lnTo>
                    <a:pt x="66329" y="7182"/>
                  </a:lnTo>
                  <a:lnTo>
                    <a:pt x="66349" y="7262"/>
                  </a:lnTo>
                  <a:lnTo>
                    <a:pt x="66369" y="7341"/>
                  </a:lnTo>
                  <a:lnTo>
                    <a:pt x="66349" y="7440"/>
                  </a:lnTo>
                  <a:lnTo>
                    <a:pt x="66329" y="7520"/>
                  </a:lnTo>
                  <a:lnTo>
                    <a:pt x="66289" y="7599"/>
                  </a:lnTo>
                  <a:lnTo>
                    <a:pt x="66250" y="7678"/>
                  </a:lnTo>
                  <a:lnTo>
                    <a:pt x="66190" y="7738"/>
                  </a:lnTo>
                  <a:lnTo>
                    <a:pt x="66111" y="7778"/>
                  </a:lnTo>
                  <a:lnTo>
                    <a:pt x="66011" y="7817"/>
                  </a:lnTo>
                  <a:lnTo>
                    <a:pt x="65912" y="7837"/>
                  </a:lnTo>
                  <a:lnTo>
                    <a:pt x="65793" y="7817"/>
                  </a:lnTo>
                  <a:lnTo>
                    <a:pt x="65694" y="7797"/>
                  </a:lnTo>
                  <a:lnTo>
                    <a:pt x="65615" y="7738"/>
                  </a:lnTo>
                  <a:lnTo>
                    <a:pt x="65555" y="7678"/>
                  </a:lnTo>
                  <a:lnTo>
                    <a:pt x="65496" y="7619"/>
                  </a:lnTo>
                  <a:lnTo>
                    <a:pt x="65456" y="7539"/>
                  </a:lnTo>
                  <a:lnTo>
                    <a:pt x="65436" y="7440"/>
                  </a:lnTo>
                  <a:lnTo>
                    <a:pt x="65416" y="7361"/>
                  </a:lnTo>
                  <a:lnTo>
                    <a:pt x="65436" y="7262"/>
                  </a:lnTo>
                  <a:lnTo>
                    <a:pt x="65456" y="7182"/>
                  </a:lnTo>
                  <a:lnTo>
                    <a:pt x="65476" y="7103"/>
                  </a:lnTo>
                  <a:lnTo>
                    <a:pt x="65535" y="7024"/>
                  </a:lnTo>
                  <a:lnTo>
                    <a:pt x="65595" y="6964"/>
                  </a:lnTo>
                  <a:lnTo>
                    <a:pt x="65674" y="6924"/>
                  </a:lnTo>
                  <a:lnTo>
                    <a:pt x="65773" y="6885"/>
                  </a:lnTo>
                  <a:close/>
                  <a:moveTo>
                    <a:pt x="86269" y="7579"/>
                  </a:moveTo>
                  <a:lnTo>
                    <a:pt x="86289" y="7718"/>
                  </a:lnTo>
                  <a:lnTo>
                    <a:pt x="86289" y="7778"/>
                  </a:lnTo>
                  <a:lnTo>
                    <a:pt x="86269" y="7837"/>
                  </a:lnTo>
                  <a:lnTo>
                    <a:pt x="86249" y="7897"/>
                  </a:lnTo>
                  <a:lnTo>
                    <a:pt x="86011" y="7897"/>
                  </a:lnTo>
                  <a:lnTo>
                    <a:pt x="85991" y="7837"/>
                  </a:lnTo>
                  <a:lnTo>
                    <a:pt x="85971" y="7797"/>
                  </a:lnTo>
                  <a:lnTo>
                    <a:pt x="85971" y="7718"/>
                  </a:lnTo>
                  <a:lnTo>
                    <a:pt x="85991" y="7599"/>
                  </a:lnTo>
                  <a:lnTo>
                    <a:pt x="86269" y="7579"/>
                  </a:lnTo>
                  <a:close/>
                  <a:moveTo>
                    <a:pt x="72738" y="6865"/>
                  </a:moveTo>
                  <a:lnTo>
                    <a:pt x="72857" y="6885"/>
                  </a:lnTo>
                  <a:lnTo>
                    <a:pt x="72976" y="6924"/>
                  </a:lnTo>
                  <a:lnTo>
                    <a:pt x="73055" y="7004"/>
                  </a:lnTo>
                  <a:lnTo>
                    <a:pt x="73115" y="7083"/>
                  </a:lnTo>
                  <a:lnTo>
                    <a:pt x="73154" y="7182"/>
                  </a:lnTo>
                  <a:lnTo>
                    <a:pt x="73174" y="7282"/>
                  </a:lnTo>
                  <a:lnTo>
                    <a:pt x="73174" y="7401"/>
                  </a:lnTo>
                  <a:lnTo>
                    <a:pt x="73194" y="7639"/>
                  </a:lnTo>
                  <a:lnTo>
                    <a:pt x="73174" y="7738"/>
                  </a:lnTo>
                  <a:lnTo>
                    <a:pt x="73115" y="7837"/>
                  </a:lnTo>
                  <a:lnTo>
                    <a:pt x="73035" y="7897"/>
                  </a:lnTo>
                  <a:lnTo>
                    <a:pt x="72936" y="7936"/>
                  </a:lnTo>
                  <a:lnTo>
                    <a:pt x="72817" y="7976"/>
                  </a:lnTo>
                  <a:lnTo>
                    <a:pt x="72718" y="7996"/>
                  </a:lnTo>
                  <a:lnTo>
                    <a:pt x="72499" y="7996"/>
                  </a:lnTo>
                  <a:lnTo>
                    <a:pt x="72380" y="7956"/>
                  </a:lnTo>
                  <a:lnTo>
                    <a:pt x="72281" y="7897"/>
                  </a:lnTo>
                  <a:lnTo>
                    <a:pt x="72202" y="7817"/>
                  </a:lnTo>
                  <a:lnTo>
                    <a:pt x="72122" y="7718"/>
                  </a:lnTo>
                  <a:lnTo>
                    <a:pt x="72083" y="7619"/>
                  </a:lnTo>
                  <a:lnTo>
                    <a:pt x="72063" y="7480"/>
                  </a:lnTo>
                  <a:lnTo>
                    <a:pt x="72063" y="7361"/>
                  </a:lnTo>
                  <a:lnTo>
                    <a:pt x="72083" y="7242"/>
                  </a:lnTo>
                  <a:lnTo>
                    <a:pt x="72122" y="7143"/>
                  </a:lnTo>
                  <a:lnTo>
                    <a:pt x="72182" y="7043"/>
                  </a:lnTo>
                  <a:lnTo>
                    <a:pt x="72261" y="6964"/>
                  </a:lnTo>
                  <a:lnTo>
                    <a:pt x="72341" y="6905"/>
                  </a:lnTo>
                  <a:lnTo>
                    <a:pt x="72440" y="6865"/>
                  </a:lnTo>
                  <a:close/>
                  <a:moveTo>
                    <a:pt x="64186" y="7123"/>
                  </a:moveTo>
                  <a:lnTo>
                    <a:pt x="64265" y="7163"/>
                  </a:lnTo>
                  <a:lnTo>
                    <a:pt x="64345" y="7202"/>
                  </a:lnTo>
                  <a:lnTo>
                    <a:pt x="64404" y="7262"/>
                  </a:lnTo>
                  <a:lnTo>
                    <a:pt x="64464" y="7341"/>
                  </a:lnTo>
                  <a:lnTo>
                    <a:pt x="64504" y="7420"/>
                  </a:lnTo>
                  <a:lnTo>
                    <a:pt x="64523" y="7500"/>
                  </a:lnTo>
                  <a:lnTo>
                    <a:pt x="64523" y="7599"/>
                  </a:lnTo>
                  <a:lnTo>
                    <a:pt x="64523" y="7678"/>
                  </a:lnTo>
                  <a:lnTo>
                    <a:pt x="64504" y="7778"/>
                  </a:lnTo>
                  <a:lnTo>
                    <a:pt x="64464" y="7857"/>
                  </a:lnTo>
                  <a:lnTo>
                    <a:pt x="64404" y="7916"/>
                  </a:lnTo>
                  <a:lnTo>
                    <a:pt x="64345" y="7976"/>
                  </a:lnTo>
                  <a:lnTo>
                    <a:pt x="64265" y="8036"/>
                  </a:lnTo>
                  <a:lnTo>
                    <a:pt x="64166" y="8055"/>
                  </a:lnTo>
                  <a:lnTo>
                    <a:pt x="64067" y="8075"/>
                  </a:lnTo>
                  <a:lnTo>
                    <a:pt x="63948" y="8055"/>
                  </a:lnTo>
                  <a:lnTo>
                    <a:pt x="63869" y="8016"/>
                  </a:lnTo>
                  <a:lnTo>
                    <a:pt x="63789" y="7976"/>
                  </a:lnTo>
                  <a:lnTo>
                    <a:pt x="63730" y="7916"/>
                  </a:lnTo>
                  <a:lnTo>
                    <a:pt x="63670" y="7837"/>
                  </a:lnTo>
                  <a:lnTo>
                    <a:pt x="63631" y="7758"/>
                  </a:lnTo>
                  <a:lnTo>
                    <a:pt x="63611" y="7678"/>
                  </a:lnTo>
                  <a:lnTo>
                    <a:pt x="63611" y="7579"/>
                  </a:lnTo>
                  <a:lnTo>
                    <a:pt x="63611" y="7500"/>
                  </a:lnTo>
                  <a:lnTo>
                    <a:pt x="63631" y="7401"/>
                  </a:lnTo>
                  <a:lnTo>
                    <a:pt x="63670" y="7321"/>
                  </a:lnTo>
                  <a:lnTo>
                    <a:pt x="63730" y="7262"/>
                  </a:lnTo>
                  <a:lnTo>
                    <a:pt x="63789" y="7202"/>
                  </a:lnTo>
                  <a:lnTo>
                    <a:pt x="63869" y="7143"/>
                  </a:lnTo>
                  <a:lnTo>
                    <a:pt x="63968" y="7123"/>
                  </a:lnTo>
                  <a:close/>
                  <a:moveTo>
                    <a:pt x="79345" y="7043"/>
                  </a:moveTo>
                  <a:lnTo>
                    <a:pt x="79444" y="7063"/>
                  </a:lnTo>
                  <a:lnTo>
                    <a:pt x="79583" y="7103"/>
                  </a:lnTo>
                  <a:lnTo>
                    <a:pt x="79702" y="7163"/>
                  </a:lnTo>
                  <a:lnTo>
                    <a:pt x="79801" y="7242"/>
                  </a:lnTo>
                  <a:lnTo>
                    <a:pt x="79841" y="7321"/>
                  </a:lnTo>
                  <a:lnTo>
                    <a:pt x="79860" y="7401"/>
                  </a:lnTo>
                  <a:lnTo>
                    <a:pt x="79900" y="7500"/>
                  </a:lnTo>
                  <a:lnTo>
                    <a:pt x="79940" y="7579"/>
                  </a:lnTo>
                  <a:lnTo>
                    <a:pt x="79900" y="7639"/>
                  </a:lnTo>
                  <a:lnTo>
                    <a:pt x="79880" y="7678"/>
                  </a:lnTo>
                  <a:lnTo>
                    <a:pt x="79860" y="7797"/>
                  </a:lnTo>
                  <a:lnTo>
                    <a:pt x="79821" y="7916"/>
                  </a:lnTo>
                  <a:lnTo>
                    <a:pt x="79781" y="7956"/>
                  </a:lnTo>
                  <a:lnTo>
                    <a:pt x="79741" y="7996"/>
                  </a:lnTo>
                  <a:lnTo>
                    <a:pt x="79682" y="8036"/>
                  </a:lnTo>
                  <a:lnTo>
                    <a:pt x="79642" y="8055"/>
                  </a:lnTo>
                  <a:lnTo>
                    <a:pt x="79523" y="8075"/>
                  </a:lnTo>
                  <a:lnTo>
                    <a:pt x="79464" y="8115"/>
                  </a:lnTo>
                  <a:lnTo>
                    <a:pt x="79384" y="8155"/>
                  </a:lnTo>
                  <a:lnTo>
                    <a:pt x="79285" y="8115"/>
                  </a:lnTo>
                  <a:lnTo>
                    <a:pt x="79186" y="8055"/>
                  </a:lnTo>
                  <a:lnTo>
                    <a:pt x="79087" y="8036"/>
                  </a:lnTo>
                  <a:lnTo>
                    <a:pt x="79007" y="7996"/>
                  </a:lnTo>
                  <a:lnTo>
                    <a:pt x="78968" y="7936"/>
                  </a:lnTo>
                  <a:lnTo>
                    <a:pt x="78948" y="7897"/>
                  </a:lnTo>
                  <a:lnTo>
                    <a:pt x="78928" y="7797"/>
                  </a:lnTo>
                  <a:lnTo>
                    <a:pt x="78888" y="7718"/>
                  </a:lnTo>
                  <a:lnTo>
                    <a:pt x="78849" y="7639"/>
                  </a:lnTo>
                  <a:lnTo>
                    <a:pt x="78849" y="7539"/>
                  </a:lnTo>
                  <a:lnTo>
                    <a:pt x="78888" y="7401"/>
                  </a:lnTo>
                  <a:lnTo>
                    <a:pt x="78948" y="7282"/>
                  </a:lnTo>
                  <a:lnTo>
                    <a:pt x="79027" y="7182"/>
                  </a:lnTo>
                  <a:lnTo>
                    <a:pt x="79087" y="7143"/>
                  </a:lnTo>
                  <a:lnTo>
                    <a:pt x="79186" y="7103"/>
                  </a:lnTo>
                  <a:lnTo>
                    <a:pt x="79345" y="7043"/>
                  </a:lnTo>
                  <a:close/>
                  <a:moveTo>
                    <a:pt x="62242" y="7440"/>
                  </a:moveTo>
                  <a:lnTo>
                    <a:pt x="62321" y="7460"/>
                  </a:lnTo>
                  <a:lnTo>
                    <a:pt x="62400" y="7500"/>
                  </a:lnTo>
                  <a:lnTo>
                    <a:pt x="62440" y="7559"/>
                  </a:lnTo>
                  <a:lnTo>
                    <a:pt x="62500" y="7619"/>
                  </a:lnTo>
                  <a:lnTo>
                    <a:pt x="62519" y="7678"/>
                  </a:lnTo>
                  <a:lnTo>
                    <a:pt x="62539" y="7758"/>
                  </a:lnTo>
                  <a:lnTo>
                    <a:pt x="62539" y="7837"/>
                  </a:lnTo>
                  <a:lnTo>
                    <a:pt x="62539" y="7897"/>
                  </a:lnTo>
                  <a:lnTo>
                    <a:pt x="62519" y="7976"/>
                  </a:lnTo>
                  <a:lnTo>
                    <a:pt x="62480" y="8036"/>
                  </a:lnTo>
                  <a:lnTo>
                    <a:pt x="62440" y="8095"/>
                  </a:lnTo>
                  <a:lnTo>
                    <a:pt x="62381" y="8155"/>
                  </a:lnTo>
                  <a:lnTo>
                    <a:pt x="62321" y="8194"/>
                  </a:lnTo>
                  <a:lnTo>
                    <a:pt x="62242" y="8214"/>
                  </a:lnTo>
                  <a:lnTo>
                    <a:pt x="62162" y="8234"/>
                  </a:lnTo>
                  <a:lnTo>
                    <a:pt x="62063" y="8214"/>
                  </a:lnTo>
                  <a:lnTo>
                    <a:pt x="61984" y="8194"/>
                  </a:lnTo>
                  <a:lnTo>
                    <a:pt x="61924" y="8155"/>
                  </a:lnTo>
                  <a:lnTo>
                    <a:pt x="61865" y="8095"/>
                  </a:lnTo>
                  <a:lnTo>
                    <a:pt x="61825" y="8036"/>
                  </a:lnTo>
                  <a:lnTo>
                    <a:pt x="61805" y="7976"/>
                  </a:lnTo>
                  <a:lnTo>
                    <a:pt x="61785" y="7897"/>
                  </a:lnTo>
                  <a:lnTo>
                    <a:pt x="61785" y="7817"/>
                  </a:lnTo>
                  <a:lnTo>
                    <a:pt x="61785" y="7758"/>
                  </a:lnTo>
                  <a:lnTo>
                    <a:pt x="61805" y="7678"/>
                  </a:lnTo>
                  <a:lnTo>
                    <a:pt x="61825" y="7619"/>
                  </a:lnTo>
                  <a:lnTo>
                    <a:pt x="61865" y="7559"/>
                  </a:lnTo>
                  <a:lnTo>
                    <a:pt x="61924" y="7500"/>
                  </a:lnTo>
                  <a:lnTo>
                    <a:pt x="61984" y="7460"/>
                  </a:lnTo>
                  <a:lnTo>
                    <a:pt x="62063" y="7440"/>
                  </a:lnTo>
                  <a:close/>
                  <a:moveTo>
                    <a:pt x="70734" y="7043"/>
                  </a:moveTo>
                  <a:lnTo>
                    <a:pt x="70833" y="7063"/>
                  </a:lnTo>
                  <a:lnTo>
                    <a:pt x="70952" y="7103"/>
                  </a:lnTo>
                  <a:lnTo>
                    <a:pt x="71150" y="7242"/>
                  </a:lnTo>
                  <a:lnTo>
                    <a:pt x="71190" y="7282"/>
                  </a:lnTo>
                  <a:lnTo>
                    <a:pt x="71230" y="7341"/>
                  </a:lnTo>
                  <a:lnTo>
                    <a:pt x="71269" y="7460"/>
                  </a:lnTo>
                  <a:lnTo>
                    <a:pt x="71309" y="7579"/>
                  </a:lnTo>
                  <a:lnTo>
                    <a:pt x="71368" y="7678"/>
                  </a:lnTo>
                  <a:lnTo>
                    <a:pt x="71309" y="7797"/>
                  </a:lnTo>
                  <a:lnTo>
                    <a:pt x="71269" y="7897"/>
                  </a:lnTo>
                  <a:lnTo>
                    <a:pt x="71210" y="8016"/>
                  </a:lnTo>
                  <a:lnTo>
                    <a:pt x="71150" y="8115"/>
                  </a:lnTo>
                  <a:lnTo>
                    <a:pt x="71051" y="8174"/>
                  </a:lnTo>
                  <a:lnTo>
                    <a:pt x="70952" y="8234"/>
                  </a:lnTo>
                  <a:lnTo>
                    <a:pt x="70833" y="8274"/>
                  </a:lnTo>
                  <a:lnTo>
                    <a:pt x="70734" y="8293"/>
                  </a:lnTo>
                  <a:lnTo>
                    <a:pt x="70615" y="8293"/>
                  </a:lnTo>
                  <a:lnTo>
                    <a:pt x="70515" y="8254"/>
                  </a:lnTo>
                  <a:lnTo>
                    <a:pt x="70416" y="8194"/>
                  </a:lnTo>
                  <a:lnTo>
                    <a:pt x="70317" y="8115"/>
                  </a:lnTo>
                  <a:lnTo>
                    <a:pt x="70238" y="8016"/>
                  </a:lnTo>
                  <a:lnTo>
                    <a:pt x="70178" y="7897"/>
                  </a:lnTo>
                  <a:lnTo>
                    <a:pt x="70138" y="7797"/>
                  </a:lnTo>
                  <a:lnTo>
                    <a:pt x="70119" y="7678"/>
                  </a:lnTo>
                  <a:lnTo>
                    <a:pt x="70119" y="7579"/>
                  </a:lnTo>
                  <a:lnTo>
                    <a:pt x="70158" y="7460"/>
                  </a:lnTo>
                  <a:lnTo>
                    <a:pt x="70218" y="7361"/>
                  </a:lnTo>
                  <a:lnTo>
                    <a:pt x="70277" y="7282"/>
                  </a:lnTo>
                  <a:lnTo>
                    <a:pt x="70376" y="7202"/>
                  </a:lnTo>
                  <a:lnTo>
                    <a:pt x="70495" y="7123"/>
                  </a:lnTo>
                  <a:lnTo>
                    <a:pt x="70615" y="7063"/>
                  </a:lnTo>
                  <a:lnTo>
                    <a:pt x="70734" y="7043"/>
                  </a:lnTo>
                  <a:close/>
                  <a:moveTo>
                    <a:pt x="60337" y="7678"/>
                  </a:moveTo>
                  <a:lnTo>
                    <a:pt x="60416" y="7698"/>
                  </a:lnTo>
                  <a:lnTo>
                    <a:pt x="60456" y="7738"/>
                  </a:lnTo>
                  <a:lnTo>
                    <a:pt x="60496" y="7778"/>
                  </a:lnTo>
                  <a:lnTo>
                    <a:pt x="60535" y="7837"/>
                  </a:lnTo>
                  <a:lnTo>
                    <a:pt x="60555" y="7897"/>
                  </a:lnTo>
                  <a:lnTo>
                    <a:pt x="60555" y="8016"/>
                  </a:lnTo>
                  <a:lnTo>
                    <a:pt x="60535" y="8135"/>
                  </a:lnTo>
                  <a:lnTo>
                    <a:pt x="60496" y="8194"/>
                  </a:lnTo>
                  <a:lnTo>
                    <a:pt x="60456" y="8234"/>
                  </a:lnTo>
                  <a:lnTo>
                    <a:pt x="60396" y="8274"/>
                  </a:lnTo>
                  <a:lnTo>
                    <a:pt x="60337" y="8293"/>
                  </a:lnTo>
                  <a:lnTo>
                    <a:pt x="60277" y="8313"/>
                  </a:lnTo>
                  <a:lnTo>
                    <a:pt x="60198" y="8293"/>
                  </a:lnTo>
                  <a:lnTo>
                    <a:pt x="60138" y="8274"/>
                  </a:lnTo>
                  <a:lnTo>
                    <a:pt x="60079" y="8254"/>
                  </a:lnTo>
                  <a:lnTo>
                    <a:pt x="60039" y="8214"/>
                  </a:lnTo>
                  <a:lnTo>
                    <a:pt x="60000" y="8174"/>
                  </a:lnTo>
                  <a:lnTo>
                    <a:pt x="59960" y="8075"/>
                  </a:lnTo>
                  <a:lnTo>
                    <a:pt x="59960" y="7956"/>
                  </a:lnTo>
                  <a:lnTo>
                    <a:pt x="59980" y="7837"/>
                  </a:lnTo>
                  <a:lnTo>
                    <a:pt x="60039" y="7758"/>
                  </a:lnTo>
                  <a:lnTo>
                    <a:pt x="60099" y="7718"/>
                  </a:lnTo>
                  <a:lnTo>
                    <a:pt x="60138" y="7698"/>
                  </a:lnTo>
                  <a:lnTo>
                    <a:pt x="60198" y="7678"/>
                  </a:lnTo>
                  <a:close/>
                  <a:moveTo>
                    <a:pt x="84345" y="7678"/>
                  </a:moveTo>
                  <a:lnTo>
                    <a:pt x="84404" y="7698"/>
                  </a:lnTo>
                  <a:lnTo>
                    <a:pt x="84464" y="7718"/>
                  </a:lnTo>
                  <a:lnTo>
                    <a:pt x="84503" y="7758"/>
                  </a:lnTo>
                  <a:lnTo>
                    <a:pt x="84523" y="7797"/>
                  </a:lnTo>
                  <a:lnTo>
                    <a:pt x="84543" y="7857"/>
                  </a:lnTo>
                  <a:lnTo>
                    <a:pt x="84543" y="8016"/>
                  </a:lnTo>
                  <a:lnTo>
                    <a:pt x="84543" y="8115"/>
                  </a:lnTo>
                  <a:lnTo>
                    <a:pt x="84523" y="8174"/>
                  </a:lnTo>
                  <a:lnTo>
                    <a:pt x="84483" y="8234"/>
                  </a:lnTo>
                  <a:lnTo>
                    <a:pt x="84464" y="8274"/>
                  </a:lnTo>
                  <a:lnTo>
                    <a:pt x="84404" y="8293"/>
                  </a:lnTo>
                  <a:lnTo>
                    <a:pt x="84345" y="8293"/>
                  </a:lnTo>
                  <a:lnTo>
                    <a:pt x="84186" y="8313"/>
                  </a:lnTo>
                  <a:lnTo>
                    <a:pt x="84087" y="8293"/>
                  </a:lnTo>
                  <a:lnTo>
                    <a:pt x="84027" y="8274"/>
                  </a:lnTo>
                  <a:lnTo>
                    <a:pt x="83987" y="8254"/>
                  </a:lnTo>
                  <a:lnTo>
                    <a:pt x="83948" y="8214"/>
                  </a:lnTo>
                  <a:lnTo>
                    <a:pt x="83928" y="8174"/>
                  </a:lnTo>
                  <a:lnTo>
                    <a:pt x="83908" y="8115"/>
                  </a:lnTo>
                  <a:lnTo>
                    <a:pt x="83908" y="7956"/>
                  </a:lnTo>
                  <a:lnTo>
                    <a:pt x="83908" y="7857"/>
                  </a:lnTo>
                  <a:lnTo>
                    <a:pt x="83928" y="7797"/>
                  </a:lnTo>
                  <a:lnTo>
                    <a:pt x="83968" y="7738"/>
                  </a:lnTo>
                  <a:lnTo>
                    <a:pt x="84007" y="7718"/>
                  </a:lnTo>
                  <a:lnTo>
                    <a:pt x="84047" y="7698"/>
                  </a:lnTo>
                  <a:lnTo>
                    <a:pt x="84106" y="7678"/>
                  </a:lnTo>
                  <a:close/>
                  <a:moveTo>
                    <a:pt x="58512" y="8055"/>
                  </a:moveTo>
                  <a:lnTo>
                    <a:pt x="58512" y="8234"/>
                  </a:lnTo>
                  <a:lnTo>
                    <a:pt x="58512" y="8313"/>
                  </a:lnTo>
                  <a:lnTo>
                    <a:pt x="58472" y="8373"/>
                  </a:lnTo>
                  <a:lnTo>
                    <a:pt x="58214" y="8373"/>
                  </a:lnTo>
                  <a:lnTo>
                    <a:pt x="58194" y="8333"/>
                  </a:lnTo>
                  <a:lnTo>
                    <a:pt x="58194" y="8254"/>
                  </a:lnTo>
                  <a:lnTo>
                    <a:pt x="58194" y="8135"/>
                  </a:lnTo>
                  <a:lnTo>
                    <a:pt x="58214" y="8095"/>
                  </a:lnTo>
                  <a:lnTo>
                    <a:pt x="58254" y="8075"/>
                  </a:lnTo>
                  <a:lnTo>
                    <a:pt x="58333" y="8055"/>
                  </a:lnTo>
                  <a:close/>
                  <a:moveTo>
                    <a:pt x="82341" y="7758"/>
                  </a:moveTo>
                  <a:lnTo>
                    <a:pt x="82440" y="7778"/>
                  </a:lnTo>
                  <a:lnTo>
                    <a:pt x="82519" y="7817"/>
                  </a:lnTo>
                  <a:lnTo>
                    <a:pt x="82599" y="7857"/>
                  </a:lnTo>
                  <a:lnTo>
                    <a:pt x="82658" y="7936"/>
                  </a:lnTo>
                  <a:lnTo>
                    <a:pt x="82718" y="7996"/>
                  </a:lnTo>
                  <a:lnTo>
                    <a:pt x="82757" y="8075"/>
                  </a:lnTo>
                  <a:lnTo>
                    <a:pt x="82777" y="8174"/>
                  </a:lnTo>
                  <a:lnTo>
                    <a:pt x="82777" y="8254"/>
                  </a:lnTo>
                  <a:lnTo>
                    <a:pt x="82777" y="8333"/>
                  </a:lnTo>
                  <a:lnTo>
                    <a:pt x="82737" y="8432"/>
                  </a:lnTo>
                  <a:lnTo>
                    <a:pt x="82718" y="8492"/>
                  </a:lnTo>
                  <a:lnTo>
                    <a:pt x="82658" y="8571"/>
                  </a:lnTo>
                  <a:lnTo>
                    <a:pt x="82599" y="8631"/>
                  </a:lnTo>
                  <a:lnTo>
                    <a:pt x="82519" y="8670"/>
                  </a:lnTo>
                  <a:lnTo>
                    <a:pt x="82420" y="8690"/>
                  </a:lnTo>
                  <a:lnTo>
                    <a:pt x="82202" y="8690"/>
                  </a:lnTo>
                  <a:lnTo>
                    <a:pt x="82102" y="8651"/>
                  </a:lnTo>
                  <a:lnTo>
                    <a:pt x="82023" y="8611"/>
                  </a:lnTo>
                  <a:lnTo>
                    <a:pt x="81964" y="8551"/>
                  </a:lnTo>
                  <a:lnTo>
                    <a:pt x="81924" y="8472"/>
                  </a:lnTo>
                  <a:lnTo>
                    <a:pt x="81884" y="8393"/>
                  </a:lnTo>
                  <a:lnTo>
                    <a:pt x="81864" y="8313"/>
                  </a:lnTo>
                  <a:lnTo>
                    <a:pt x="81864" y="8234"/>
                  </a:lnTo>
                  <a:lnTo>
                    <a:pt x="81864" y="8135"/>
                  </a:lnTo>
                  <a:lnTo>
                    <a:pt x="81904" y="8055"/>
                  </a:lnTo>
                  <a:lnTo>
                    <a:pt x="81924" y="7976"/>
                  </a:lnTo>
                  <a:lnTo>
                    <a:pt x="81983" y="7897"/>
                  </a:lnTo>
                  <a:lnTo>
                    <a:pt x="82043" y="7837"/>
                  </a:lnTo>
                  <a:lnTo>
                    <a:pt x="82122" y="7797"/>
                  </a:lnTo>
                  <a:lnTo>
                    <a:pt x="82222" y="7758"/>
                  </a:lnTo>
                  <a:close/>
                  <a:moveTo>
                    <a:pt x="87301" y="8373"/>
                  </a:moveTo>
                  <a:lnTo>
                    <a:pt x="87321" y="8512"/>
                  </a:lnTo>
                  <a:lnTo>
                    <a:pt x="87321" y="8571"/>
                  </a:lnTo>
                  <a:lnTo>
                    <a:pt x="87301" y="8631"/>
                  </a:lnTo>
                  <a:lnTo>
                    <a:pt x="87281" y="8690"/>
                  </a:lnTo>
                  <a:lnTo>
                    <a:pt x="87043" y="8690"/>
                  </a:lnTo>
                  <a:lnTo>
                    <a:pt x="87023" y="8631"/>
                  </a:lnTo>
                  <a:lnTo>
                    <a:pt x="87003" y="8591"/>
                  </a:lnTo>
                  <a:lnTo>
                    <a:pt x="87003" y="8512"/>
                  </a:lnTo>
                  <a:lnTo>
                    <a:pt x="87023" y="8393"/>
                  </a:lnTo>
                  <a:lnTo>
                    <a:pt x="87301" y="8373"/>
                  </a:lnTo>
                  <a:close/>
                  <a:moveTo>
                    <a:pt x="67142" y="7599"/>
                  </a:moveTo>
                  <a:lnTo>
                    <a:pt x="67261" y="7619"/>
                  </a:lnTo>
                  <a:lnTo>
                    <a:pt x="67380" y="7678"/>
                  </a:lnTo>
                  <a:lnTo>
                    <a:pt x="67480" y="7778"/>
                  </a:lnTo>
                  <a:lnTo>
                    <a:pt x="67519" y="7877"/>
                  </a:lnTo>
                  <a:lnTo>
                    <a:pt x="67559" y="7976"/>
                  </a:lnTo>
                  <a:lnTo>
                    <a:pt x="67559" y="8174"/>
                  </a:lnTo>
                  <a:lnTo>
                    <a:pt x="67559" y="8254"/>
                  </a:lnTo>
                  <a:lnTo>
                    <a:pt x="67559" y="8313"/>
                  </a:lnTo>
                  <a:lnTo>
                    <a:pt x="67519" y="8432"/>
                  </a:lnTo>
                  <a:lnTo>
                    <a:pt x="67440" y="8551"/>
                  </a:lnTo>
                  <a:lnTo>
                    <a:pt x="67341" y="8631"/>
                  </a:lnTo>
                  <a:lnTo>
                    <a:pt x="67242" y="8690"/>
                  </a:lnTo>
                  <a:lnTo>
                    <a:pt x="67142" y="8710"/>
                  </a:lnTo>
                  <a:lnTo>
                    <a:pt x="66904" y="8710"/>
                  </a:lnTo>
                  <a:lnTo>
                    <a:pt x="66785" y="8690"/>
                  </a:lnTo>
                  <a:lnTo>
                    <a:pt x="66686" y="8651"/>
                  </a:lnTo>
                  <a:lnTo>
                    <a:pt x="66587" y="8591"/>
                  </a:lnTo>
                  <a:lnTo>
                    <a:pt x="66527" y="8492"/>
                  </a:lnTo>
                  <a:lnTo>
                    <a:pt x="66468" y="8393"/>
                  </a:lnTo>
                  <a:lnTo>
                    <a:pt x="66448" y="8293"/>
                  </a:lnTo>
                  <a:lnTo>
                    <a:pt x="66428" y="8174"/>
                  </a:lnTo>
                  <a:lnTo>
                    <a:pt x="66428" y="8055"/>
                  </a:lnTo>
                  <a:lnTo>
                    <a:pt x="66448" y="7956"/>
                  </a:lnTo>
                  <a:lnTo>
                    <a:pt x="66468" y="7857"/>
                  </a:lnTo>
                  <a:lnTo>
                    <a:pt x="66527" y="7758"/>
                  </a:lnTo>
                  <a:lnTo>
                    <a:pt x="66587" y="7678"/>
                  </a:lnTo>
                  <a:lnTo>
                    <a:pt x="66686" y="7619"/>
                  </a:lnTo>
                  <a:lnTo>
                    <a:pt x="66785" y="7599"/>
                  </a:lnTo>
                  <a:close/>
                  <a:moveTo>
                    <a:pt x="65039" y="7817"/>
                  </a:moveTo>
                  <a:lnTo>
                    <a:pt x="65138" y="7837"/>
                  </a:lnTo>
                  <a:lnTo>
                    <a:pt x="65238" y="7857"/>
                  </a:lnTo>
                  <a:lnTo>
                    <a:pt x="65317" y="7897"/>
                  </a:lnTo>
                  <a:lnTo>
                    <a:pt x="65416" y="7956"/>
                  </a:lnTo>
                  <a:lnTo>
                    <a:pt x="65496" y="8016"/>
                  </a:lnTo>
                  <a:lnTo>
                    <a:pt x="65575" y="8115"/>
                  </a:lnTo>
                  <a:lnTo>
                    <a:pt x="65634" y="8194"/>
                  </a:lnTo>
                  <a:lnTo>
                    <a:pt x="65654" y="8293"/>
                  </a:lnTo>
                  <a:lnTo>
                    <a:pt x="65654" y="8412"/>
                  </a:lnTo>
                  <a:lnTo>
                    <a:pt x="65634" y="8512"/>
                  </a:lnTo>
                  <a:lnTo>
                    <a:pt x="65595" y="8591"/>
                  </a:lnTo>
                  <a:lnTo>
                    <a:pt x="65535" y="8690"/>
                  </a:lnTo>
                  <a:lnTo>
                    <a:pt x="65476" y="8770"/>
                  </a:lnTo>
                  <a:lnTo>
                    <a:pt x="65396" y="8829"/>
                  </a:lnTo>
                  <a:lnTo>
                    <a:pt x="65297" y="8889"/>
                  </a:lnTo>
                  <a:lnTo>
                    <a:pt x="65198" y="8928"/>
                  </a:lnTo>
                  <a:lnTo>
                    <a:pt x="65079" y="8948"/>
                  </a:lnTo>
                  <a:lnTo>
                    <a:pt x="64960" y="8928"/>
                  </a:lnTo>
                  <a:lnTo>
                    <a:pt x="64861" y="8869"/>
                  </a:lnTo>
                  <a:lnTo>
                    <a:pt x="64682" y="8730"/>
                  </a:lnTo>
                  <a:lnTo>
                    <a:pt x="64603" y="8651"/>
                  </a:lnTo>
                  <a:lnTo>
                    <a:pt x="64543" y="8551"/>
                  </a:lnTo>
                  <a:lnTo>
                    <a:pt x="64523" y="8452"/>
                  </a:lnTo>
                  <a:lnTo>
                    <a:pt x="64543" y="8333"/>
                  </a:lnTo>
                  <a:lnTo>
                    <a:pt x="64563" y="8234"/>
                  </a:lnTo>
                  <a:lnTo>
                    <a:pt x="64623" y="8135"/>
                  </a:lnTo>
                  <a:lnTo>
                    <a:pt x="64682" y="8055"/>
                  </a:lnTo>
                  <a:lnTo>
                    <a:pt x="64761" y="7976"/>
                  </a:lnTo>
                  <a:lnTo>
                    <a:pt x="64841" y="7897"/>
                  </a:lnTo>
                  <a:lnTo>
                    <a:pt x="64940" y="7837"/>
                  </a:lnTo>
                  <a:lnTo>
                    <a:pt x="65039" y="7817"/>
                  </a:lnTo>
                  <a:close/>
                  <a:moveTo>
                    <a:pt x="80456" y="7916"/>
                  </a:moveTo>
                  <a:lnTo>
                    <a:pt x="80575" y="7936"/>
                  </a:lnTo>
                  <a:lnTo>
                    <a:pt x="80674" y="7996"/>
                  </a:lnTo>
                  <a:lnTo>
                    <a:pt x="80793" y="8055"/>
                  </a:lnTo>
                  <a:lnTo>
                    <a:pt x="80892" y="8135"/>
                  </a:lnTo>
                  <a:lnTo>
                    <a:pt x="80952" y="8234"/>
                  </a:lnTo>
                  <a:lnTo>
                    <a:pt x="80991" y="8333"/>
                  </a:lnTo>
                  <a:lnTo>
                    <a:pt x="80991" y="8393"/>
                  </a:lnTo>
                  <a:lnTo>
                    <a:pt x="80972" y="8452"/>
                  </a:lnTo>
                  <a:lnTo>
                    <a:pt x="80952" y="8551"/>
                  </a:lnTo>
                  <a:lnTo>
                    <a:pt x="80932" y="8651"/>
                  </a:lnTo>
                  <a:lnTo>
                    <a:pt x="80872" y="8750"/>
                  </a:lnTo>
                  <a:lnTo>
                    <a:pt x="80793" y="8849"/>
                  </a:lnTo>
                  <a:lnTo>
                    <a:pt x="80714" y="8908"/>
                  </a:lnTo>
                  <a:lnTo>
                    <a:pt x="80614" y="8968"/>
                  </a:lnTo>
                  <a:lnTo>
                    <a:pt x="80515" y="9008"/>
                  </a:lnTo>
                  <a:lnTo>
                    <a:pt x="80396" y="9028"/>
                  </a:lnTo>
                  <a:lnTo>
                    <a:pt x="80297" y="9008"/>
                  </a:lnTo>
                  <a:lnTo>
                    <a:pt x="80198" y="8968"/>
                  </a:lnTo>
                  <a:lnTo>
                    <a:pt x="80099" y="8908"/>
                  </a:lnTo>
                  <a:lnTo>
                    <a:pt x="80019" y="8829"/>
                  </a:lnTo>
                  <a:lnTo>
                    <a:pt x="79940" y="8750"/>
                  </a:lnTo>
                  <a:lnTo>
                    <a:pt x="79900" y="8651"/>
                  </a:lnTo>
                  <a:lnTo>
                    <a:pt x="79860" y="8532"/>
                  </a:lnTo>
                  <a:lnTo>
                    <a:pt x="79860" y="8432"/>
                  </a:lnTo>
                  <a:lnTo>
                    <a:pt x="79860" y="8333"/>
                  </a:lnTo>
                  <a:lnTo>
                    <a:pt x="79900" y="8254"/>
                  </a:lnTo>
                  <a:lnTo>
                    <a:pt x="79960" y="8174"/>
                  </a:lnTo>
                  <a:lnTo>
                    <a:pt x="80019" y="8095"/>
                  </a:lnTo>
                  <a:lnTo>
                    <a:pt x="80099" y="8016"/>
                  </a:lnTo>
                  <a:lnTo>
                    <a:pt x="80178" y="7976"/>
                  </a:lnTo>
                  <a:lnTo>
                    <a:pt x="80277" y="7936"/>
                  </a:lnTo>
                  <a:lnTo>
                    <a:pt x="80356" y="7916"/>
                  </a:lnTo>
                  <a:close/>
                  <a:moveTo>
                    <a:pt x="63214" y="8095"/>
                  </a:moveTo>
                  <a:lnTo>
                    <a:pt x="63313" y="8115"/>
                  </a:lnTo>
                  <a:lnTo>
                    <a:pt x="63452" y="8174"/>
                  </a:lnTo>
                  <a:lnTo>
                    <a:pt x="63531" y="8194"/>
                  </a:lnTo>
                  <a:lnTo>
                    <a:pt x="63591" y="8234"/>
                  </a:lnTo>
                  <a:lnTo>
                    <a:pt x="63650" y="8313"/>
                  </a:lnTo>
                  <a:lnTo>
                    <a:pt x="63690" y="8412"/>
                  </a:lnTo>
                  <a:lnTo>
                    <a:pt x="63730" y="8611"/>
                  </a:lnTo>
                  <a:lnTo>
                    <a:pt x="63750" y="8651"/>
                  </a:lnTo>
                  <a:lnTo>
                    <a:pt x="63730" y="8710"/>
                  </a:lnTo>
                  <a:lnTo>
                    <a:pt x="63690" y="8829"/>
                  </a:lnTo>
                  <a:lnTo>
                    <a:pt x="63631" y="8928"/>
                  </a:lnTo>
                  <a:lnTo>
                    <a:pt x="63571" y="9008"/>
                  </a:lnTo>
                  <a:lnTo>
                    <a:pt x="63492" y="9067"/>
                  </a:lnTo>
                  <a:lnTo>
                    <a:pt x="63412" y="9107"/>
                  </a:lnTo>
                  <a:lnTo>
                    <a:pt x="63234" y="9147"/>
                  </a:lnTo>
                  <a:lnTo>
                    <a:pt x="63214" y="9186"/>
                  </a:lnTo>
                  <a:lnTo>
                    <a:pt x="63154" y="9186"/>
                  </a:lnTo>
                  <a:lnTo>
                    <a:pt x="63134" y="9147"/>
                  </a:lnTo>
                  <a:lnTo>
                    <a:pt x="62976" y="9087"/>
                  </a:lnTo>
                  <a:lnTo>
                    <a:pt x="62857" y="9028"/>
                  </a:lnTo>
                  <a:lnTo>
                    <a:pt x="62797" y="8988"/>
                  </a:lnTo>
                  <a:lnTo>
                    <a:pt x="62757" y="8948"/>
                  </a:lnTo>
                  <a:lnTo>
                    <a:pt x="62718" y="8889"/>
                  </a:lnTo>
                  <a:lnTo>
                    <a:pt x="62678" y="8789"/>
                  </a:lnTo>
                  <a:lnTo>
                    <a:pt x="62658" y="8611"/>
                  </a:lnTo>
                  <a:lnTo>
                    <a:pt x="62658" y="8512"/>
                  </a:lnTo>
                  <a:lnTo>
                    <a:pt x="62698" y="8432"/>
                  </a:lnTo>
                  <a:lnTo>
                    <a:pt x="62738" y="8333"/>
                  </a:lnTo>
                  <a:lnTo>
                    <a:pt x="62797" y="8274"/>
                  </a:lnTo>
                  <a:lnTo>
                    <a:pt x="62857" y="8214"/>
                  </a:lnTo>
                  <a:lnTo>
                    <a:pt x="62936" y="8155"/>
                  </a:lnTo>
                  <a:lnTo>
                    <a:pt x="63035" y="8115"/>
                  </a:lnTo>
                  <a:lnTo>
                    <a:pt x="63134" y="8095"/>
                  </a:lnTo>
                  <a:close/>
                  <a:moveTo>
                    <a:pt x="85297" y="8393"/>
                  </a:moveTo>
                  <a:lnTo>
                    <a:pt x="85376" y="8412"/>
                  </a:lnTo>
                  <a:lnTo>
                    <a:pt x="85495" y="8512"/>
                  </a:lnTo>
                  <a:lnTo>
                    <a:pt x="85614" y="8651"/>
                  </a:lnTo>
                  <a:lnTo>
                    <a:pt x="85634" y="8710"/>
                  </a:lnTo>
                  <a:lnTo>
                    <a:pt x="85654" y="8770"/>
                  </a:lnTo>
                  <a:lnTo>
                    <a:pt x="85654" y="8829"/>
                  </a:lnTo>
                  <a:lnTo>
                    <a:pt x="85614" y="8889"/>
                  </a:lnTo>
                  <a:lnTo>
                    <a:pt x="85515" y="9028"/>
                  </a:lnTo>
                  <a:lnTo>
                    <a:pt x="85396" y="9127"/>
                  </a:lnTo>
                  <a:lnTo>
                    <a:pt x="85337" y="9166"/>
                  </a:lnTo>
                  <a:lnTo>
                    <a:pt x="85277" y="9186"/>
                  </a:lnTo>
                  <a:lnTo>
                    <a:pt x="85218" y="9166"/>
                  </a:lnTo>
                  <a:lnTo>
                    <a:pt x="85138" y="9147"/>
                  </a:lnTo>
                  <a:lnTo>
                    <a:pt x="85019" y="9047"/>
                  </a:lnTo>
                  <a:lnTo>
                    <a:pt x="84900" y="8928"/>
                  </a:lnTo>
                  <a:lnTo>
                    <a:pt x="84880" y="8849"/>
                  </a:lnTo>
                  <a:lnTo>
                    <a:pt x="84860" y="8789"/>
                  </a:lnTo>
                  <a:lnTo>
                    <a:pt x="84860" y="8730"/>
                  </a:lnTo>
                  <a:lnTo>
                    <a:pt x="84900" y="8670"/>
                  </a:lnTo>
                  <a:lnTo>
                    <a:pt x="84999" y="8532"/>
                  </a:lnTo>
                  <a:lnTo>
                    <a:pt x="85118" y="8432"/>
                  </a:lnTo>
                  <a:lnTo>
                    <a:pt x="85178" y="8393"/>
                  </a:lnTo>
                  <a:close/>
                  <a:moveTo>
                    <a:pt x="61349" y="8412"/>
                  </a:moveTo>
                  <a:lnTo>
                    <a:pt x="61428" y="8432"/>
                  </a:lnTo>
                  <a:lnTo>
                    <a:pt x="61508" y="8472"/>
                  </a:lnTo>
                  <a:lnTo>
                    <a:pt x="61587" y="8512"/>
                  </a:lnTo>
                  <a:lnTo>
                    <a:pt x="61646" y="8571"/>
                  </a:lnTo>
                  <a:lnTo>
                    <a:pt x="61706" y="8651"/>
                  </a:lnTo>
                  <a:lnTo>
                    <a:pt x="61746" y="8750"/>
                  </a:lnTo>
                  <a:lnTo>
                    <a:pt x="61765" y="8849"/>
                  </a:lnTo>
                  <a:lnTo>
                    <a:pt x="61746" y="8948"/>
                  </a:lnTo>
                  <a:lnTo>
                    <a:pt x="61726" y="9047"/>
                  </a:lnTo>
                  <a:lnTo>
                    <a:pt x="61666" y="9127"/>
                  </a:lnTo>
                  <a:lnTo>
                    <a:pt x="61607" y="9186"/>
                  </a:lnTo>
                  <a:lnTo>
                    <a:pt x="61547" y="9246"/>
                  </a:lnTo>
                  <a:lnTo>
                    <a:pt x="61468" y="9285"/>
                  </a:lnTo>
                  <a:lnTo>
                    <a:pt x="61369" y="9305"/>
                  </a:lnTo>
                  <a:lnTo>
                    <a:pt x="61289" y="9325"/>
                  </a:lnTo>
                  <a:lnTo>
                    <a:pt x="61210" y="9305"/>
                  </a:lnTo>
                  <a:lnTo>
                    <a:pt x="61111" y="9285"/>
                  </a:lnTo>
                  <a:lnTo>
                    <a:pt x="61031" y="9266"/>
                  </a:lnTo>
                  <a:lnTo>
                    <a:pt x="60972" y="9206"/>
                  </a:lnTo>
                  <a:lnTo>
                    <a:pt x="60912" y="9147"/>
                  </a:lnTo>
                  <a:lnTo>
                    <a:pt x="60853" y="9067"/>
                  </a:lnTo>
                  <a:lnTo>
                    <a:pt x="60833" y="8988"/>
                  </a:lnTo>
                  <a:lnTo>
                    <a:pt x="60813" y="8869"/>
                  </a:lnTo>
                  <a:lnTo>
                    <a:pt x="60833" y="8770"/>
                  </a:lnTo>
                  <a:lnTo>
                    <a:pt x="60853" y="8670"/>
                  </a:lnTo>
                  <a:lnTo>
                    <a:pt x="60892" y="8591"/>
                  </a:lnTo>
                  <a:lnTo>
                    <a:pt x="60952" y="8532"/>
                  </a:lnTo>
                  <a:lnTo>
                    <a:pt x="61011" y="8472"/>
                  </a:lnTo>
                  <a:lnTo>
                    <a:pt x="61091" y="8432"/>
                  </a:lnTo>
                  <a:lnTo>
                    <a:pt x="61170" y="8412"/>
                  </a:lnTo>
                  <a:close/>
                  <a:moveTo>
                    <a:pt x="83511" y="8551"/>
                  </a:moveTo>
                  <a:lnTo>
                    <a:pt x="83610" y="8571"/>
                  </a:lnTo>
                  <a:lnTo>
                    <a:pt x="83690" y="8611"/>
                  </a:lnTo>
                  <a:lnTo>
                    <a:pt x="83749" y="8670"/>
                  </a:lnTo>
                  <a:lnTo>
                    <a:pt x="83809" y="8730"/>
                  </a:lnTo>
                  <a:lnTo>
                    <a:pt x="83868" y="8809"/>
                  </a:lnTo>
                  <a:lnTo>
                    <a:pt x="83888" y="8889"/>
                  </a:lnTo>
                  <a:lnTo>
                    <a:pt x="83908" y="9008"/>
                  </a:lnTo>
                  <a:lnTo>
                    <a:pt x="83908" y="9127"/>
                  </a:lnTo>
                  <a:lnTo>
                    <a:pt x="83868" y="9206"/>
                  </a:lnTo>
                  <a:lnTo>
                    <a:pt x="83829" y="9285"/>
                  </a:lnTo>
                  <a:lnTo>
                    <a:pt x="83769" y="9365"/>
                  </a:lnTo>
                  <a:lnTo>
                    <a:pt x="83690" y="9424"/>
                  </a:lnTo>
                  <a:lnTo>
                    <a:pt x="83610" y="9444"/>
                  </a:lnTo>
                  <a:lnTo>
                    <a:pt x="83531" y="9484"/>
                  </a:lnTo>
                  <a:lnTo>
                    <a:pt x="83352" y="9484"/>
                  </a:lnTo>
                  <a:lnTo>
                    <a:pt x="83253" y="9464"/>
                  </a:lnTo>
                  <a:lnTo>
                    <a:pt x="83174" y="9424"/>
                  </a:lnTo>
                  <a:lnTo>
                    <a:pt x="83114" y="9385"/>
                  </a:lnTo>
                  <a:lnTo>
                    <a:pt x="83055" y="9305"/>
                  </a:lnTo>
                  <a:lnTo>
                    <a:pt x="82995" y="9226"/>
                  </a:lnTo>
                  <a:lnTo>
                    <a:pt x="82975" y="9147"/>
                  </a:lnTo>
                  <a:lnTo>
                    <a:pt x="82956" y="9028"/>
                  </a:lnTo>
                  <a:lnTo>
                    <a:pt x="82956" y="8928"/>
                  </a:lnTo>
                  <a:lnTo>
                    <a:pt x="82995" y="8829"/>
                  </a:lnTo>
                  <a:lnTo>
                    <a:pt x="83035" y="8750"/>
                  </a:lnTo>
                  <a:lnTo>
                    <a:pt x="83095" y="8670"/>
                  </a:lnTo>
                  <a:lnTo>
                    <a:pt x="83174" y="8631"/>
                  </a:lnTo>
                  <a:lnTo>
                    <a:pt x="83253" y="8591"/>
                  </a:lnTo>
                  <a:lnTo>
                    <a:pt x="83333" y="8571"/>
                  </a:lnTo>
                  <a:lnTo>
                    <a:pt x="83432" y="8551"/>
                  </a:lnTo>
                  <a:close/>
                  <a:moveTo>
                    <a:pt x="59424" y="8710"/>
                  </a:moveTo>
                  <a:lnTo>
                    <a:pt x="59504" y="8730"/>
                  </a:lnTo>
                  <a:lnTo>
                    <a:pt x="59623" y="8829"/>
                  </a:lnTo>
                  <a:lnTo>
                    <a:pt x="59742" y="8968"/>
                  </a:lnTo>
                  <a:lnTo>
                    <a:pt x="59762" y="9028"/>
                  </a:lnTo>
                  <a:lnTo>
                    <a:pt x="59781" y="9087"/>
                  </a:lnTo>
                  <a:lnTo>
                    <a:pt x="59781" y="9147"/>
                  </a:lnTo>
                  <a:lnTo>
                    <a:pt x="59742" y="9206"/>
                  </a:lnTo>
                  <a:lnTo>
                    <a:pt x="59642" y="9345"/>
                  </a:lnTo>
                  <a:lnTo>
                    <a:pt x="59523" y="9444"/>
                  </a:lnTo>
                  <a:lnTo>
                    <a:pt x="59464" y="9484"/>
                  </a:lnTo>
                  <a:lnTo>
                    <a:pt x="59404" y="9504"/>
                  </a:lnTo>
                  <a:lnTo>
                    <a:pt x="59345" y="9484"/>
                  </a:lnTo>
                  <a:lnTo>
                    <a:pt x="59265" y="9464"/>
                  </a:lnTo>
                  <a:lnTo>
                    <a:pt x="59146" y="9365"/>
                  </a:lnTo>
                  <a:lnTo>
                    <a:pt x="59027" y="9226"/>
                  </a:lnTo>
                  <a:lnTo>
                    <a:pt x="59008" y="9166"/>
                  </a:lnTo>
                  <a:lnTo>
                    <a:pt x="58988" y="9107"/>
                  </a:lnTo>
                  <a:lnTo>
                    <a:pt x="58988" y="9047"/>
                  </a:lnTo>
                  <a:lnTo>
                    <a:pt x="59027" y="8988"/>
                  </a:lnTo>
                  <a:lnTo>
                    <a:pt x="59127" y="8849"/>
                  </a:lnTo>
                  <a:lnTo>
                    <a:pt x="59246" y="8750"/>
                  </a:lnTo>
                  <a:lnTo>
                    <a:pt x="59305" y="8710"/>
                  </a:lnTo>
                  <a:close/>
                  <a:moveTo>
                    <a:pt x="57639" y="9107"/>
                  </a:moveTo>
                  <a:lnTo>
                    <a:pt x="57718" y="9166"/>
                  </a:lnTo>
                  <a:lnTo>
                    <a:pt x="57777" y="9246"/>
                  </a:lnTo>
                  <a:lnTo>
                    <a:pt x="57797" y="9325"/>
                  </a:lnTo>
                  <a:lnTo>
                    <a:pt x="57797" y="9405"/>
                  </a:lnTo>
                  <a:lnTo>
                    <a:pt x="57758" y="9484"/>
                  </a:lnTo>
                  <a:lnTo>
                    <a:pt x="57698" y="9543"/>
                  </a:lnTo>
                  <a:lnTo>
                    <a:pt x="57579" y="9563"/>
                  </a:lnTo>
                  <a:lnTo>
                    <a:pt x="57480" y="9563"/>
                  </a:lnTo>
                  <a:lnTo>
                    <a:pt x="57400" y="9504"/>
                  </a:lnTo>
                  <a:lnTo>
                    <a:pt x="57341" y="9444"/>
                  </a:lnTo>
                  <a:lnTo>
                    <a:pt x="57321" y="9345"/>
                  </a:lnTo>
                  <a:lnTo>
                    <a:pt x="57321" y="9266"/>
                  </a:lnTo>
                  <a:lnTo>
                    <a:pt x="57361" y="9186"/>
                  </a:lnTo>
                  <a:lnTo>
                    <a:pt x="57440" y="9127"/>
                  </a:lnTo>
                  <a:lnTo>
                    <a:pt x="57539" y="9107"/>
                  </a:lnTo>
                  <a:close/>
                  <a:moveTo>
                    <a:pt x="88293" y="9246"/>
                  </a:moveTo>
                  <a:lnTo>
                    <a:pt x="88372" y="9266"/>
                  </a:lnTo>
                  <a:lnTo>
                    <a:pt x="88392" y="9285"/>
                  </a:lnTo>
                  <a:lnTo>
                    <a:pt x="88432" y="9305"/>
                  </a:lnTo>
                  <a:lnTo>
                    <a:pt x="88452" y="9365"/>
                  </a:lnTo>
                  <a:lnTo>
                    <a:pt x="88452" y="9444"/>
                  </a:lnTo>
                  <a:lnTo>
                    <a:pt x="88452" y="9504"/>
                  </a:lnTo>
                  <a:lnTo>
                    <a:pt x="88491" y="9563"/>
                  </a:lnTo>
                  <a:lnTo>
                    <a:pt x="88293" y="9583"/>
                  </a:lnTo>
                  <a:lnTo>
                    <a:pt x="88194" y="9583"/>
                  </a:lnTo>
                  <a:lnTo>
                    <a:pt x="88134" y="9563"/>
                  </a:lnTo>
                  <a:lnTo>
                    <a:pt x="88114" y="9524"/>
                  </a:lnTo>
                  <a:lnTo>
                    <a:pt x="88114" y="9424"/>
                  </a:lnTo>
                  <a:lnTo>
                    <a:pt x="88134" y="9266"/>
                  </a:lnTo>
                  <a:lnTo>
                    <a:pt x="88293" y="9246"/>
                  </a:lnTo>
                  <a:close/>
                  <a:moveTo>
                    <a:pt x="64285" y="8789"/>
                  </a:moveTo>
                  <a:lnTo>
                    <a:pt x="64384" y="8809"/>
                  </a:lnTo>
                  <a:lnTo>
                    <a:pt x="64484" y="8869"/>
                  </a:lnTo>
                  <a:lnTo>
                    <a:pt x="64583" y="8928"/>
                  </a:lnTo>
                  <a:lnTo>
                    <a:pt x="64682" y="9008"/>
                  </a:lnTo>
                  <a:lnTo>
                    <a:pt x="64761" y="9107"/>
                  </a:lnTo>
                  <a:lnTo>
                    <a:pt x="64821" y="9206"/>
                  </a:lnTo>
                  <a:lnTo>
                    <a:pt x="64861" y="9325"/>
                  </a:lnTo>
                  <a:lnTo>
                    <a:pt x="64861" y="9424"/>
                  </a:lnTo>
                  <a:lnTo>
                    <a:pt x="64841" y="9543"/>
                  </a:lnTo>
                  <a:lnTo>
                    <a:pt x="64781" y="9662"/>
                  </a:lnTo>
                  <a:lnTo>
                    <a:pt x="64702" y="9781"/>
                  </a:lnTo>
                  <a:lnTo>
                    <a:pt x="64603" y="9881"/>
                  </a:lnTo>
                  <a:lnTo>
                    <a:pt x="64484" y="9960"/>
                  </a:lnTo>
                  <a:lnTo>
                    <a:pt x="64365" y="10020"/>
                  </a:lnTo>
                  <a:lnTo>
                    <a:pt x="64246" y="10039"/>
                  </a:lnTo>
                  <a:lnTo>
                    <a:pt x="64107" y="10039"/>
                  </a:lnTo>
                  <a:lnTo>
                    <a:pt x="64007" y="9980"/>
                  </a:lnTo>
                  <a:lnTo>
                    <a:pt x="63908" y="9920"/>
                  </a:lnTo>
                  <a:lnTo>
                    <a:pt x="63809" y="9841"/>
                  </a:lnTo>
                  <a:lnTo>
                    <a:pt x="63730" y="9742"/>
                  </a:lnTo>
                  <a:lnTo>
                    <a:pt x="63650" y="9643"/>
                  </a:lnTo>
                  <a:lnTo>
                    <a:pt x="63611" y="9524"/>
                  </a:lnTo>
                  <a:lnTo>
                    <a:pt x="63591" y="9424"/>
                  </a:lnTo>
                  <a:lnTo>
                    <a:pt x="63611" y="9305"/>
                  </a:lnTo>
                  <a:lnTo>
                    <a:pt x="63650" y="9206"/>
                  </a:lnTo>
                  <a:lnTo>
                    <a:pt x="63710" y="9107"/>
                  </a:lnTo>
                  <a:lnTo>
                    <a:pt x="63789" y="9008"/>
                  </a:lnTo>
                  <a:lnTo>
                    <a:pt x="63869" y="8928"/>
                  </a:lnTo>
                  <a:lnTo>
                    <a:pt x="63968" y="8869"/>
                  </a:lnTo>
                  <a:lnTo>
                    <a:pt x="64067" y="8809"/>
                  </a:lnTo>
                  <a:lnTo>
                    <a:pt x="64186" y="8789"/>
                  </a:lnTo>
                  <a:close/>
                  <a:moveTo>
                    <a:pt x="86448" y="9266"/>
                  </a:moveTo>
                  <a:lnTo>
                    <a:pt x="86507" y="9285"/>
                  </a:lnTo>
                  <a:lnTo>
                    <a:pt x="86567" y="9345"/>
                  </a:lnTo>
                  <a:lnTo>
                    <a:pt x="86626" y="9385"/>
                  </a:lnTo>
                  <a:lnTo>
                    <a:pt x="86686" y="9444"/>
                  </a:lnTo>
                  <a:lnTo>
                    <a:pt x="86725" y="9524"/>
                  </a:lnTo>
                  <a:lnTo>
                    <a:pt x="86765" y="9583"/>
                  </a:lnTo>
                  <a:lnTo>
                    <a:pt x="86765" y="9662"/>
                  </a:lnTo>
                  <a:lnTo>
                    <a:pt x="86765" y="9722"/>
                  </a:lnTo>
                  <a:lnTo>
                    <a:pt x="86725" y="9801"/>
                  </a:lnTo>
                  <a:lnTo>
                    <a:pt x="86686" y="9861"/>
                  </a:lnTo>
                  <a:lnTo>
                    <a:pt x="86626" y="9920"/>
                  </a:lnTo>
                  <a:lnTo>
                    <a:pt x="86567" y="9980"/>
                  </a:lnTo>
                  <a:lnTo>
                    <a:pt x="86507" y="10020"/>
                  </a:lnTo>
                  <a:lnTo>
                    <a:pt x="86428" y="10039"/>
                  </a:lnTo>
                  <a:lnTo>
                    <a:pt x="86368" y="10059"/>
                  </a:lnTo>
                  <a:lnTo>
                    <a:pt x="86289" y="10039"/>
                  </a:lnTo>
                  <a:lnTo>
                    <a:pt x="86229" y="10020"/>
                  </a:lnTo>
                  <a:lnTo>
                    <a:pt x="86170" y="9980"/>
                  </a:lnTo>
                  <a:lnTo>
                    <a:pt x="86110" y="9920"/>
                  </a:lnTo>
                  <a:lnTo>
                    <a:pt x="86051" y="9861"/>
                  </a:lnTo>
                  <a:lnTo>
                    <a:pt x="86011" y="9801"/>
                  </a:lnTo>
                  <a:lnTo>
                    <a:pt x="85971" y="9722"/>
                  </a:lnTo>
                  <a:lnTo>
                    <a:pt x="85971" y="9662"/>
                  </a:lnTo>
                  <a:lnTo>
                    <a:pt x="85971" y="9583"/>
                  </a:lnTo>
                  <a:lnTo>
                    <a:pt x="86011" y="9524"/>
                  </a:lnTo>
                  <a:lnTo>
                    <a:pt x="86051" y="9444"/>
                  </a:lnTo>
                  <a:lnTo>
                    <a:pt x="86110" y="9385"/>
                  </a:lnTo>
                  <a:lnTo>
                    <a:pt x="86170" y="9325"/>
                  </a:lnTo>
                  <a:lnTo>
                    <a:pt x="86229" y="9285"/>
                  </a:lnTo>
                  <a:lnTo>
                    <a:pt x="86309" y="9266"/>
                  </a:lnTo>
                  <a:close/>
                  <a:moveTo>
                    <a:pt x="62500" y="9107"/>
                  </a:moveTo>
                  <a:lnTo>
                    <a:pt x="62619" y="9127"/>
                  </a:lnTo>
                  <a:lnTo>
                    <a:pt x="62718" y="9166"/>
                  </a:lnTo>
                  <a:lnTo>
                    <a:pt x="62797" y="9226"/>
                  </a:lnTo>
                  <a:lnTo>
                    <a:pt x="62857" y="9305"/>
                  </a:lnTo>
                  <a:lnTo>
                    <a:pt x="62916" y="9405"/>
                  </a:lnTo>
                  <a:lnTo>
                    <a:pt x="62936" y="9524"/>
                  </a:lnTo>
                  <a:lnTo>
                    <a:pt x="62956" y="9662"/>
                  </a:lnTo>
                  <a:lnTo>
                    <a:pt x="62956" y="9781"/>
                  </a:lnTo>
                  <a:lnTo>
                    <a:pt x="62916" y="9881"/>
                  </a:lnTo>
                  <a:lnTo>
                    <a:pt x="62877" y="9980"/>
                  </a:lnTo>
                  <a:lnTo>
                    <a:pt x="62817" y="10059"/>
                  </a:lnTo>
                  <a:lnTo>
                    <a:pt x="62738" y="10119"/>
                  </a:lnTo>
                  <a:lnTo>
                    <a:pt x="62638" y="10178"/>
                  </a:lnTo>
                  <a:lnTo>
                    <a:pt x="62519" y="10198"/>
                  </a:lnTo>
                  <a:lnTo>
                    <a:pt x="62400" y="10218"/>
                  </a:lnTo>
                  <a:lnTo>
                    <a:pt x="62281" y="10198"/>
                  </a:lnTo>
                  <a:lnTo>
                    <a:pt x="62162" y="10178"/>
                  </a:lnTo>
                  <a:lnTo>
                    <a:pt x="62063" y="10119"/>
                  </a:lnTo>
                  <a:lnTo>
                    <a:pt x="61984" y="10059"/>
                  </a:lnTo>
                  <a:lnTo>
                    <a:pt x="61924" y="9980"/>
                  </a:lnTo>
                  <a:lnTo>
                    <a:pt x="61884" y="9881"/>
                  </a:lnTo>
                  <a:lnTo>
                    <a:pt x="61845" y="9781"/>
                  </a:lnTo>
                  <a:lnTo>
                    <a:pt x="61845" y="9662"/>
                  </a:lnTo>
                  <a:lnTo>
                    <a:pt x="61845" y="9543"/>
                  </a:lnTo>
                  <a:lnTo>
                    <a:pt x="61884" y="9424"/>
                  </a:lnTo>
                  <a:lnTo>
                    <a:pt x="61924" y="9325"/>
                  </a:lnTo>
                  <a:lnTo>
                    <a:pt x="61984" y="9246"/>
                  </a:lnTo>
                  <a:lnTo>
                    <a:pt x="62063" y="9186"/>
                  </a:lnTo>
                  <a:lnTo>
                    <a:pt x="62142" y="9147"/>
                  </a:lnTo>
                  <a:lnTo>
                    <a:pt x="62242" y="9107"/>
                  </a:lnTo>
                  <a:close/>
                  <a:moveTo>
                    <a:pt x="60575" y="9424"/>
                  </a:moveTo>
                  <a:lnTo>
                    <a:pt x="60674" y="9444"/>
                  </a:lnTo>
                  <a:lnTo>
                    <a:pt x="60754" y="9484"/>
                  </a:lnTo>
                  <a:lnTo>
                    <a:pt x="60813" y="9543"/>
                  </a:lnTo>
                  <a:lnTo>
                    <a:pt x="60892" y="9603"/>
                  </a:lnTo>
                  <a:lnTo>
                    <a:pt x="60932" y="9682"/>
                  </a:lnTo>
                  <a:lnTo>
                    <a:pt x="60952" y="9781"/>
                  </a:lnTo>
                  <a:lnTo>
                    <a:pt x="60972" y="9901"/>
                  </a:lnTo>
                  <a:lnTo>
                    <a:pt x="60952" y="10000"/>
                  </a:lnTo>
                  <a:lnTo>
                    <a:pt x="60932" y="10099"/>
                  </a:lnTo>
                  <a:lnTo>
                    <a:pt x="60892" y="10178"/>
                  </a:lnTo>
                  <a:lnTo>
                    <a:pt x="60833" y="10238"/>
                  </a:lnTo>
                  <a:lnTo>
                    <a:pt x="60754" y="10297"/>
                  </a:lnTo>
                  <a:lnTo>
                    <a:pt x="60674" y="10337"/>
                  </a:lnTo>
                  <a:lnTo>
                    <a:pt x="60575" y="10357"/>
                  </a:lnTo>
                  <a:lnTo>
                    <a:pt x="60416" y="10357"/>
                  </a:lnTo>
                  <a:lnTo>
                    <a:pt x="60317" y="10337"/>
                  </a:lnTo>
                  <a:lnTo>
                    <a:pt x="60238" y="10297"/>
                  </a:lnTo>
                  <a:lnTo>
                    <a:pt x="60178" y="10238"/>
                  </a:lnTo>
                  <a:lnTo>
                    <a:pt x="60099" y="10178"/>
                  </a:lnTo>
                  <a:lnTo>
                    <a:pt x="60059" y="10099"/>
                  </a:lnTo>
                  <a:lnTo>
                    <a:pt x="60039" y="10000"/>
                  </a:lnTo>
                  <a:lnTo>
                    <a:pt x="60019" y="9901"/>
                  </a:lnTo>
                  <a:lnTo>
                    <a:pt x="60039" y="9781"/>
                  </a:lnTo>
                  <a:lnTo>
                    <a:pt x="60059" y="9682"/>
                  </a:lnTo>
                  <a:lnTo>
                    <a:pt x="60099" y="9603"/>
                  </a:lnTo>
                  <a:lnTo>
                    <a:pt x="60178" y="9543"/>
                  </a:lnTo>
                  <a:lnTo>
                    <a:pt x="60238" y="9484"/>
                  </a:lnTo>
                  <a:lnTo>
                    <a:pt x="60317" y="9444"/>
                  </a:lnTo>
                  <a:lnTo>
                    <a:pt x="60416" y="9424"/>
                  </a:lnTo>
                  <a:close/>
                  <a:moveTo>
                    <a:pt x="89463" y="10059"/>
                  </a:moveTo>
                  <a:lnTo>
                    <a:pt x="89463" y="10238"/>
                  </a:lnTo>
                  <a:lnTo>
                    <a:pt x="89463" y="10317"/>
                  </a:lnTo>
                  <a:lnTo>
                    <a:pt x="89444" y="10337"/>
                  </a:lnTo>
                  <a:lnTo>
                    <a:pt x="89424" y="10357"/>
                  </a:lnTo>
                  <a:lnTo>
                    <a:pt x="89206" y="10357"/>
                  </a:lnTo>
                  <a:lnTo>
                    <a:pt x="89166" y="10337"/>
                  </a:lnTo>
                  <a:lnTo>
                    <a:pt x="89166" y="10317"/>
                  </a:lnTo>
                  <a:lnTo>
                    <a:pt x="89146" y="10238"/>
                  </a:lnTo>
                  <a:lnTo>
                    <a:pt x="89146" y="10059"/>
                  </a:lnTo>
                  <a:close/>
                  <a:moveTo>
                    <a:pt x="84622" y="9424"/>
                  </a:moveTo>
                  <a:lnTo>
                    <a:pt x="84702" y="9464"/>
                  </a:lnTo>
                  <a:lnTo>
                    <a:pt x="84781" y="9504"/>
                  </a:lnTo>
                  <a:lnTo>
                    <a:pt x="84860" y="9583"/>
                  </a:lnTo>
                  <a:lnTo>
                    <a:pt x="84900" y="9662"/>
                  </a:lnTo>
                  <a:lnTo>
                    <a:pt x="84920" y="9762"/>
                  </a:lnTo>
                  <a:lnTo>
                    <a:pt x="84940" y="9881"/>
                  </a:lnTo>
                  <a:lnTo>
                    <a:pt x="84940" y="9980"/>
                  </a:lnTo>
                  <a:lnTo>
                    <a:pt x="84920" y="10079"/>
                  </a:lnTo>
                  <a:lnTo>
                    <a:pt x="84880" y="10178"/>
                  </a:lnTo>
                  <a:lnTo>
                    <a:pt x="84821" y="10238"/>
                  </a:lnTo>
                  <a:lnTo>
                    <a:pt x="84761" y="10297"/>
                  </a:lnTo>
                  <a:lnTo>
                    <a:pt x="84662" y="10337"/>
                  </a:lnTo>
                  <a:lnTo>
                    <a:pt x="84583" y="10357"/>
                  </a:lnTo>
                  <a:lnTo>
                    <a:pt x="84464" y="10377"/>
                  </a:lnTo>
                  <a:lnTo>
                    <a:pt x="84364" y="10357"/>
                  </a:lnTo>
                  <a:lnTo>
                    <a:pt x="84265" y="10337"/>
                  </a:lnTo>
                  <a:lnTo>
                    <a:pt x="84186" y="10317"/>
                  </a:lnTo>
                  <a:lnTo>
                    <a:pt x="84126" y="10258"/>
                  </a:lnTo>
                  <a:lnTo>
                    <a:pt x="84067" y="10198"/>
                  </a:lnTo>
                  <a:lnTo>
                    <a:pt x="84027" y="10139"/>
                  </a:lnTo>
                  <a:lnTo>
                    <a:pt x="84007" y="10039"/>
                  </a:lnTo>
                  <a:lnTo>
                    <a:pt x="83987" y="9940"/>
                  </a:lnTo>
                  <a:lnTo>
                    <a:pt x="83987" y="9841"/>
                  </a:lnTo>
                  <a:lnTo>
                    <a:pt x="84007" y="9742"/>
                  </a:lnTo>
                  <a:lnTo>
                    <a:pt x="84027" y="9662"/>
                  </a:lnTo>
                  <a:lnTo>
                    <a:pt x="84067" y="9583"/>
                  </a:lnTo>
                  <a:lnTo>
                    <a:pt x="84126" y="9524"/>
                  </a:lnTo>
                  <a:lnTo>
                    <a:pt x="84206" y="9464"/>
                  </a:lnTo>
                  <a:lnTo>
                    <a:pt x="84285" y="9444"/>
                  </a:lnTo>
                  <a:lnTo>
                    <a:pt x="84404" y="9424"/>
                  </a:lnTo>
                  <a:close/>
                  <a:moveTo>
                    <a:pt x="58730" y="9742"/>
                  </a:moveTo>
                  <a:lnTo>
                    <a:pt x="58809" y="9781"/>
                  </a:lnTo>
                  <a:lnTo>
                    <a:pt x="58869" y="9821"/>
                  </a:lnTo>
                  <a:lnTo>
                    <a:pt x="58928" y="9861"/>
                  </a:lnTo>
                  <a:lnTo>
                    <a:pt x="58948" y="9940"/>
                  </a:lnTo>
                  <a:lnTo>
                    <a:pt x="58988" y="10020"/>
                  </a:lnTo>
                  <a:lnTo>
                    <a:pt x="58988" y="10119"/>
                  </a:lnTo>
                  <a:lnTo>
                    <a:pt x="58988" y="10198"/>
                  </a:lnTo>
                  <a:lnTo>
                    <a:pt x="58968" y="10278"/>
                  </a:lnTo>
                  <a:lnTo>
                    <a:pt x="58948" y="10357"/>
                  </a:lnTo>
                  <a:lnTo>
                    <a:pt x="58908" y="10416"/>
                  </a:lnTo>
                  <a:lnTo>
                    <a:pt x="58849" y="10456"/>
                  </a:lnTo>
                  <a:lnTo>
                    <a:pt x="58789" y="10496"/>
                  </a:lnTo>
                  <a:lnTo>
                    <a:pt x="58710" y="10516"/>
                  </a:lnTo>
                  <a:lnTo>
                    <a:pt x="58611" y="10535"/>
                  </a:lnTo>
                  <a:lnTo>
                    <a:pt x="58512" y="10516"/>
                  </a:lnTo>
                  <a:lnTo>
                    <a:pt x="58432" y="10516"/>
                  </a:lnTo>
                  <a:lnTo>
                    <a:pt x="58353" y="10476"/>
                  </a:lnTo>
                  <a:lnTo>
                    <a:pt x="58293" y="10436"/>
                  </a:lnTo>
                  <a:lnTo>
                    <a:pt x="58254" y="10397"/>
                  </a:lnTo>
                  <a:lnTo>
                    <a:pt x="58214" y="10317"/>
                  </a:lnTo>
                  <a:lnTo>
                    <a:pt x="58194" y="10238"/>
                  </a:lnTo>
                  <a:lnTo>
                    <a:pt x="58194" y="10139"/>
                  </a:lnTo>
                  <a:lnTo>
                    <a:pt x="58214" y="9960"/>
                  </a:lnTo>
                  <a:lnTo>
                    <a:pt x="58234" y="9901"/>
                  </a:lnTo>
                  <a:lnTo>
                    <a:pt x="58273" y="9841"/>
                  </a:lnTo>
                  <a:lnTo>
                    <a:pt x="58333" y="9801"/>
                  </a:lnTo>
                  <a:lnTo>
                    <a:pt x="58392" y="9762"/>
                  </a:lnTo>
                  <a:lnTo>
                    <a:pt x="58472" y="9742"/>
                  </a:lnTo>
                  <a:close/>
                  <a:moveTo>
                    <a:pt x="56686" y="10139"/>
                  </a:moveTo>
                  <a:lnTo>
                    <a:pt x="56785" y="10158"/>
                  </a:lnTo>
                  <a:lnTo>
                    <a:pt x="56865" y="10198"/>
                  </a:lnTo>
                  <a:lnTo>
                    <a:pt x="56904" y="10278"/>
                  </a:lnTo>
                  <a:lnTo>
                    <a:pt x="56924" y="10357"/>
                  </a:lnTo>
                  <a:lnTo>
                    <a:pt x="56904" y="10456"/>
                  </a:lnTo>
                  <a:lnTo>
                    <a:pt x="56865" y="10535"/>
                  </a:lnTo>
                  <a:lnTo>
                    <a:pt x="56785" y="10595"/>
                  </a:lnTo>
                  <a:lnTo>
                    <a:pt x="56686" y="10615"/>
                  </a:lnTo>
                  <a:lnTo>
                    <a:pt x="56587" y="10595"/>
                  </a:lnTo>
                  <a:lnTo>
                    <a:pt x="56508" y="10535"/>
                  </a:lnTo>
                  <a:lnTo>
                    <a:pt x="56468" y="10456"/>
                  </a:lnTo>
                  <a:lnTo>
                    <a:pt x="56448" y="10377"/>
                  </a:lnTo>
                  <a:lnTo>
                    <a:pt x="56468" y="10278"/>
                  </a:lnTo>
                  <a:lnTo>
                    <a:pt x="56508" y="10198"/>
                  </a:lnTo>
                  <a:lnTo>
                    <a:pt x="56567" y="10158"/>
                  </a:lnTo>
                  <a:lnTo>
                    <a:pt x="56686" y="10139"/>
                  </a:lnTo>
                  <a:close/>
                  <a:moveTo>
                    <a:pt x="87460" y="10059"/>
                  </a:moveTo>
                  <a:lnTo>
                    <a:pt x="87539" y="10079"/>
                  </a:lnTo>
                  <a:lnTo>
                    <a:pt x="87598" y="10119"/>
                  </a:lnTo>
                  <a:lnTo>
                    <a:pt x="87658" y="10178"/>
                  </a:lnTo>
                  <a:lnTo>
                    <a:pt x="87717" y="10238"/>
                  </a:lnTo>
                  <a:lnTo>
                    <a:pt x="87757" y="10317"/>
                  </a:lnTo>
                  <a:lnTo>
                    <a:pt x="87797" y="10377"/>
                  </a:lnTo>
                  <a:lnTo>
                    <a:pt x="87797" y="10456"/>
                  </a:lnTo>
                  <a:lnTo>
                    <a:pt x="87797" y="10516"/>
                  </a:lnTo>
                  <a:lnTo>
                    <a:pt x="87757" y="10595"/>
                  </a:lnTo>
                  <a:lnTo>
                    <a:pt x="87717" y="10654"/>
                  </a:lnTo>
                  <a:lnTo>
                    <a:pt x="87658" y="10714"/>
                  </a:lnTo>
                  <a:lnTo>
                    <a:pt x="87598" y="10774"/>
                  </a:lnTo>
                  <a:lnTo>
                    <a:pt x="87539" y="10813"/>
                  </a:lnTo>
                  <a:lnTo>
                    <a:pt x="87460" y="10833"/>
                  </a:lnTo>
                  <a:lnTo>
                    <a:pt x="87400" y="10853"/>
                  </a:lnTo>
                  <a:lnTo>
                    <a:pt x="87340" y="10833"/>
                  </a:lnTo>
                  <a:lnTo>
                    <a:pt x="87261" y="10813"/>
                  </a:lnTo>
                  <a:lnTo>
                    <a:pt x="87202" y="10774"/>
                  </a:lnTo>
                  <a:lnTo>
                    <a:pt x="87142" y="10714"/>
                  </a:lnTo>
                  <a:lnTo>
                    <a:pt x="87083" y="10654"/>
                  </a:lnTo>
                  <a:lnTo>
                    <a:pt x="87043" y="10595"/>
                  </a:lnTo>
                  <a:lnTo>
                    <a:pt x="87003" y="10516"/>
                  </a:lnTo>
                  <a:lnTo>
                    <a:pt x="87003" y="10456"/>
                  </a:lnTo>
                  <a:lnTo>
                    <a:pt x="87003" y="10377"/>
                  </a:lnTo>
                  <a:lnTo>
                    <a:pt x="87043" y="10317"/>
                  </a:lnTo>
                  <a:lnTo>
                    <a:pt x="87083" y="10238"/>
                  </a:lnTo>
                  <a:lnTo>
                    <a:pt x="87142" y="10178"/>
                  </a:lnTo>
                  <a:lnTo>
                    <a:pt x="87202" y="10119"/>
                  </a:lnTo>
                  <a:lnTo>
                    <a:pt x="87261" y="10079"/>
                  </a:lnTo>
                  <a:lnTo>
                    <a:pt x="87340" y="10059"/>
                  </a:lnTo>
                  <a:close/>
                  <a:moveTo>
                    <a:pt x="85495" y="10119"/>
                  </a:moveTo>
                  <a:lnTo>
                    <a:pt x="85515" y="10139"/>
                  </a:lnTo>
                  <a:lnTo>
                    <a:pt x="85555" y="10158"/>
                  </a:lnTo>
                  <a:lnTo>
                    <a:pt x="85634" y="10178"/>
                  </a:lnTo>
                  <a:lnTo>
                    <a:pt x="85753" y="10218"/>
                  </a:lnTo>
                  <a:lnTo>
                    <a:pt x="85833" y="10278"/>
                  </a:lnTo>
                  <a:lnTo>
                    <a:pt x="85892" y="10337"/>
                  </a:lnTo>
                  <a:lnTo>
                    <a:pt x="85991" y="10535"/>
                  </a:lnTo>
                  <a:lnTo>
                    <a:pt x="86031" y="10635"/>
                  </a:lnTo>
                  <a:lnTo>
                    <a:pt x="86011" y="10754"/>
                  </a:lnTo>
                  <a:lnTo>
                    <a:pt x="85971" y="10932"/>
                  </a:lnTo>
                  <a:lnTo>
                    <a:pt x="85952" y="11012"/>
                  </a:lnTo>
                  <a:lnTo>
                    <a:pt x="85892" y="11071"/>
                  </a:lnTo>
                  <a:lnTo>
                    <a:pt x="85813" y="11131"/>
                  </a:lnTo>
                  <a:lnTo>
                    <a:pt x="85714" y="11170"/>
                  </a:lnTo>
                  <a:lnTo>
                    <a:pt x="85614" y="11210"/>
                  </a:lnTo>
                  <a:lnTo>
                    <a:pt x="85396" y="11210"/>
                  </a:lnTo>
                  <a:lnTo>
                    <a:pt x="85297" y="11190"/>
                  </a:lnTo>
                  <a:lnTo>
                    <a:pt x="85198" y="11150"/>
                  </a:lnTo>
                  <a:lnTo>
                    <a:pt x="85118" y="11091"/>
                  </a:lnTo>
                  <a:lnTo>
                    <a:pt x="85059" y="11012"/>
                  </a:lnTo>
                  <a:lnTo>
                    <a:pt x="85019" y="10932"/>
                  </a:lnTo>
                  <a:lnTo>
                    <a:pt x="84979" y="10813"/>
                  </a:lnTo>
                  <a:lnTo>
                    <a:pt x="84960" y="10714"/>
                  </a:lnTo>
                  <a:lnTo>
                    <a:pt x="84960" y="10615"/>
                  </a:lnTo>
                  <a:lnTo>
                    <a:pt x="84979" y="10516"/>
                  </a:lnTo>
                  <a:lnTo>
                    <a:pt x="85019" y="10416"/>
                  </a:lnTo>
                  <a:lnTo>
                    <a:pt x="85079" y="10337"/>
                  </a:lnTo>
                  <a:lnTo>
                    <a:pt x="85118" y="10297"/>
                  </a:lnTo>
                  <a:lnTo>
                    <a:pt x="85178" y="10278"/>
                  </a:lnTo>
                  <a:lnTo>
                    <a:pt x="85277" y="10218"/>
                  </a:lnTo>
                  <a:lnTo>
                    <a:pt x="85436" y="10158"/>
                  </a:lnTo>
                  <a:lnTo>
                    <a:pt x="85456" y="10119"/>
                  </a:lnTo>
                  <a:close/>
                  <a:moveTo>
                    <a:pt x="90356" y="10952"/>
                  </a:moveTo>
                  <a:lnTo>
                    <a:pt x="90436" y="10992"/>
                  </a:lnTo>
                  <a:lnTo>
                    <a:pt x="90535" y="11071"/>
                  </a:lnTo>
                  <a:lnTo>
                    <a:pt x="90436" y="11190"/>
                  </a:lnTo>
                  <a:lnTo>
                    <a:pt x="90376" y="11230"/>
                  </a:lnTo>
                  <a:lnTo>
                    <a:pt x="90317" y="11230"/>
                  </a:lnTo>
                  <a:lnTo>
                    <a:pt x="90257" y="11210"/>
                  </a:lnTo>
                  <a:lnTo>
                    <a:pt x="90217" y="11170"/>
                  </a:lnTo>
                  <a:lnTo>
                    <a:pt x="90178" y="11131"/>
                  </a:lnTo>
                  <a:lnTo>
                    <a:pt x="90178" y="11071"/>
                  </a:lnTo>
                  <a:lnTo>
                    <a:pt x="90217" y="11012"/>
                  </a:lnTo>
                  <a:lnTo>
                    <a:pt x="90257" y="10972"/>
                  </a:lnTo>
                  <a:lnTo>
                    <a:pt x="90297" y="10952"/>
                  </a:lnTo>
                  <a:close/>
                  <a:moveTo>
                    <a:pt x="59642" y="10456"/>
                  </a:moveTo>
                  <a:lnTo>
                    <a:pt x="59762" y="10476"/>
                  </a:lnTo>
                  <a:lnTo>
                    <a:pt x="59861" y="10516"/>
                  </a:lnTo>
                  <a:lnTo>
                    <a:pt x="59960" y="10575"/>
                  </a:lnTo>
                  <a:lnTo>
                    <a:pt x="60039" y="10654"/>
                  </a:lnTo>
                  <a:lnTo>
                    <a:pt x="60099" y="10754"/>
                  </a:lnTo>
                  <a:lnTo>
                    <a:pt x="60158" y="10853"/>
                  </a:lnTo>
                  <a:lnTo>
                    <a:pt x="60178" y="10952"/>
                  </a:lnTo>
                  <a:lnTo>
                    <a:pt x="60178" y="11051"/>
                  </a:lnTo>
                  <a:lnTo>
                    <a:pt x="60138" y="11170"/>
                  </a:lnTo>
                  <a:lnTo>
                    <a:pt x="60099" y="11270"/>
                  </a:lnTo>
                  <a:lnTo>
                    <a:pt x="60039" y="11349"/>
                  </a:lnTo>
                  <a:lnTo>
                    <a:pt x="59960" y="11428"/>
                  </a:lnTo>
                  <a:lnTo>
                    <a:pt x="59861" y="11488"/>
                  </a:lnTo>
                  <a:lnTo>
                    <a:pt x="59762" y="11527"/>
                  </a:lnTo>
                  <a:lnTo>
                    <a:pt x="59662" y="11547"/>
                  </a:lnTo>
                  <a:lnTo>
                    <a:pt x="59563" y="11547"/>
                  </a:lnTo>
                  <a:lnTo>
                    <a:pt x="59464" y="11527"/>
                  </a:lnTo>
                  <a:lnTo>
                    <a:pt x="59365" y="11468"/>
                  </a:lnTo>
                  <a:lnTo>
                    <a:pt x="59265" y="11408"/>
                  </a:lnTo>
                  <a:lnTo>
                    <a:pt x="59186" y="11329"/>
                  </a:lnTo>
                  <a:lnTo>
                    <a:pt x="59127" y="11250"/>
                  </a:lnTo>
                  <a:lnTo>
                    <a:pt x="59087" y="11150"/>
                  </a:lnTo>
                  <a:lnTo>
                    <a:pt x="59067" y="11051"/>
                  </a:lnTo>
                  <a:lnTo>
                    <a:pt x="59067" y="10952"/>
                  </a:lnTo>
                  <a:lnTo>
                    <a:pt x="59087" y="10853"/>
                  </a:lnTo>
                  <a:lnTo>
                    <a:pt x="59146" y="10754"/>
                  </a:lnTo>
                  <a:lnTo>
                    <a:pt x="59206" y="10674"/>
                  </a:lnTo>
                  <a:lnTo>
                    <a:pt x="59265" y="10595"/>
                  </a:lnTo>
                  <a:lnTo>
                    <a:pt x="59365" y="10535"/>
                  </a:lnTo>
                  <a:lnTo>
                    <a:pt x="59444" y="10476"/>
                  </a:lnTo>
                  <a:lnTo>
                    <a:pt x="59543" y="10456"/>
                  </a:lnTo>
                  <a:close/>
                  <a:moveTo>
                    <a:pt x="57817" y="10774"/>
                  </a:moveTo>
                  <a:lnTo>
                    <a:pt x="57896" y="10793"/>
                  </a:lnTo>
                  <a:lnTo>
                    <a:pt x="57976" y="10833"/>
                  </a:lnTo>
                  <a:lnTo>
                    <a:pt x="58055" y="10893"/>
                  </a:lnTo>
                  <a:lnTo>
                    <a:pt x="58115" y="10952"/>
                  </a:lnTo>
                  <a:lnTo>
                    <a:pt x="58194" y="11031"/>
                  </a:lnTo>
                  <a:lnTo>
                    <a:pt x="58234" y="11111"/>
                  </a:lnTo>
                  <a:lnTo>
                    <a:pt x="58273" y="11190"/>
                  </a:lnTo>
                  <a:lnTo>
                    <a:pt x="58273" y="11270"/>
                  </a:lnTo>
                  <a:lnTo>
                    <a:pt x="58254" y="11349"/>
                  </a:lnTo>
                  <a:lnTo>
                    <a:pt x="58214" y="11408"/>
                  </a:lnTo>
                  <a:lnTo>
                    <a:pt x="58154" y="11488"/>
                  </a:lnTo>
                  <a:lnTo>
                    <a:pt x="58075" y="11567"/>
                  </a:lnTo>
                  <a:lnTo>
                    <a:pt x="58016" y="11627"/>
                  </a:lnTo>
                  <a:lnTo>
                    <a:pt x="57936" y="11686"/>
                  </a:lnTo>
                  <a:lnTo>
                    <a:pt x="57857" y="11706"/>
                  </a:lnTo>
                  <a:lnTo>
                    <a:pt x="57698" y="11706"/>
                  </a:lnTo>
                  <a:lnTo>
                    <a:pt x="57619" y="11666"/>
                  </a:lnTo>
                  <a:lnTo>
                    <a:pt x="57559" y="11607"/>
                  </a:lnTo>
                  <a:lnTo>
                    <a:pt x="57480" y="11527"/>
                  </a:lnTo>
                  <a:lnTo>
                    <a:pt x="57420" y="11448"/>
                  </a:lnTo>
                  <a:lnTo>
                    <a:pt x="57361" y="11369"/>
                  </a:lnTo>
                  <a:lnTo>
                    <a:pt x="57321" y="11289"/>
                  </a:lnTo>
                  <a:lnTo>
                    <a:pt x="57321" y="11230"/>
                  </a:lnTo>
                  <a:lnTo>
                    <a:pt x="57341" y="11150"/>
                  </a:lnTo>
                  <a:lnTo>
                    <a:pt x="57381" y="11071"/>
                  </a:lnTo>
                  <a:lnTo>
                    <a:pt x="57440" y="10992"/>
                  </a:lnTo>
                  <a:lnTo>
                    <a:pt x="57500" y="10912"/>
                  </a:lnTo>
                  <a:lnTo>
                    <a:pt x="57579" y="10853"/>
                  </a:lnTo>
                  <a:lnTo>
                    <a:pt x="57678" y="10793"/>
                  </a:lnTo>
                  <a:lnTo>
                    <a:pt x="57758" y="10774"/>
                  </a:lnTo>
                  <a:close/>
                  <a:moveTo>
                    <a:pt x="54047" y="11567"/>
                  </a:moveTo>
                  <a:lnTo>
                    <a:pt x="54067" y="11627"/>
                  </a:lnTo>
                  <a:lnTo>
                    <a:pt x="54047" y="11647"/>
                  </a:lnTo>
                  <a:lnTo>
                    <a:pt x="54027" y="11686"/>
                  </a:lnTo>
                  <a:lnTo>
                    <a:pt x="54008" y="11726"/>
                  </a:lnTo>
                  <a:lnTo>
                    <a:pt x="53968" y="11726"/>
                  </a:lnTo>
                  <a:lnTo>
                    <a:pt x="53908" y="11686"/>
                  </a:lnTo>
                  <a:lnTo>
                    <a:pt x="54047" y="11567"/>
                  </a:lnTo>
                  <a:close/>
                  <a:moveTo>
                    <a:pt x="88511" y="10932"/>
                  </a:moveTo>
                  <a:lnTo>
                    <a:pt x="88590" y="10972"/>
                  </a:lnTo>
                  <a:lnTo>
                    <a:pt x="88650" y="11012"/>
                  </a:lnTo>
                  <a:lnTo>
                    <a:pt x="88710" y="11071"/>
                  </a:lnTo>
                  <a:lnTo>
                    <a:pt x="88769" y="11131"/>
                  </a:lnTo>
                  <a:lnTo>
                    <a:pt x="88789" y="11190"/>
                  </a:lnTo>
                  <a:lnTo>
                    <a:pt x="88829" y="11270"/>
                  </a:lnTo>
                  <a:lnTo>
                    <a:pt x="88829" y="11329"/>
                  </a:lnTo>
                  <a:lnTo>
                    <a:pt x="88809" y="11408"/>
                  </a:lnTo>
                  <a:lnTo>
                    <a:pt x="88789" y="11468"/>
                  </a:lnTo>
                  <a:lnTo>
                    <a:pt x="88749" y="11547"/>
                  </a:lnTo>
                  <a:lnTo>
                    <a:pt x="88690" y="11607"/>
                  </a:lnTo>
                  <a:lnTo>
                    <a:pt x="88630" y="11647"/>
                  </a:lnTo>
                  <a:lnTo>
                    <a:pt x="88551" y="11686"/>
                  </a:lnTo>
                  <a:lnTo>
                    <a:pt x="88491" y="11706"/>
                  </a:lnTo>
                  <a:lnTo>
                    <a:pt x="88412" y="11726"/>
                  </a:lnTo>
                  <a:lnTo>
                    <a:pt x="88352" y="11706"/>
                  </a:lnTo>
                  <a:lnTo>
                    <a:pt x="88273" y="11666"/>
                  </a:lnTo>
                  <a:lnTo>
                    <a:pt x="88214" y="11627"/>
                  </a:lnTo>
                  <a:lnTo>
                    <a:pt x="88154" y="11567"/>
                  </a:lnTo>
                  <a:lnTo>
                    <a:pt x="88094" y="11508"/>
                  </a:lnTo>
                  <a:lnTo>
                    <a:pt x="88075" y="11448"/>
                  </a:lnTo>
                  <a:lnTo>
                    <a:pt x="88035" y="11369"/>
                  </a:lnTo>
                  <a:lnTo>
                    <a:pt x="88035" y="11309"/>
                  </a:lnTo>
                  <a:lnTo>
                    <a:pt x="88055" y="11230"/>
                  </a:lnTo>
                  <a:lnTo>
                    <a:pt x="88075" y="11170"/>
                  </a:lnTo>
                  <a:lnTo>
                    <a:pt x="88114" y="11111"/>
                  </a:lnTo>
                  <a:lnTo>
                    <a:pt x="88174" y="11051"/>
                  </a:lnTo>
                  <a:lnTo>
                    <a:pt x="88233" y="10992"/>
                  </a:lnTo>
                  <a:lnTo>
                    <a:pt x="88313" y="10952"/>
                  </a:lnTo>
                  <a:lnTo>
                    <a:pt x="88372" y="10932"/>
                  </a:lnTo>
                  <a:close/>
                  <a:moveTo>
                    <a:pt x="55972" y="11170"/>
                  </a:moveTo>
                  <a:lnTo>
                    <a:pt x="56031" y="11190"/>
                  </a:lnTo>
                  <a:lnTo>
                    <a:pt x="56091" y="11230"/>
                  </a:lnTo>
                  <a:lnTo>
                    <a:pt x="56131" y="11270"/>
                  </a:lnTo>
                  <a:lnTo>
                    <a:pt x="56170" y="11329"/>
                  </a:lnTo>
                  <a:lnTo>
                    <a:pt x="56190" y="11389"/>
                  </a:lnTo>
                  <a:lnTo>
                    <a:pt x="56190" y="11508"/>
                  </a:lnTo>
                  <a:lnTo>
                    <a:pt x="56170" y="11627"/>
                  </a:lnTo>
                  <a:lnTo>
                    <a:pt x="56131" y="11666"/>
                  </a:lnTo>
                  <a:lnTo>
                    <a:pt x="56091" y="11726"/>
                  </a:lnTo>
                  <a:lnTo>
                    <a:pt x="56051" y="11766"/>
                  </a:lnTo>
                  <a:lnTo>
                    <a:pt x="55992" y="11785"/>
                  </a:lnTo>
                  <a:lnTo>
                    <a:pt x="55932" y="11805"/>
                  </a:lnTo>
                  <a:lnTo>
                    <a:pt x="55853" y="11785"/>
                  </a:lnTo>
                  <a:lnTo>
                    <a:pt x="55773" y="11785"/>
                  </a:lnTo>
                  <a:lnTo>
                    <a:pt x="55734" y="11746"/>
                  </a:lnTo>
                  <a:lnTo>
                    <a:pt x="55674" y="11706"/>
                  </a:lnTo>
                  <a:lnTo>
                    <a:pt x="55635" y="11666"/>
                  </a:lnTo>
                  <a:lnTo>
                    <a:pt x="55595" y="11567"/>
                  </a:lnTo>
                  <a:lnTo>
                    <a:pt x="55595" y="11448"/>
                  </a:lnTo>
                  <a:lnTo>
                    <a:pt x="55615" y="11349"/>
                  </a:lnTo>
                  <a:lnTo>
                    <a:pt x="55674" y="11250"/>
                  </a:lnTo>
                  <a:lnTo>
                    <a:pt x="55714" y="11210"/>
                  </a:lnTo>
                  <a:lnTo>
                    <a:pt x="55773" y="11190"/>
                  </a:lnTo>
                  <a:lnTo>
                    <a:pt x="55833" y="11170"/>
                  </a:lnTo>
                  <a:close/>
                  <a:moveTo>
                    <a:pt x="91428" y="11885"/>
                  </a:moveTo>
                  <a:lnTo>
                    <a:pt x="91428" y="11904"/>
                  </a:lnTo>
                  <a:lnTo>
                    <a:pt x="91408" y="11964"/>
                  </a:lnTo>
                  <a:lnTo>
                    <a:pt x="91388" y="11924"/>
                  </a:lnTo>
                  <a:lnTo>
                    <a:pt x="91408" y="11885"/>
                  </a:lnTo>
                  <a:close/>
                  <a:moveTo>
                    <a:pt x="86646" y="10932"/>
                  </a:moveTo>
                  <a:lnTo>
                    <a:pt x="86785" y="10992"/>
                  </a:lnTo>
                  <a:lnTo>
                    <a:pt x="86924" y="11051"/>
                  </a:lnTo>
                  <a:lnTo>
                    <a:pt x="87003" y="11111"/>
                  </a:lnTo>
                  <a:lnTo>
                    <a:pt x="87043" y="11150"/>
                  </a:lnTo>
                  <a:lnTo>
                    <a:pt x="87063" y="11210"/>
                  </a:lnTo>
                  <a:lnTo>
                    <a:pt x="87083" y="11289"/>
                  </a:lnTo>
                  <a:lnTo>
                    <a:pt x="87102" y="11389"/>
                  </a:lnTo>
                  <a:lnTo>
                    <a:pt x="87122" y="11448"/>
                  </a:lnTo>
                  <a:lnTo>
                    <a:pt x="87162" y="11488"/>
                  </a:lnTo>
                  <a:lnTo>
                    <a:pt x="87122" y="11527"/>
                  </a:lnTo>
                  <a:lnTo>
                    <a:pt x="87102" y="11567"/>
                  </a:lnTo>
                  <a:lnTo>
                    <a:pt x="87063" y="11686"/>
                  </a:lnTo>
                  <a:lnTo>
                    <a:pt x="87023" y="11805"/>
                  </a:lnTo>
                  <a:lnTo>
                    <a:pt x="87003" y="11845"/>
                  </a:lnTo>
                  <a:lnTo>
                    <a:pt x="86964" y="11885"/>
                  </a:lnTo>
                  <a:lnTo>
                    <a:pt x="86904" y="11924"/>
                  </a:lnTo>
                  <a:lnTo>
                    <a:pt x="86864" y="11924"/>
                  </a:lnTo>
                  <a:lnTo>
                    <a:pt x="86765" y="11964"/>
                  </a:lnTo>
                  <a:lnTo>
                    <a:pt x="86706" y="12004"/>
                  </a:lnTo>
                  <a:lnTo>
                    <a:pt x="86626" y="12043"/>
                  </a:lnTo>
                  <a:lnTo>
                    <a:pt x="86587" y="12023"/>
                  </a:lnTo>
                  <a:lnTo>
                    <a:pt x="86507" y="12023"/>
                  </a:lnTo>
                  <a:lnTo>
                    <a:pt x="86368" y="11944"/>
                  </a:lnTo>
                  <a:lnTo>
                    <a:pt x="86229" y="11865"/>
                  </a:lnTo>
                  <a:lnTo>
                    <a:pt x="86150" y="11785"/>
                  </a:lnTo>
                  <a:lnTo>
                    <a:pt x="86110" y="11706"/>
                  </a:lnTo>
                  <a:lnTo>
                    <a:pt x="86091" y="11607"/>
                  </a:lnTo>
                  <a:lnTo>
                    <a:pt x="86071" y="11508"/>
                  </a:lnTo>
                  <a:lnTo>
                    <a:pt x="86071" y="11428"/>
                  </a:lnTo>
                  <a:lnTo>
                    <a:pt x="86091" y="11329"/>
                  </a:lnTo>
                  <a:lnTo>
                    <a:pt x="86130" y="11230"/>
                  </a:lnTo>
                  <a:lnTo>
                    <a:pt x="86210" y="11131"/>
                  </a:lnTo>
                  <a:lnTo>
                    <a:pt x="86269" y="11051"/>
                  </a:lnTo>
                  <a:lnTo>
                    <a:pt x="86309" y="11031"/>
                  </a:lnTo>
                  <a:lnTo>
                    <a:pt x="86348" y="11031"/>
                  </a:lnTo>
                  <a:lnTo>
                    <a:pt x="86428" y="11012"/>
                  </a:lnTo>
                  <a:lnTo>
                    <a:pt x="86507" y="10952"/>
                  </a:lnTo>
                  <a:lnTo>
                    <a:pt x="86567" y="10932"/>
                  </a:lnTo>
                  <a:close/>
                  <a:moveTo>
                    <a:pt x="89602" y="11726"/>
                  </a:moveTo>
                  <a:lnTo>
                    <a:pt x="89662" y="11766"/>
                  </a:lnTo>
                  <a:lnTo>
                    <a:pt x="89801" y="11865"/>
                  </a:lnTo>
                  <a:lnTo>
                    <a:pt x="89900" y="11984"/>
                  </a:lnTo>
                  <a:lnTo>
                    <a:pt x="89920" y="12063"/>
                  </a:lnTo>
                  <a:lnTo>
                    <a:pt x="89940" y="12123"/>
                  </a:lnTo>
                  <a:lnTo>
                    <a:pt x="89920" y="12182"/>
                  </a:lnTo>
                  <a:lnTo>
                    <a:pt x="89900" y="12242"/>
                  </a:lnTo>
                  <a:lnTo>
                    <a:pt x="89801" y="12361"/>
                  </a:lnTo>
                  <a:lnTo>
                    <a:pt x="89662" y="12460"/>
                  </a:lnTo>
                  <a:lnTo>
                    <a:pt x="89602" y="12500"/>
                  </a:lnTo>
                  <a:lnTo>
                    <a:pt x="89543" y="12520"/>
                  </a:lnTo>
                  <a:lnTo>
                    <a:pt x="89483" y="12500"/>
                  </a:lnTo>
                  <a:lnTo>
                    <a:pt x="89424" y="12460"/>
                  </a:lnTo>
                  <a:lnTo>
                    <a:pt x="89285" y="12361"/>
                  </a:lnTo>
                  <a:lnTo>
                    <a:pt x="89186" y="12242"/>
                  </a:lnTo>
                  <a:lnTo>
                    <a:pt x="89166" y="12182"/>
                  </a:lnTo>
                  <a:lnTo>
                    <a:pt x="89146" y="12123"/>
                  </a:lnTo>
                  <a:lnTo>
                    <a:pt x="89166" y="12063"/>
                  </a:lnTo>
                  <a:lnTo>
                    <a:pt x="89186" y="11984"/>
                  </a:lnTo>
                  <a:lnTo>
                    <a:pt x="89285" y="11865"/>
                  </a:lnTo>
                  <a:lnTo>
                    <a:pt x="89424" y="11766"/>
                  </a:lnTo>
                  <a:lnTo>
                    <a:pt x="89483" y="11726"/>
                  </a:lnTo>
                  <a:close/>
                  <a:moveTo>
                    <a:pt x="58968" y="11488"/>
                  </a:moveTo>
                  <a:lnTo>
                    <a:pt x="59067" y="11527"/>
                  </a:lnTo>
                  <a:lnTo>
                    <a:pt x="59166" y="11567"/>
                  </a:lnTo>
                  <a:lnTo>
                    <a:pt x="59246" y="11627"/>
                  </a:lnTo>
                  <a:lnTo>
                    <a:pt x="59305" y="11706"/>
                  </a:lnTo>
                  <a:lnTo>
                    <a:pt x="59345" y="11805"/>
                  </a:lnTo>
                  <a:lnTo>
                    <a:pt x="59385" y="11924"/>
                  </a:lnTo>
                  <a:lnTo>
                    <a:pt x="59385" y="12043"/>
                  </a:lnTo>
                  <a:lnTo>
                    <a:pt x="59385" y="12162"/>
                  </a:lnTo>
                  <a:lnTo>
                    <a:pt x="59345" y="12262"/>
                  </a:lnTo>
                  <a:lnTo>
                    <a:pt x="59305" y="12361"/>
                  </a:lnTo>
                  <a:lnTo>
                    <a:pt x="59246" y="12440"/>
                  </a:lnTo>
                  <a:lnTo>
                    <a:pt x="59166" y="12500"/>
                  </a:lnTo>
                  <a:lnTo>
                    <a:pt x="59087" y="12539"/>
                  </a:lnTo>
                  <a:lnTo>
                    <a:pt x="58968" y="12579"/>
                  </a:lnTo>
                  <a:lnTo>
                    <a:pt x="58849" y="12599"/>
                  </a:lnTo>
                  <a:lnTo>
                    <a:pt x="58730" y="12579"/>
                  </a:lnTo>
                  <a:lnTo>
                    <a:pt x="58611" y="12559"/>
                  </a:lnTo>
                  <a:lnTo>
                    <a:pt x="58512" y="12520"/>
                  </a:lnTo>
                  <a:lnTo>
                    <a:pt x="58432" y="12440"/>
                  </a:lnTo>
                  <a:lnTo>
                    <a:pt x="58353" y="12361"/>
                  </a:lnTo>
                  <a:lnTo>
                    <a:pt x="58313" y="12262"/>
                  </a:lnTo>
                  <a:lnTo>
                    <a:pt x="58273" y="12162"/>
                  </a:lnTo>
                  <a:lnTo>
                    <a:pt x="58273" y="12023"/>
                  </a:lnTo>
                  <a:lnTo>
                    <a:pt x="58293" y="11904"/>
                  </a:lnTo>
                  <a:lnTo>
                    <a:pt x="58313" y="11805"/>
                  </a:lnTo>
                  <a:lnTo>
                    <a:pt x="58353" y="11706"/>
                  </a:lnTo>
                  <a:lnTo>
                    <a:pt x="58432" y="11627"/>
                  </a:lnTo>
                  <a:lnTo>
                    <a:pt x="58512" y="11567"/>
                  </a:lnTo>
                  <a:lnTo>
                    <a:pt x="58591" y="11508"/>
                  </a:lnTo>
                  <a:lnTo>
                    <a:pt x="58710" y="11488"/>
                  </a:lnTo>
                  <a:close/>
                  <a:moveTo>
                    <a:pt x="57004" y="11825"/>
                  </a:moveTo>
                  <a:lnTo>
                    <a:pt x="57103" y="11845"/>
                  </a:lnTo>
                  <a:lnTo>
                    <a:pt x="57182" y="11885"/>
                  </a:lnTo>
                  <a:lnTo>
                    <a:pt x="57242" y="11924"/>
                  </a:lnTo>
                  <a:lnTo>
                    <a:pt x="57301" y="12004"/>
                  </a:lnTo>
                  <a:lnTo>
                    <a:pt x="57361" y="12063"/>
                  </a:lnTo>
                  <a:lnTo>
                    <a:pt x="57381" y="12162"/>
                  </a:lnTo>
                  <a:lnTo>
                    <a:pt x="57400" y="12281"/>
                  </a:lnTo>
                  <a:lnTo>
                    <a:pt x="57381" y="12381"/>
                  </a:lnTo>
                  <a:lnTo>
                    <a:pt x="57361" y="12480"/>
                  </a:lnTo>
                  <a:lnTo>
                    <a:pt x="57301" y="12559"/>
                  </a:lnTo>
                  <a:lnTo>
                    <a:pt x="57242" y="12619"/>
                  </a:lnTo>
                  <a:lnTo>
                    <a:pt x="57182" y="12658"/>
                  </a:lnTo>
                  <a:lnTo>
                    <a:pt x="57103" y="12698"/>
                  </a:lnTo>
                  <a:lnTo>
                    <a:pt x="57004" y="12718"/>
                  </a:lnTo>
                  <a:lnTo>
                    <a:pt x="56924" y="12738"/>
                  </a:lnTo>
                  <a:lnTo>
                    <a:pt x="56825" y="12718"/>
                  </a:lnTo>
                  <a:lnTo>
                    <a:pt x="56746" y="12698"/>
                  </a:lnTo>
                  <a:lnTo>
                    <a:pt x="56666" y="12658"/>
                  </a:lnTo>
                  <a:lnTo>
                    <a:pt x="56587" y="12619"/>
                  </a:lnTo>
                  <a:lnTo>
                    <a:pt x="56527" y="12559"/>
                  </a:lnTo>
                  <a:lnTo>
                    <a:pt x="56488" y="12480"/>
                  </a:lnTo>
                  <a:lnTo>
                    <a:pt x="56468" y="12381"/>
                  </a:lnTo>
                  <a:lnTo>
                    <a:pt x="56448" y="12281"/>
                  </a:lnTo>
                  <a:lnTo>
                    <a:pt x="56468" y="12162"/>
                  </a:lnTo>
                  <a:lnTo>
                    <a:pt x="56488" y="12083"/>
                  </a:lnTo>
                  <a:lnTo>
                    <a:pt x="56527" y="12004"/>
                  </a:lnTo>
                  <a:lnTo>
                    <a:pt x="56587" y="11924"/>
                  </a:lnTo>
                  <a:lnTo>
                    <a:pt x="56666" y="11885"/>
                  </a:lnTo>
                  <a:lnTo>
                    <a:pt x="56746" y="11845"/>
                  </a:lnTo>
                  <a:lnTo>
                    <a:pt x="56825" y="11825"/>
                  </a:lnTo>
                  <a:close/>
                  <a:moveTo>
                    <a:pt x="55079" y="12202"/>
                  </a:moveTo>
                  <a:lnTo>
                    <a:pt x="55139" y="12222"/>
                  </a:lnTo>
                  <a:lnTo>
                    <a:pt x="55198" y="12242"/>
                  </a:lnTo>
                  <a:lnTo>
                    <a:pt x="55238" y="12281"/>
                  </a:lnTo>
                  <a:lnTo>
                    <a:pt x="55297" y="12400"/>
                  </a:lnTo>
                  <a:lnTo>
                    <a:pt x="55317" y="12520"/>
                  </a:lnTo>
                  <a:lnTo>
                    <a:pt x="55297" y="12619"/>
                  </a:lnTo>
                  <a:lnTo>
                    <a:pt x="55258" y="12738"/>
                  </a:lnTo>
                  <a:lnTo>
                    <a:pt x="55198" y="12777"/>
                  </a:lnTo>
                  <a:lnTo>
                    <a:pt x="55158" y="12797"/>
                  </a:lnTo>
                  <a:lnTo>
                    <a:pt x="55099" y="12817"/>
                  </a:lnTo>
                  <a:lnTo>
                    <a:pt x="55020" y="12837"/>
                  </a:lnTo>
                  <a:lnTo>
                    <a:pt x="54940" y="12817"/>
                  </a:lnTo>
                  <a:lnTo>
                    <a:pt x="54881" y="12797"/>
                  </a:lnTo>
                  <a:lnTo>
                    <a:pt x="54841" y="12777"/>
                  </a:lnTo>
                  <a:lnTo>
                    <a:pt x="54781" y="12718"/>
                  </a:lnTo>
                  <a:lnTo>
                    <a:pt x="54742" y="12619"/>
                  </a:lnTo>
                  <a:lnTo>
                    <a:pt x="54722" y="12520"/>
                  </a:lnTo>
                  <a:lnTo>
                    <a:pt x="54722" y="12400"/>
                  </a:lnTo>
                  <a:lnTo>
                    <a:pt x="54781" y="12301"/>
                  </a:lnTo>
                  <a:lnTo>
                    <a:pt x="54821" y="12262"/>
                  </a:lnTo>
                  <a:lnTo>
                    <a:pt x="54881" y="12222"/>
                  </a:lnTo>
                  <a:lnTo>
                    <a:pt x="54940" y="12202"/>
                  </a:lnTo>
                  <a:close/>
                  <a:moveTo>
                    <a:pt x="87797" y="11885"/>
                  </a:moveTo>
                  <a:lnTo>
                    <a:pt x="87896" y="11924"/>
                  </a:lnTo>
                  <a:lnTo>
                    <a:pt x="87975" y="11984"/>
                  </a:lnTo>
                  <a:lnTo>
                    <a:pt x="88035" y="12043"/>
                  </a:lnTo>
                  <a:lnTo>
                    <a:pt x="88075" y="12123"/>
                  </a:lnTo>
                  <a:lnTo>
                    <a:pt x="88094" y="12222"/>
                  </a:lnTo>
                  <a:lnTo>
                    <a:pt x="88114" y="12341"/>
                  </a:lnTo>
                  <a:lnTo>
                    <a:pt x="88114" y="12460"/>
                  </a:lnTo>
                  <a:lnTo>
                    <a:pt x="88075" y="12559"/>
                  </a:lnTo>
                  <a:lnTo>
                    <a:pt x="88055" y="12639"/>
                  </a:lnTo>
                  <a:lnTo>
                    <a:pt x="87995" y="12698"/>
                  </a:lnTo>
                  <a:lnTo>
                    <a:pt x="87916" y="12758"/>
                  </a:lnTo>
                  <a:lnTo>
                    <a:pt x="87837" y="12797"/>
                  </a:lnTo>
                  <a:lnTo>
                    <a:pt x="87737" y="12817"/>
                  </a:lnTo>
                  <a:lnTo>
                    <a:pt x="87618" y="12837"/>
                  </a:lnTo>
                  <a:lnTo>
                    <a:pt x="87519" y="12817"/>
                  </a:lnTo>
                  <a:lnTo>
                    <a:pt x="87420" y="12797"/>
                  </a:lnTo>
                  <a:lnTo>
                    <a:pt x="87340" y="12758"/>
                  </a:lnTo>
                  <a:lnTo>
                    <a:pt x="87281" y="12718"/>
                  </a:lnTo>
                  <a:lnTo>
                    <a:pt x="87221" y="12658"/>
                  </a:lnTo>
                  <a:lnTo>
                    <a:pt x="87202" y="12579"/>
                  </a:lnTo>
                  <a:lnTo>
                    <a:pt x="87162" y="12480"/>
                  </a:lnTo>
                  <a:lnTo>
                    <a:pt x="87162" y="12381"/>
                  </a:lnTo>
                  <a:lnTo>
                    <a:pt x="87162" y="12281"/>
                  </a:lnTo>
                  <a:lnTo>
                    <a:pt x="87182" y="12182"/>
                  </a:lnTo>
                  <a:lnTo>
                    <a:pt x="87221" y="12103"/>
                  </a:lnTo>
                  <a:lnTo>
                    <a:pt x="87261" y="12023"/>
                  </a:lnTo>
                  <a:lnTo>
                    <a:pt x="87321" y="11964"/>
                  </a:lnTo>
                  <a:lnTo>
                    <a:pt x="87380" y="11924"/>
                  </a:lnTo>
                  <a:lnTo>
                    <a:pt x="87479" y="11885"/>
                  </a:lnTo>
                  <a:close/>
                  <a:moveTo>
                    <a:pt x="53154" y="12599"/>
                  </a:moveTo>
                  <a:lnTo>
                    <a:pt x="53214" y="12658"/>
                  </a:lnTo>
                  <a:lnTo>
                    <a:pt x="53254" y="12698"/>
                  </a:lnTo>
                  <a:lnTo>
                    <a:pt x="53274" y="12738"/>
                  </a:lnTo>
                  <a:lnTo>
                    <a:pt x="53274" y="12758"/>
                  </a:lnTo>
                  <a:lnTo>
                    <a:pt x="53254" y="12797"/>
                  </a:lnTo>
                  <a:lnTo>
                    <a:pt x="53234" y="12837"/>
                  </a:lnTo>
                  <a:lnTo>
                    <a:pt x="53194" y="12877"/>
                  </a:lnTo>
                  <a:lnTo>
                    <a:pt x="53154" y="12896"/>
                  </a:lnTo>
                  <a:lnTo>
                    <a:pt x="53095" y="12877"/>
                  </a:lnTo>
                  <a:lnTo>
                    <a:pt x="53016" y="12837"/>
                  </a:lnTo>
                  <a:lnTo>
                    <a:pt x="52956" y="12797"/>
                  </a:lnTo>
                  <a:lnTo>
                    <a:pt x="53154" y="12599"/>
                  </a:lnTo>
                  <a:close/>
                  <a:moveTo>
                    <a:pt x="90555" y="12599"/>
                  </a:moveTo>
                  <a:lnTo>
                    <a:pt x="90674" y="12619"/>
                  </a:lnTo>
                  <a:lnTo>
                    <a:pt x="90733" y="12639"/>
                  </a:lnTo>
                  <a:lnTo>
                    <a:pt x="90793" y="12678"/>
                  </a:lnTo>
                  <a:lnTo>
                    <a:pt x="90833" y="12718"/>
                  </a:lnTo>
                  <a:lnTo>
                    <a:pt x="90872" y="12758"/>
                  </a:lnTo>
                  <a:lnTo>
                    <a:pt x="90892" y="12837"/>
                  </a:lnTo>
                  <a:lnTo>
                    <a:pt x="90892" y="12896"/>
                  </a:lnTo>
                  <a:lnTo>
                    <a:pt x="90892" y="12976"/>
                  </a:lnTo>
                  <a:lnTo>
                    <a:pt x="90872" y="13035"/>
                  </a:lnTo>
                  <a:lnTo>
                    <a:pt x="90833" y="13095"/>
                  </a:lnTo>
                  <a:lnTo>
                    <a:pt x="90793" y="13135"/>
                  </a:lnTo>
                  <a:lnTo>
                    <a:pt x="90713" y="13194"/>
                  </a:lnTo>
                  <a:lnTo>
                    <a:pt x="90594" y="13214"/>
                  </a:lnTo>
                  <a:lnTo>
                    <a:pt x="90475" y="13194"/>
                  </a:lnTo>
                  <a:lnTo>
                    <a:pt x="90376" y="13154"/>
                  </a:lnTo>
                  <a:lnTo>
                    <a:pt x="90336" y="13115"/>
                  </a:lnTo>
                  <a:lnTo>
                    <a:pt x="90297" y="13075"/>
                  </a:lnTo>
                  <a:lnTo>
                    <a:pt x="90277" y="13016"/>
                  </a:lnTo>
                  <a:lnTo>
                    <a:pt x="90257" y="12936"/>
                  </a:lnTo>
                  <a:lnTo>
                    <a:pt x="90257" y="12877"/>
                  </a:lnTo>
                  <a:lnTo>
                    <a:pt x="90277" y="12797"/>
                  </a:lnTo>
                  <a:lnTo>
                    <a:pt x="90297" y="12738"/>
                  </a:lnTo>
                  <a:lnTo>
                    <a:pt x="90336" y="12698"/>
                  </a:lnTo>
                  <a:lnTo>
                    <a:pt x="90376" y="12658"/>
                  </a:lnTo>
                  <a:lnTo>
                    <a:pt x="90436" y="12639"/>
                  </a:lnTo>
                  <a:lnTo>
                    <a:pt x="90555" y="12599"/>
                  </a:lnTo>
                  <a:close/>
                  <a:moveTo>
                    <a:pt x="58055" y="12520"/>
                  </a:moveTo>
                  <a:lnTo>
                    <a:pt x="58174" y="12539"/>
                  </a:lnTo>
                  <a:lnTo>
                    <a:pt x="58273" y="12579"/>
                  </a:lnTo>
                  <a:lnTo>
                    <a:pt x="58353" y="12639"/>
                  </a:lnTo>
                  <a:lnTo>
                    <a:pt x="58412" y="12718"/>
                  </a:lnTo>
                  <a:lnTo>
                    <a:pt x="58472" y="12817"/>
                  </a:lnTo>
                  <a:lnTo>
                    <a:pt x="58492" y="12936"/>
                  </a:lnTo>
                  <a:lnTo>
                    <a:pt x="58512" y="13075"/>
                  </a:lnTo>
                  <a:lnTo>
                    <a:pt x="58512" y="13194"/>
                  </a:lnTo>
                  <a:lnTo>
                    <a:pt x="58472" y="13293"/>
                  </a:lnTo>
                  <a:lnTo>
                    <a:pt x="58432" y="13393"/>
                  </a:lnTo>
                  <a:lnTo>
                    <a:pt x="58373" y="13472"/>
                  </a:lnTo>
                  <a:lnTo>
                    <a:pt x="58293" y="13531"/>
                  </a:lnTo>
                  <a:lnTo>
                    <a:pt x="58194" y="13591"/>
                  </a:lnTo>
                  <a:lnTo>
                    <a:pt x="58075" y="13611"/>
                  </a:lnTo>
                  <a:lnTo>
                    <a:pt x="57956" y="13631"/>
                  </a:lnTo>
                  <a:lnTo>
                    <a:pt x="57837" y="13611"/>
                  </a:lnTo>
                  <a:lnTo>
                    <a:pt x="57718" y="13591"/>
                  </a:lnTo>
                  <a:lnTo>
                    <a:pt x="57619" y="13531"/>
                  </a:lnTo>
                  <a:lnTo>
                    <a:pt x="57539" y="13472"/>
                  </a:lnTo>
                  <a:lnTo>
                    <a:pt x="57480" y="13393"/>
                  </a:lnTo>
                  <a:lnTo>
                    <a:pt x="57440" y="13293"/>
                  </a:lnTo>
                  <a:lnTo>
                    <a:pt x="57400" y="13194"/>
                  </a:lnTo>
                  <a:lnTo>
                    <a:pt x="57400" y="13075"/>
                  </a:lnTo>
                  <a:lnTo>
                    <a:pt x="57400" y="12956"/>
                  </a:lnTo>
                  <a:lnTo>
                    <a:pt x="57440" y="12837"/>
                  </a:lnTo>
                  <a:lnTo>
                    <a:pt x="57480" y="12738"/>
                  </a:lnTo>
                  <a:lnTo>
                    <a:pt x="57539" y="12658"/>
                  </a:lnTo>
                  <a:lnTo>
                    <a:pt x="57619" y="12599"/>
                  </a:lnTo>
                  <a:lnTo>
                    <a:pt x="57698" y="12559"/>
                  </a:lnTo>
                  <a:lnTo>
                    <a:pt x="57797" y="12520"/>
                  </a:lnTo>
                  <a:close/>
                  <a:moveTo>
                    <a:pt x="88829" y="12678"/>
                  </a:moveTo>
                  <a:lnTo>
                    <a:pt x="88908" y="12718"/>
                  </a:lnTo>
                  <a:lnTo>
                    <a:pt x="88987" y="12758"/>
                  </a:lnTo>
                  <a:lnTo>
                    <a:pt x="89047" y="12837"/>
                  </a:lnTo>
                  <a:lnTo>
                    <a:pt x="89106" y="12916"/>
                  </a:lnTo>
                  <a:lnTo>
                    <a:pt x="89126" y="13016"/>
                  </a:lnTo>
                  <a:lnTo>
                    <a:pt x="89146" y="13135"/>
                  </a:lnTo>
                  <a:lnTo>
                    <a:pt x="89146" y="13234"/>
                  </a:lnTo>
                  <a:lnTo>
                    <a:pt x="89126" y="13333"/>
                  </a:lnTo>
                  <a:lnTo>
                    <a:pt x="89106" y="13412"/>
                  </a:lnTo>
                  <a:lnTo>
                    <a:pt x="89047" y="13472"/>
                  </a:lnTo>
                  <a:lnTo>
                    <a:pt x="88987" y="13531"/>
                  </a:lnTo>
                  <a:lnTo>
                    <a:pt x="88928" y="13571"/>
                  </a:lnTo>
                  <a:lnTo>
                    <a:pt x="88829" y="13611"/>
                  </a:lnTo>
                  <a:lnTo>
                    <a:pt x="88729" y="13631"/>
                  </a:lnTo>
                  <a:lnTo>
                    <a:pt x="88610" y="13611"/>
                  </a:lnTo>
                  <a:lnTo>
                    <a:pt x="88531" y="13611"/>
                  </a:lnTo>
                  <a:lnTo>
                    <a:pt x="88432" y="13571"/>
                  </a:lnTo>
                  <a:lnTo>
                    <a:pt x="88352" y="13531"/>
                  </a:lnTo>
                  <a:lnTo>
                    <a:pt x="88293" y="13472"/>
                  </a:lnTo>
                  <a:lnTo>
                    <a:pt x="88253" y="13412"/>
                  </a:lnTo>
                  <a:lnTo>
                    <a:pt x="88214" y="13313"/>
                  </a:lnTo>
                  <a:lnTo>
                    <a:pt x="88194" y="13214"/>
                  </a:lnTo>
                  <a:lnTo>
                    <a:pt x="88194" y="13095"/>
                  </a:lnTo>
                  <a:lnTo>
                    <a:pt x="88214" y="12996"/>
                  </a:lnTo>
                  <a:lnTo>
                    <a:pt x="88233" y="12916"/>
                  </a:lnTo>
                  <a:lnTo>
                    <a:pt x="88273" y="12837"/>
                  </a:lnTo>
                  <a:lnTo>
                    <a:pt x="88333" y="12777"/>
                  </a:lnTo>
                  <a:lnTo>
                    <a:pt x="88412" y="12718"/>
                  </a:lnTo>
                  <a:lnTo>
                    <a:pt x="88491" y="12698"/>
                  </a:lnTo>
                  <a:lnTo>
                    <a:pt x="88590" y="12678"/>
                  </a:lnTo>
                  <a:close/>
                  <a:moveTo>
                    <a:pt x="56210" y="12837"/>
                  </a:moveTo>
                  <a:lnTo>
                    <a:pt x="56309" y="12877"/>
                  </a:lnTo>
                  <a:lnTo>
                    <a:pt x="56389" y="12896"/>
                  </a:lnTo>
                  <a:lnTo>
                    <a:pt x="56468" y="12956"/>
                  </a:lnTo>
                  <a:lnTo>
                    <a:pt x="56527" y="13016"/>
                  </a:lnTo>
                  <a:lnTo>
                    <a:pt x="56567" y="13095"/>
                  </a:lnTo>
                  <a:lnTo>
                    <a:pt x="56587" y="13194"/>
                  </a:lnTo>
                  <a:lnTo>
                    <a:pt x="56607" y="13313"/>
                  </a:lnTo>
                  <a:lnTo>
                    <a:pt x="56587" y="13412"/>
                  </a:lnTo>
                  <a:lnTo>
                    <a:pt x="56567" y="13512"/>
                  </a:lnTo>
                  <a:lnTo>
                    <a:pt x="56527" y="13591"/>
                  </a:lnTo>
                  <a:lnTo>
                    <a:pt x="56448" y="13650"/>
                  </a:lnTo>
                  <a:lnTo>
                    <a:pt x="56389" y="13710"/>
                  </a:lnTo>
                  <a:lnTo>
                    <a:pt x="56309" y="13750"/>
                  </a:lnTo>
                  <a:lnTo>
                    <a:pt x="56210" y="13769"/>
                  </a:lnTo>
                  <a:lnTo>
                    <a:pt x="56051" y="13769"/>
                  </a:lnTo>
                  <a:lnTo>
                    <a:pt x="55952" y="13750"/>
                  </a:lnTo>
                  <a:lnTo>
                    <a:pt x="55873" y="13710"/>
                  </a:lnTo>
                  <a:lnTo>
                    <a:pt x="55793" y="13650"/>
                  </a:lnTo>
                  <a:lnTo>
                    <a:pt x="55734" y="13591"/>
                  </a:lnTo>
                  <a:lnTo>
                    <a:pt x="55694" y="13512"/>
                  </a:lnTo>
                  <a:lnTo>
                    <a:pt x="55674" y="13412"/>
                  </a:lnTo>
                  <a:lnTo>
                    <a:pt x="55654" y="13313"/>
                  </a:lnTo>
                  <a:lnTo>
                    <a:pt x="55674" y="13194"/>
                  </a:lnTo>
                  <a:lnTo>
                    <a:pt x="55694" y="13095"/>
                  </a:lnTo>
                  <a:lnTo>
                    <a:pt x="55734" y="13016"/>
                  </a:lnTo>
                  <a:lnTo>
                    <a:pt x="55813" y="12956"/>
                  </a:lnTo>
                  <a:lnTo>
                    <a:pt x="55873" y="12896"/>
                  </a:lnTo>
                  <a:lnTo>
                    <a:pt x="55952" y="12857"/>
                  </a:lnTo>
                  <a:lnTo>
                    <a:pt x="56051" y="12837"/>
                  </a:lnTo>
                  <a:close/>
                  <a:moveTo>
                    <a:pt x="54385" y="13234"/>
                  </a:moveTo>
                  <a:lnTo>
                    <a:pt x="54444" y="13254"/>
                  </a:lnTo>
                  <a:lnTo>
                    <a:pt x="54484" y="13273"/>
                  </a:lnTo>
                  <a:lnTo>
                    <a:pt x="54523" y="13313"/>
                  </a:lnTo>
                  <a:lnTo>
                    <a:pt x="54523" y="13353"/>
                  </a:lnTo>
                  <a:lnTo>
                    <a:pt x="54543" y="13412"/>
                  </a:lnTo>
                  <a:lnTo>
                    <a:pt x="54543" y="13571"/>
                  </a:lnTo>
                  <a:lnTo>
                    <a:pt x="54523" y="13730"/>
                  </a:lnTo>
                  <a:lnTo>
                    <a:pt x="54504" y="13769"/>
                  </a:lnTo>
                  <a:lnTo>
                    <a:pt x="54484" y="13809"/>
                  </a:lnTo>
                  <a:lnTo>
                    <a:pt x="54444" y="13829"/>
                  </a:lnTo>
                  <a:lnTo>
                    <a:pt x="54385" y="13849"/>
                  </a:lnTo>
                  <a:lnTo>
                    <a:pt x="54246" y="13869"/>
                  </a:lnTo>
                  <a:lnTo>
                    <a:pt x="54067" y="13849"/>
                  </a:lnTo>
                  <a:lnTo>
                    <a:pt x="54008" y="13829"/>
                  </a:lnTo>
                  <a:lnTo>
                    <a:pt x="53968" y="13789"/>
                  </a:lnTo>
                  <a:lnTo>
                    <a:pt x="53948" y="13750"/>
                  </a:lnTo>
                  <a:lnTo>
                    <a:pt x="53928" y="13690"/>
                  </a:lnTo>
                  <a:lnTo>
                    <a:pt x="53908" y="13531"/>
                  </a:lnTo>
                  <a:lnTo>
                    <a:pt x="53908" y="13432"/>
                  </a:lnTo>
                  <a:lnTo>
                    <a:pt x="53928" y="13353"/>
                  </a:lnTo>
                  <a:lnTo>
                    <a:pt x="53968" y="13293"/>
                  </a:lnTo>
                  <a:lnTo>
                    <a:pt x="54008" y="13273"/>
                  </a:lnTo>
                  <a:lnTo>
                    <a:pt x="54047" y="13234"/>
                  </a:lnTo>
                  <a:close/>
                  <a:moveTo>
                    <a:pt x="52341" y="13650"/>
                  </a:moveTo>
                  <a:lnTo>
                    <a:pt x="52420" y="13670"/>
                  </a:lnTo>
                  <a:lnTo>
                    <a:pt x="52559" y="13730"/>
                  </a:lnTo>
                  <a:lnTo>
                    <a:pt x="52440" y="13849"/>
                  </a:lnTo>
                  <a:lnTo>
                    <a:pt x="52381" y="13908"/>
                  </a:lnTo>
                  <a:lnTo>
                    <a:pt x="52321" y="13928"/>
                  </a:lnTo>
                  <a:lnTo>
                    <a:pt x="52281" y="13928"/>
                  </a:lnTo>
                  <a:lnTo>
                    <a:pt x="52262" y="13908"/>
                  </a:lnTo>
                  <a:lnTo>
                    <a:pt x="52242" y="13829"/>
                  </a:lnTo>
                  <a:lnTo>
                    <a:pt x="52262" y="13769"/>
                  </a:lnTo>
                  <a:lnTo>
                    <a:pt x="52281" y="13710"/>
                  </a:lnTo>
                  <a:lnTo>
                    <a:pt x="52321" y="13670"/>
                  </a:lnTo>
                  <a:lnTo>
                    <a:pt x="52341" y="13650"/>
                  </a:lnTo>
                  <a:close/>
                  <a:moveTo>
                    <a:pt x="86844" y="12718"/>
                  </a:moveTo>
                  <a:lnTo>
                    <a:pt x="86964" y="12738"/>
                  </a:lnTo>
                  <a:lnTo>
                    <a:pt x="87083" y="12797"/>
                  </a:lnTo>
                  <a:lnTo>
                    <a:pt x="87202" y="12877"/>
                  </a:lnTo>
                  <a:lnTo>
                    <a:pt x="87281" y="12936"/>
                  </a:lnTo>
                  <a:lnTo>
                    <a:pt x="87360" y="13035"/>
                  </a:lnTo>
                  <a:lnTo>
                    <a:pt x="87440" y="13154"/>
                  </a:lnTo>
                  <a:lnTo>
                    <a:pt x="87479" y="13273"/>
                  </a:lnTo>
                  <a:lnTo>
                    <a:pt x="87479" y="13333"/>
                  </a:lnTo>
                  <a:lnTo>
                    <a:pt x="87479" y="13412"/>
                  </a:lnTo>
                  <a:lnTo>
                    <a:pt x="87440" y="13531"/>
                  </a:lnTo>
                  <a:lnTo>
                    <a:pt x="87400" y="13631"/>
                  </a:lnTo>
                  <a:lnTo>
                    <a:pt x="87340" y="13750"/>
                  </a:lnTo>
                  <a:lnTo>
                    <a:pt x="87261" y="13849"/>
                  </a:lnTo>
                  <a:lnTo>
                    <a:pt x="87182" y="13928"/>
                  </a:lnTo>
                  <a:lnTo>
                    <a:pt x="87063" y="13988"/>
                  </a:lnTo>
                  <a:lnTo>
                    <a:pt x="86944" y="14008"/>
                  </a:lnTo>
                  <a:lnTo>
                    <a:pt x="86825" y="14008"/>
                  </a:lnTo>
                  <a:lnTo>
                    <a:pt x="86686" y="13988"/>
                  </a:lnTo>
                  <a:lnTo>
                    <a:pt x="86567" y="13948"/>
                  </a:lnTo>
                  <a:lnTo>
                    <a:pt x="86467" y="13889"/>
                  </a:lnTo>
                  <a:lnTo>
                    <a:pt x="86368" y="13829"/>
                  </a:lnTo>
                  <a:lnTo>
                    <a:pt x="86309" y="13730"/>
                  </a:lnTo>
                  <a:lnTo>
                    <a:pt x="86249" y="13631"/>
                  </a:lnTo>
                  <a:lnTo>
                    <a:pt x="86229" y="13512"/>
                  </a:lnTo>
                  <a:lnTo>
                    <a:pt x="86229" y="13373"/>
                  </a:lnTo>
                  <a:lnTo>
                    <a:pt x="86249" y="13254"/>
                  </a:lnTo>
                  <a:lnTo>
                    <a:pt x="86289" y="13135"/>
                  </a:lnTo>
                  <a:lnTo>
                    <a:pt x="86348" y="13016"/>
                  </a:lnTo>
                  <a:lnTo>
                    <a:pt x="86428" y="12916"/>
                  </a:lnTo>
                  <a:lnTo>
                    <a:pt x="86507" y="12857"/>
                  </a:lnTo>
                  <a:lnTo>
                    <a:pt x="86626" y="12797"/>
                  </a:lnTo>
                  <a:lnTo>
                    <a:pt x="86745" y="12738"/>
                  </a:lnTo>
                  <a:lnTo>
                    <a:pt x="86844" y="12718"/>
                  </a:lnTo>
                  <a:close/>
                  <a:moveTo>
                    <a:pt x="91686" y="13472"/>
                  </a:moveTo>
                  <a:lnTo>
                    <a:pt x="91745" y="13492"/>
                  </a:lnTo>
                  <a:lnTo>
                    <a:pt x="91805" y="13512"/>
                  </a:lnTo>
                  <a:lnTo>
                    <a:pt x="91864" y="13551"/>
                  </a:lnTo>
                  <a:lnTo>
                    <a:pt x="91924" y="13591"/>
                  </a:lnTo>
                  <a:lnTo>
                    <a:pt x="91963" y="13650"/>
                  </a:lnTo>
                  <a:lnTo>
                    <a:pt x="91983" y="13710"/>
                  </a:lnTo>
                  <a:lnTo>
                    <a:pt x="91983" y="13789"/>
                  </a:lnTo>
                  <a:lnTo>
                    <a:pt x="91983" y="13849"/>
                  </a:lnTo>
                  <a:lnTo>
                    <a:pt x="91924" y="13948"/>
                  </a:lnTo>
                  <a:lnTo>
                    <a:pt x="91844" y="14027"/>
                  </a:lnTo>
                  <a:lnTo>
                    <a:pt x="91745" y="14087"/>
                  </a:lnTo>
                  <a:lnTo>
                    <a:pt x="91646" y="14087"/>
                  </a:lnTo>
                  <a:lnTo>
                    <a:pt x="91567" y="14047"/>
                  </a:lnTo>
                  <a:lnTo>
                    <a:pt x="91467" y="13968"/>
                  </a:lnTo>
                  <a:lnTo>
                    <a:pt x="91388" y="13869"/>
                  </a:lnTo>
                  <a:lnTo>
                    <a:pt x="91368" y="13829"/>
                  </a:lnTo>
                  <a:lnTo>
                    <a:pt x="91368" y="13789"/>
                  </a:lnTo>
                  <a:lnTo>
                    <a:pt x="91408" y="13690"/>
                  </a:lnTo>
                  <a:lnTo>
                    <a:pt x="91487" y="13571"/>
                  </a:lnTo>
                  <a:lnTo>
                    <a:pt x="91586" y="13492"/>
                  </a:lnTo>
                  <a:lnTo>
                    <a:pt x="91646" y="13472"/>
                  </a:lnTo>
                  <a:close/>
                  <a:moveTo>
                    <a:pt x="89860" y="13551"/>
                  </a:moveTo>
                  <a:lnTo>
                    <a:pt x="89960" y="13571"/>
                  </a:lnTo>
                  <a:lnTo>
                    <a:pt x="90039" y="13611"/>
                  </a:lnTo>
                  <a:lnTo>
                    <a:pt x="90118" y="13670"/>
                  </a:lnTo>
                  <a:lnTo>
                    <a:pt x="90178" y="13730"/>
                  </a:lnTo>
                  <a:lnTo>
                    <a:pt x="90217" y="13809"/>
                  </a:lnTo>
                  <a:lnTo>
                    <a:pt x="90237" y="13908"/>
                  </a:lnTo>
                  <a:lnTo>
                    <a:pt x="90257" y="14027"/>
                  </a:lnTo>
                  <a:lnTo>
                    <a:pt x="90237" y="14127"/>
                  </a:lnTo>
                  <a:lnTo>
                    <a:pt x="90217" y="14226"/>
                  </a:lnTo>
                  <a:lnTo>
                    <a:pt x="90178" y="14305"/>
                  </a:lnTo>
                  <a:lnTo>
                    <a:pt x="90118" y="14365"/>
                  </a:lnTo>
                  <a:lnTo>
                    <a:pt x="90039" y="14424"/>
                  </a:lnTo>
                  <a:lnTo>
                    <a:pt x="89960" y="14464"/>
                  </a:lnTo>
                  <a:lnTo>
                    <a:pt x="89860" y="14484"/>
                  </a:lnTo>
                  <a:lnTo>
                    <a:pt x="89702" y="14484"/>
                  </a:lnTo>
                  <a:lnTo>
                    <a:pt x="89602" y="14464"/>
                  </a:lnTo>
                  <a:lnTo>
                    <a:pt x="89523" y="14424"/>
                  </a:lnTo>
                  <a:lnTo>
                    <a:pt x="89463" y="14365"/>
                  </a:lnTo>
                  <a:lnTo>
                    <a:pt x="89384" y="14305"/>
                  </a:lnTo>
                  <a:lnTo>
                    <a:pt x="89344" y="14226"/>
                  </a:lnTo>
                  <a:lnTo>
                    <a:pt x="89325" y="14127"/>
                  </a:lnTo>
                  <a:lnTo>
                    <a:pt x="89305" y="14027"/>
                  </a:lnTo>
                  <a:lnTo>
                    <a:pt x="89325" y="13908"/>
                  </a:lnTo>
                  <a:lnTo>
                    <a:pt x="89344" y="13809"/>
                  </a:lnTo>
                  <a:lnTo>
                    <a:pt x="89384" y="13730"/>
                  </a:lnTo>
                  <a:lnTo>
                    <a:pt x="89444" y="13670"/>
                  </a:lnTo>
                  <a:lnTo>
                    <a:pt x="89523" y="13611"/>
                  </a:lnTo>
                  <a:lnTo>
                    <a:pt x="89602" y="13571"/>
                  </a:lnTo>
                  <a:lnTo>
                    <a:pt x="89702" y="13551"/>
                  </a:lnTo>
                  <a:close/>
                  <a:moveTo>
                    <a:pt x="92717" y="14345"/>
                  </a:moveTo>
                  <a:lnTo>
                    <a:pt x="92817" y="14365"/>
                  </a:lnTo>
                  <a:lnTo>
                    <a:pt x="92896" y="14404"/>
                  </a:lnTo>
                  <a:lnTo>
                    <a:pt x="92936" y="14484"/>
                  </a:lnTo>
                  <a:lnTo>
                    <a:pt x="92956" y="14563"/>
                  </a:lnTo>
                  <a:lnTo>
                    <a:pt x="92936" y="14662"/>
                  </a:lnTo>
                  <a:lnTo>
                    <a:pt x="92896" y="14742"/>
                  </a:lnTo>
                  <a:lnTo>
                    <a:pt x="92817" y="14801"/>
                  </a:lnTo>
                  <a:lnTo>
                    <a:pt x="92717" y="14821"/>
                  </a:lnTo>
                  <a:lnTo>
                    <a:pt x="92618" y="14801"/>
                  </a:lnTo>
                  <a:lnTo>
                    <a:pt x="92539" y="14742"/>
                  </a:lnTo>
                  <a:lnTo>
                    <a:pt x="92499" y="14662"/>
                  </a:lnTo>
                  <a:lnTo>
                    <a:pt x="92479" y="14583"/>
                  </a:lnTo>
                  <a:lnTo>
                    <a:pt x="92499" y="14484"/>
                  </a:lnTo>
                  <a:lnTo>
                    <a:pt x="92539" y="14404"/>
                  </a:lnTo>
                  <a:lnTo>
                    <a:pt x="92598" y="14365"/>
                  </a:lnTo>
                  <a:lnTo>
                    <a:pt x="92717" y="14345"/>
                  </a:lnTo>
                  <a:close/>
                  <a:moveTo>
                    <a:pt x="55337" y="13948"/>
                  </a:moveTo>
                  <a:lnTo>
                    <a:pt x="55416" y="13968"/>
                  </a:lnTo>
                  <a:lnTo>
                    <a:pt x="55516" y="14008"/>
                  </a:lnTo>
                  <a:lnTo>
                    <a:pt x="55575" y="14047"/>
                  </a:lnTo>
                  <a:lnTo>
                    <a:pt x="55635" y="14127"/>
                  </a:lnTo>
                  <a:lnTo>
                    <a:pt x="55694" y="14206"/>
                  </a:lnTo>
                  <a:lnTo>
                    <a:pt x="55714" y="14285"/>
                  </a:lnTo>
                  <a:lnTo>
                    <a:pt x="55734" y="14404"/>
                  </a:lnTo>
                  <a:lnTo>
                    <a:pt x="55734" y="14504"/>
                  </a:lnTo>
                  <a:lnTo>
                    <a:pt x="55694" y="14603"/>
                  </a:lnTo>
                  <a:lnTo>
                    <a:pt x="55654" y="14682"/>
                  </a:lnTo>
                  <a:lnTo>
                    <a:pt x="55595" y="14762"/>
                  </a:lnTo>
                  <a:lnTo>
                    <a:pt x="55516" y="14801"/>
                  </a:lnTo>
                  <a:lnTo>
                    <a:pt x="55436" y="14841"/>
                  </a:lnTo>
                  <a:lnTo>
                    <a:pt x="55357" y="14881"/>
                  </a:lnTo>
                  <a:lnTo>
                    <a:pt x="55178" y="14881"/>
                  </a:lnTo>
                  <a:lnTo>
                    <a:pt x="55079" y="14861"/>
                  </a:lnTo>
                  <a:lnTo>
                    <a:pt x="55000" y="14821"/>
                  </a:lnTo>
                  <a:lnTo>
                    <a:pt x="54940" y="14781"/>
                  </a:lnTo>
                  <a:lnTo>
                    <a:pt x="54881" y="14722"/>
                  </a:lnTo>
                  <a:lnTo>
                    <a:pt x="54821" y="14642"/>
                  </a:lnTo>
                  <a:lnTo>
                    <a:pt x="54801" y="14543"/>
                  </a:lnTo>
                  <a:lnTo>
                    <a:pt x="54781" y="14424"/>
                  </a:lnTo>
                  <a:lnTo>
                    <a:pt x="54781" y="14325"/>
                  </a:lnTo>
                  <a:lnTo>
                    <a:pt x="54821" y="14226"/>
                  </a:lnTo>
                  <a:lnTo>
                    <a:pt x="54861" y="14146"/>
                  </a:lnTo>
                  <a:lnTo>
                    <a:pt x="54920" y="14067"/>
                  </a:lnTo>
                  <a:lnTo>
                    <a:pt x="55000" y="14027"/>
                  </a:lnTo>
                  <a:lnTo>
                    <a:pt x="55079" y="13988"/>
                  </a:lnTo>
                  <a:lnTo>
                    <a:pt x="55158" y="13968"/>
                  </a:lnTo>
                  <a:lnTo>
                    <a:pt x="55258" y="13948"/>
                  </a:lnTo>
                  <a:close/>
                  <a:moveTo>
                    <a:pt x="53373" y="14345"/>
                  </a:moveTo>
                  <a:lnTo>
                    <a:pt x="53492" y="14385"/>
                  </a:lnTo>
                  <a:lnTo>
                    <a:pt x="53591" y="14444"/>
                  </a:lnTo>
                  <a:lnTo>
                    <a:pt x="53611" y="14484"/>
                  </a:lnTo>
                  <a:lnTo>
                    <a:pt x="53650" y="14543"/>
                  </a:lnTo>
                  <a:lnTo>
                    <a:pt x="53670" y="14603"/>
                  </a:lnTo>
                  <a:lnTo>
                    <a:pt x="53670" y="14662"/>
                  </a:lnTo>
                  <a:lnTo>
                    <a:pt x="53670" y="14742"/>
                  </a:lnTo>
                  <a:lnTo>
                    <a:pt x="53631" y="14801"/>
                  </a:lnTo>
                  <a:lnTo>
                    <a:pt x="53611" y="14861"/>
                  </a:lnTo>
                  <a:lnTo>
                    <a:pt x="53551" y="14900"/>
                  </a:lnTo>
                  <a:lnTo>
                    <a:pt x="53512" y="14920"/>
                  </a:lnTo>
                  <a:lnTo>
                    <a:pt x="53452" y="14940"/>
                  </a:lnTo>
                  <a:lnTo>
                    <a:pt x="53333" y="14960"/>
                  </a:lnTo>
                  <a:lnTo>
                    <a:pt x="53214" y="14920"/>
                  </a:lnTo>
                  <a:lnTo>
                    <a:pt x="53154" y="14900"/>
                  </a:lnTo>
                  <a:lnTo>
                    <a:pt x="53115" y="14861"/>
                  </a:lnTo>
                  <a:lnTo>
                    <a:pt x="53075" y="14801"/>
                  </a:lnTo>
                  <a:lnTo>
                    <a:pt x="53055" y="14742"/>
                  </a:lnTo>
                  <a:lnTo>
                    <a:pt x="53035" y="14682"/>
                  </a:lnTo>
                  <a:lnTo>
                    <a:pt x="53035" y="14603"/>
                  </a:lnTo>
                  <a:lnTo>
                    <a:pt x="53055" y="14543"/>
                  </a:lnTo>
                  <a:lnTo>
                    <a:pt x="53075" y="14484"/>
                  </a:lnTo>
                  <a:lnTo>
                    <a:pt x="53115" y="14444"/>
                  </a:lnTo>
                  <a:lnTo>
                    <a:pt x="53154" y="14404"/>
                  </a:lnTo>
                  <a:lnTo>
                    <a:pt x="53274" y="14365"/>
                  </a:lnTo>
                  <a:lnTo>
                    <a:pt x="53373" y="14345"/>
                  </a:lnTo>
                  <a:close/>
                  <a:moveTo>
                    <a:pt x="51587" y="14742"/>
                  </a:moveTo>
                  <a:lnTo>
                    <a:pt x="51726" y="14900"/>
                  </a:lnTo>
                  <a:lnTo>
                    <a:pt x="51607" y="15000"/>
                  </a:lnTo>
                  <a:lnTo>
                    <a:pt x="51527" y="15039"/>
                  </a:lnTo>
                  <a:lnTo>
                    <a:pt x="51488" y="15039"/>
                  </a:lnTo>
                  <a:lnTo>
                    <a:pt x="51468" y="15019"/>
                  </a:lnTo>
                  <a:lnTo>
                    <a:pt x="51468" y="14980"/>
                  </a:lnTo>
                  <a:lnTo>
                    <a:pt x="51468" y="14940"/>
                  </a:lnTo>
                  <a:lnTo>
                    <a:pt x="51488" y="14881"/>
                  </a:lnTo>
                  <a:lnTo>
                    <a:pt x="51587" y="14742"/>
                  </a:lnTo>
                  <a:close/>
                  <a:moveTo>
                    <a:pt x="90813" y="14345"/>
                  </a:moveTo>
                  <a:lnTo>
                    <a:pt x="90932" y="14365"/>
                  </a:lnTo>
                  <a:lnTo>
                    <a:pt x="91011" y="14385"/>
                  </a:lnTo>
                  <a:lnTo>
                    <a:pt x="91071" y="14424"/>
                  </a:lnTo>
                  <a:lnTo>
                    <a:pt x="91130" y="14484"/>
                  </a:lnTo>
                  <a:lnTo>
                    <a:pt x="91209" y="14642"/>
                  </a:lnTo>
                  <a:lnTo>
                    <a:pt x="91289" y="14821"/>
                  </a:lnTo>
                  <a:lnTo>
                    <a:pt x="91209" y="14980"/>
                  </a:lnTo>
                  <a:lnTo>
                    <a:pt x="91130" y="15138"/>
                  </a:lnTo>
                  <a:lnTo>
                    <a:pt x="91071" y="15198"/>
                  </a:lnTo>
                  <a:lnTo>
                    <a:pt x="90991" y="15238"/>
                  </a:lnTo>
                  <a:lnTo>
                    <a:pt x="90912" y="15277"/>
                  </a:lnTo>
                  <a:lnTo>
                    <a:pt x="90713" y="15277"/>
                  </a:lnTo>
                  <a:lnTo>
                    <a:pt x="90634" y="15238"/>
                  </a:lnTo>
                  <a:lnTo>
                    <a:pt x="90555" y="15198"/>
                  </a:lnTo>
                  <a:lnTo>
                    <a:pt x="90475" y="15138"/>
                  </a:lnTo>
                  <a:lnTo>
                    <a:pt x="90416" y="15059"/>
                  </a:lnTo>
                  <a:lnTo>
                    <a:pt x="90376" y="14980"/>
                  </a:lnTo>
                  <a:lnTo>
                    <a:pt x="90356" y="14900"/>
                  </a:lnTo>
                  <a:lnTo>
                    <a:pt x="90356" y="14801"/>
                  </a:lnTo>
                  <a:lnTo>
                    <a:pt x="90356" y="14722"/>
                  </a:lnTo>
                  <a:lnTo>
                    <a:pt x="90396" y="14623"/>
                  </a:lnTo>
                  <a:lnTo>
                    <a:pt x="90436" y="14543"/>
                  </a:lnTo>
                  <a:lnTo>
                    <a:pt x="90495" y="14484"/>
                  </a:lnTo>
                  <a:lnTo>
                    <a:pt x="90555" y="14424"/>
                  </a:lnTo>
                  <a:lnTo>
                    <a:pt x="90634" y="14385"/>
                  </a:lnTo>
                  <a:lnTo>
                    <a:pt x="90733" y="14365"/>
                  </a:lnTo>
                  <a:lnTo>
                    <a:pt x="90813" y="14345"/>
                  </a:lnTo>
                  <a:close/>
                  <a:moveTo>
                    <a:pt x="88967" y="14484"/>
                  </a:moveTo>
                  <a:lnTo>
                    <a:pt x="89067" y="14504"/>
                  </a:lnTo>
                  <a:lnTo>
                    <a:pt x="89166" y="14543"/>
                  </a:lnTo>
                  <a:lnTo>
                    <a:pt x="89265" y="14603"/>
                  </a:lnTo>
                  <a:lnTo>
                    <a:pt x="89344" y="14662"/>
                  </a:lnTo>
                  <a:lnTo>
                    <a:pt x="89404" y="14742"/>
                  </a:lnTo>
                  <a:lnTo>
                    <a:pt x="89463" y="14841"/>
                  </a:lnTo>
                  <a:lnTo>
                    <a:pt x="89483" y="14960"/>
                  </a:lnTo>
                  <a:lnTo>
                    <a:pt x="89483" y="15099"/>
                  </a:lnTo>
                  <a:lnTo>
                    <a:pt x="89463" y="15238"/>
                  </a:lnTo>
                  <a:lnTo>
                    <a:pt x="89424" y="15377"/>
                  </a:lnTo>
                  <a:lnTo>
                    <a:pt x="89384" y="15436"/>
                  </a:lnTo>
                  <a:lnTo>
                    <a:pt x="89344" y="15476"/>
                  </a:lnTo>
                  <a:lnTo>
                    <a:pt x="89285" y="15535"/>
                  </a:lnTo>
                  <a:lnTo>
                    <a:pt x="89225" y="15575"/>
                  </a:lnTo>
                  <a:lnTo>
                    <a:pt x="89106" y="15595"/>
                  </a:lnTo>
                  <a:lnTo>
                    <a:pt x="88829" y="15615"/>
                  </a:lnTo>
                  <a:lnTo>
                    <a:pt x="88710" y="15595"/>
                  </a:lnTo>
                  <a:lnTo>
                    <a:pt x="88630" y="15575"/>
                  </a:lnTo>
                  <a:lnTo>
                    <a:pt x="88551" y="15535"/>
                  </a:lnTo>
                  <a:lnTo>
                    <a:pt x="88471" y="15436"/>
                  </a:lnTo>
                  <a:lnTo>
                    <a:pt x="88412" y="15396"/>
                  </a:lnTo>
                  <a:lnTo>
                    <a:pt x="88392" y="15337"/>
                  </a:lnTo>
                  <a:lnTo>
                    <a:pt x="88372" y="15238"/>
                  </a:lnTo>
                  <a:lnTo>
                    <a:pt x="88372" y="15119"/>
                  </a:lnTo>
                  <a:lnTo>
                    <a:pt x="88352" y="15000"/>
                  </a:lnTo>
                  <a:lnTo>
                    <a:pt x="88352" y="14881"/>
                  </a:lnTo>
                  <a:lnTo>
                    <a:pt x="88372" y="14781"/>
                  </a:lnTo>
                  <a:lnTo>
                    <a:pt x="88412" y="14702"/>
                  </a:lnTo>
                  <a:lnTo>
                    <a:pt x="88471" y="14623"/>
                  </a:lnTo>
                  <a:lnTo>
                    <a:pt x="88551" y="14563"/>
                  </a:lnTo>
                  <a:lnTo>
                    <a:pt x="88650" y="14523"/>
                  </a:lnTo>
                  <a:lnTo>
                    <a:pt x="88749" y="14504"/>
                  </a:lnTo>
                  <a:lnTo>
                    <a:pt x="88848" y="14484"/>
                  </a:lnTo>
                  <a:close/>
                  <a:moveTo>
                    <a:pt x="93888" y="15297"/>
                  </a:moveTo>
                  <a:lnTo>
                    <a:pt x="93888" y="15476"/>
                  </a:lnTo>
                  <a:lnTo>
                    <a:pt x="93888" y="15555"/>
                  </a:lnTo>
                  <a:lnTo>
                    <a:pt x="93868" y="15615"/>
                  </a:lnTo>
                  <a:lnTo>
                    <a:pt x="93650" y="15615"/>
                  </a:lnTo>
                  <a:lnTo>
                    <a:pt x="93630" y="15595"/>
                  </a:lnTo>
                  <a:lnTo>
                    <a:pt x="93610" y="15555"/>
                  </a:lnTo>
                  <a:lnTo>
                    <a:pt x="93590" y="15476"/>
                  </a:lnTo>
                  <a:lnTo>
                    <a:pt x="93590" y="15297"/>
                  </a:lnTo>
                  <a:close/>
                  <a:moveTo>
                    <a:pt x="54543" y="14980"/>
                  </a:moveTo>
                  <a:lnTo>
                    <a:pt x="54643" y="15000"/>
                  </a:lnTo>
                  <a:lnTo>
                    <a:pt x="54722" y="15039"/>
                  </a:lnTo>
                  <a:lnTo>
                    <a:pt x="54781" y="15099"/>
                  </a:lnTo>
                  <a:lnTo>
                    <a:pt x="54861" y="15158"/>
                  </a:lnTo>
                  <a:lnTo>
                    <a:pt x="54900" y="15238"/>
                  </a:lnTo>
                  <a:lnTo>
                    <a:pt x="54920" y="15337"/>
                  </a:lnTo>
                  <a:lnTo>
                    <a:pt x="54940" y="15456"/>
                  </a:lnTo>
                  <a:lnTo>
                    <a:pt x="54920" y="15555"/>
                  </a:lnTo>
                  <a:lnTo>
                    <a:pt x="54900" y="15654"/>
                  </a:lnTo>
                  <a:lnTo>
                    <a:pt x="54861" y="15734"/>
                  </a:lnTo>
                  <a:lnTo>
                    <a:pt x="54801" y="15793"/>
                  </a:lnTo>
                  <a:lnTo>
                    <a:pt x="54722" y="15853"/>
                  </a:lnTo>
                  <a:lnTo>
                    <a:pt x="54643" y="15892"/>
                  </a:lnTo>
                  <a:lnTo>
                    <a:pt x="54543" y="15912"/>
                  </a:lnTo>
                  <a:lnTo>
                    <a:pt x="54385" y="15912"/>
                  </a:lnTo>
                  <a:lnTo>
                    <a:pt x="54285" y="15892"/>
                  </a:lnTo>
                  <a:lnTo>
                    <a:pt x="54206" y="15853"/>
                  </a:lnTo>
                  <a:lnTo>
                    <a:pt x="54147" y="15793"/>
                  </a:lnTo>
                  <a:lnTo>
                    <a:pt x="54067" y="15734"/>
                  </a:lnTo>
                  <a:lnTo>
                    <a:pt x="54027" y="15654"/>
                  </a:lnTo>
                  <a:lnTo>
                    <a:pt x="54008" y="15555"/>
                  </a:lnTo>
                  <a:lnTo>
                    <a:pt x="53988" y="15456"/>
                  </a:lnTo>
                  <a:lnTo>
                    <a:pt x="54008" y="15337"/>
                  </a:lnTo>
                  <a:lnTo>
                    <a:pt x="54027" y="15238"/>
                  </a:lnTo>
                  <a:lnTo>
                    <a:pt x="54067" y="15158"/>
                  </a:lnTo>
                  <a:lnTo>
                    <a:pt x="54147" y="15099"/>
                  </a:lnTo>
                  <a:lnTo>
                    <a:pt x="54206" y="15039"/>
                  </a:lnTo>
                  <a:lnTo>
                    <a:pt x="54285" y="15000"/>
                  </a:lnTo>
                  <a:lnTo>
                    <a:pt x="54385" y="14980"/>
                  </a:lnTo>
                  <a:close/>
                  <a:moveTo>
                    <a:pt x="52619" y="15377"/>
                  </a:moveTo>
                  <a:lnTo>
                    <a:pt x="52678" y="15396"/>
                  </a:lnTo>
                  <a:lnTo>
                    <a:pt x="52738" y="15416"/>
                  </a:lnTo>
                  <a:lnTo>
                    <a:pt x="52777" y="15456"/>
                  </a:lnTo>
                  <a:lnTo>
                    <a:pt x="52837" y="15555"/>
                  </a:lnTo>
                  <a:lnTo>
                    <a:pt x="52857" y="15654"/>
                  </a:lnTo>
                  <a:lnTo>
                    <a:pt x="52857" y="15773"/>
                  </a:lnTo>
                  <a:lnTo>
                    <a:pt x="52817" y="15873"/>
                  </a:lnTo>
                  <a:lnTo>
                    <a:pt x="52777" y="15912"/>
                  </a:lnTo>
                  <a:lnTo>
                    <a:pt x="52738" y="15952"/>
                  </a:lnTo>
                  <a:lnTo>
                    <a:pt x="52678" y="15992"/>
                  </a:lnTo>
                  <a:lnTo>
                    <a:pt x="52599" y="15992"/>
                  </a:lnTo>
                  <a:lnTo>
                    <a:pt x="52539" y="16011"/>
                  </a:lnTo>
                  <a:lnTo>
                    <a:pt x="52460" y="15992"/>
                  </a:lnTo>
                  <a:lnTo>
                    <a:pt x="52401" y="15972"/>
                  </a:lnTo>
                  <a:lnTo>
                    <a:pt x="52361" y="15932"/>
                  </a:lnTo>
                  <a:lnTo>
                    <a:pt x="52321" y="15892"/>
                  </a:lnTo>
                  <a:lnTo>
                    <a:pt x="52281" y="15833"/>
                  </a:lnTo>
                  <a:lnTo>
                    <a:pt x="52262" y="15714"/>
                  </a:lnTo>
                  <a:lnTo>
                    <a:pt x="52262" y="15595"/>
                  </a:lnTo>
                  <a:lnTo>
                    <a:pt x="52281" y="15535"/>
                  </a:lnTo>
                  <a:lnTo>
                    <a:pt x="52321" y="15476"/>
                  </a:lnTo>
                  <a:lnTo>
                    <a:pt x="52361" y="15436"/>
                  </a:lnTo>
                  <a:lnTo>
                    <a:pt x="52420" y="15396"/>
                  </a:lnTo>
                  <a:lnTo>
                    <a:pt x="52480" y="15377"/>
                  </a:lnTo>
                  <a:close/>
                  <a:moveTo>
                    <a:pt x="92003" y="15297"/>
                  </a:moveTo>
                  <a:lnTo>
                    <a:pt x="92082" y="15317"/>
                  </a:lnTo>
                  <a:lnTo>
                    <a:pt x="92162" y="15337"/>
                  </a:lnTo>
                  <a:lnTo>
                    <a:pt x="92221" y="15377"/>
                  </a:lnTo>
                  <a:lnTo>
                    <a:pt x="92261" y="15436"/>
                  </a:lnTo>
                  <a:lnTo>
                    <a:pt x="92301" y="15496"/>
                  </a:lnTo>
                  <a:lnTo>
                    <a:pt x="92321" y="15595"/>
                  </a:lnTo>
                  <a:lnTo>
                    <a:pt x="92321" y="15674"/>
                  </a:lnTo>
                  <a:lnTo>
                    <a:pt x="92321" y="15773"/>
                  </a:lnTo>
                  <a:lnTo>
                    <a:pt x="92301" y="15853"/>
                  </a:lnTo>
                  <a:lnTo>
                    <a:pt x="92261" y="15932"/>
                  </a:lnTo>
                  <a:lnTo>
                    <a:pt x="92221" y="15972"/>
                  </a:lnTo>
                  <a:lnTo>
                    <a:pt x="92182" y="16031"/>
                  </a:lnTo>
                  <a:lnTo>
                    <a:pt x="92102" y="16051"/>
                  </a:lnTo>
                  <a:lnTo>
                    <a:pt x="92023" y="16071"/>
                  </a:lnTo>
                  <a:lnTo>
                    <a:pt x="91944" y="16091"/>
                  </a:lnTo>
                  <a:lnTo>
                    <a:pt x="91844" y="16071"/>
                  </a:lnTo>
                  <a:lnTo>
                    <a:pt x="91765" y="16071"/>
                  </a:lnTo>
                  <a:lnTo>
                    <a:pt x="91686" y="16031"/>
                  </a:lnTo>
                  <a:lnTo>
                    <a:pt x="91626" y="15992"/>
                  </a:lnTo>
                  <a:lnTo>
                    <a:pt x="91586" y="15932"/>
                  </a:lnTo>
                  <a:lnTo>
                    <a:pt x="91547" y="15873"/>
                  </a:lnTo>
                  <a:lnTo>
                    <a:pt x="91527" y="15793"/>
                  </a:lnTo>
                  <a:lnTo>
                    <a:pt x="91527" y="15694"/>
                  </a:lnTo>
                  <a:lnTo>
                    <a:pt x="91527" y="15615"/>
                  </a:lnTo>
                  <a:lnTo>
                    <a:pt x="91547" y="15515"/>
                  </a:lnTo>
                  <a:lnTo>
                    <a:pt x="91567" y="15456"/>
                  </a:lnTo>
                  <a:lnTo>
                    <a:pt x="91606" y="15396"/>
                  </a:lnTo>
                  <a:lnTo>
                    <a:pt x="91666" y="15357"/>
                  </a:lnTo>
                  <a:lnTo>
                    <a:pt x="91725" y="15317"/>
                  </a:lnTo>
                  <a:lnTo>
                    <a:pt x="91805" y="15297"/>
                  </a:lnTo>
                  <a:close/>
                  <a:moveTo>
                    <a:pt x="90039" y="15357"/>
                  </a:moveTo>
                  <a:lnTo>
                    <a:pt x="90158" y="15377"/>
                  </a:lnTo>
                  <a:lnTo>
                    <a:pt x="90277" y="15416"/>
                  </a:lnTo>
                  <a:lnTo>
                    <a:pt x="90376" y="15476"/>
                  </a:lnTo>
                  <a:lnTo>
                    <a:pt x="90456" y="15535"/>
                  </a:lnTo>
                  <a:lnTo>
                    <a:pt x="90495" y="15635"/>
                  </a:lnTo>
                  <a:lnTo>
                    <a:pt x="90535" y="15734"/>
                  </a:lnTo>
                  <a:lnTo>
                    <a:pt x="90575" y="15833"/>
                  </a:lnTo>
                  <a:lnTo>
                    <a:pt x="90575" y="15932"/>
                  </a:lnTo>
                  <a:lnTo>
                    <a:pt x="90555" y="16031"/>
                  </a:lnTo>
                  <a:lnTo>
                    <a:pt x="90535" y="16150"/>
                  </a:lnTo>
                  <a:lnTo>
                    <a:pt x="90475" y="16230"/>
                  </a:lnTo>
                  <a:lnTo>
                    <a:pt x="90416" y="16329"/>
                  </a:lnTo>
                  <a:lnTo>
                    <a:pt x="90336" y="16388"/>
                  </a:lnTo>
                  <a:lnTo>
                    <a:pt x="90237" y="16448"/>
                  </a:lnTo>
                  <a:lnTo>
                    <a:pt x="90138" y="16488"/>
                  </a:lnTo>
                  <a:lnTo>
                    <a:pt x="89999" y="16488"/>
                  </a:lnTo>
                  <a:lnTo>
                    <a:pt x="89880" y="16468"/>
                  </a:lnTo>
                  <a:lnTo>
                    <a:pt x="89761" y="16428"/>
                  </a:lnTo>
                  <a:lnTo>
                    <a:pt x="89682" y="16369"/>
                  </a:lnTo>
                  <a:lnTo>
                    <a:pt x="89602" y="16309"/>
                  </a:lnTo>
                  <a:lnTo>
                    <a:pt x="89543" y="16210"/>
                  </a:lnTo>
                  <a:lnTo>
                    <a:pt x="89503" y="16111"/>
                  </a:lnTo>
                  <a:lnTo>
                    <a:pt x="89483" y="16011"/>
                  </a:lnTo>
                  <a:lnTo>
                    <a:pt x="89463" y="15912"/>
                  </a:lnTo>
                  <a:lnTo>
                    <a:pt x="89483" y="15813"/>
                  </a:lnTo>
                  <a:lnTo>
                    <a:pt x="89503" y="15714"/>
                  </a:lnTo>
                  <a:lnTo>
                    <a:pt x="89563" y="15615"/>
                  </a:lnTo>
                  <a:lnTo>
                    <a:pt x="89622" y="15535"/>
                  </a:lnTo>
                  <a:lnTo>
                    <a:pt x="89702" y="15456"/>
                  </a:lnTo>
                  <a:lnTo>
                    <a:pt x="89801" y="15396"/>
                  </a:lnTo>
                  <a:lnTo>
                    <a:pt x="89900" y="15377"/>
                  </a:lnTo>
                  <a:lnTo>
                    <a:pt x="90039" y="15357"/>
                  </a:lnTo>
                  <a:close/>
                  <a:moveTo>
                    <a:pt x="93035" y="16150"/>
                  </a:moveTo>
                  <a:lnTo>
                    <a:pt x="93114" y="16170"/>
                  </a:lnTo>
                  <a:lnTo>
                    <a:pt x="93174" y="16210"/>
                  </a:lnTo>
                  <a:lnTo>
                    <a:pt x="93213" y="16250"/>
                  </a:lnTo>
                  <a:lnTo>
                    <a:pt x="93253" y="16309"/>
                  </a:lnTo>
                  <a:lnTo>
                    <a:pt x="93273" y="16369"/>
                  </a:lnTo>
                  <a:lnTo>
                    <a:pt x="93273" y="16468"/>
                  </a:lnTo>
                  <a:lnTo>
                    <a:pt x="93253" y="16627"/>
                  </a:lnTo>
                  <a:lnTo>
                    <a:pt x="93233" y="16686"/>
                  </a:lnTo>
                  <a:lnTo>
                    <a:pt x="93213" y="16726"/>
                  </a:lnTo>
                  <a:lnTo>
                    <a:pt x="93174" y="16765"/>
                  </a:lnTo>
                  <a:lnTo>
                    <a:pt x="93134" y="16785"/>
                  </a:lnTo>
                  <a:lnTo>
                    <a:pt x="92975" y="16805"/>
                  </a:lnTo>
                  <a:lnTo>
                    <a:pt x="92817" y="16785"/>
                  </a:lnTo>
                  <a:lnTo>
                    <a:pt x="92777" y="16785"/>
                  </a:lnTo>
                  <a:lnTo>
                    <a:pt x="92717" y="16765"/>
                  </a:lnTo>
                  <a:lnTo>
                    <a:pt x="92678" y="16726"/>
                  </a:lnTo>
                  <a:lnTo>
                    <a:pt x="92658" y="16686"/>
                  </a:lnTo>
                  <a:lnTo>
                    <a:pt x="92638" y="16527"/>
                  </a:lnTo>
                  <a:lnTo>
                    <a:pt x="92638" y="16388"/>
                  </a:lnTo>
                  <a:lnTo>
                    <a:pt x="92658" y="16269"/>
                  </a:lnTo>
                  <a:lnTo>
                    <a:pt x="92698" y="16230"/>
                  </a:lnTo>
                  <a:lnTo>
                    <a:pt x="92737" y="16210"/>
                  </a:lnTo>
                  <a:lnTo>
                    <a:pt x="92797" y="16170"/>
                  </a:lnTo>
                  <a:lnTo>
                    <a:pt x="92876" y="16170"/>
                  </a:lnTo>
                  <a:lnTo>
                    <a:pt x="93035" y="16150"/>
                  </a:lnTo>
                  <a:close/>
                  <a:moveTo>
                    <a:pt x="53690" y="16031"/>
                  </a:moveTo>
                  <a:lnTo>
                    <a:pt x="53770" y="16051"/>
                  </a:lnTo>
                  <a:lnTo>
                    <a:pt x="53849" y="16091"/>
                  </a:lnTo>
                  <a:lnTo>
                    <a:pt x="53928" y="16131"/>
                  </a:lnTo>
                  <a:lnTo>
                    <a:pt x="53988" y="16210"/>
                  </a:lnTo>
                  <a:lnTo>
                    <a:pt x="54027" y="16289"/>
                  </a:lnTo>
                  <a:lnTo>
                    <a:pt x="54067" y="16369"/>
                  </a:lnTo>
                  <a:lnTo>
                    <a:pt x="54067" y="16488"/>
                  </a:lnTo>
                  <a:lnTo>
                    <a:pt x="54047" y="16587"/>
                  </a:lnTo>
                  <a:lnTo>
                    <a:pt x="54027" y="16686"/>
                  </a:lnTo>
                  <a:lnTo>
                    <a:pt x="53968" y="16765"/>
                  </a:lnTo>
                  <a:lnTo>
                    <a:pt x="53908" y="16825"/>
                  </a:lnTo>
                  <a:lnTo>
                    <a:pt x="53849" y="16884"/>
                  </a:lnTo>
                  <a:lnTo>
                    <a:pt x="53750" y="16904"/>
                  </a:lnTo>
                  <a:lnTo>
                    <a:pt x="53670" y="16924"/>
                  </a:lnTo>
                  <a:lnTo>
                    <a:pt x="53591" y="16944"/>
                  </a:lnTo>
                  <a:lnTo>
                    <a:pt x="53492" y="16924"/>
                  </a:lnTo>
                  <a:lnTo>
                    <a:pt x="53412" y="16904"/>
                  </a:lnTo>
                  <a:lnTo>
                    <a:pt x="53333" y="16865"/>
                  </a:lnTo>
                  <a:lnTo>
                    <a:pt x="53254" y="16825"/>
                  </a:lnTo>
                  <a:lnTo>
                    <a:pt x="53194" y="16746"/>
                  </a:lnTo>
                  <a:lnTo>
                    <a:pt x="53154" y="16666"/>
                  </a:lnTo>
                  <a:lnTo>
                    <a:pt x="53115" y="16587"/>
                  </a:lnTo>
                  <a:lnTo>
                    <a:pt x="53115" y="16468"/>
                  </a:lnTo>
                  <a:lnTo>
                    <a:pt x="53135" y="16369"/>
                  </a:lnTo>
                  <a:lnTo>
                    <a:pt x="53154" y="16269"/>
                  </a:lnTo>
                  <a:lnTo>
                    <a:pt x="53214" y="16190"/>
                  </a:lnTo>
                  <a:lnTo>
                    <a:pt x="53274" y="16131"/>
                  </a:lnTo>
                  <a:lnTo>
                    <a:pt x="53333" y="16091"/>
                  </a:lnTo>
                  <a:lnTo>
                    <a:pt x="53432" y="16051"/>
                  </a:lnTo>
                  <a:lnTo>
                    <a:pt x="53512" y="16031"/>
                  </a:lnTo>
                  <a:close/>
                  <a:moveTo>
                    <a:pt x="51686" y="16408"/>
                  </a:moveTo>
                  <a:lnTo>
                    <a:pt x="51825" y="16468"/>
                  </a:lnTo>
                  <a:lnTo>
                    <a:pt x="51885" y="16507"/>
                  </a:lnTo>
                  <a:lnTo>
                    <a:pt x="51944" y="16547"/>
                  </a:lnTo>
                  <a:lnTo>
                    <a:pt x="51964" y="16607"/>
                  </a:lnTo>
                  <a:lnTo>
                    <a:pt x="51984" y="16666"/>
                  </a:lnTo>
                  <a:lnTo>
                    <a:pt x="51984" y="16746"/>
                  </a:lnTo>
                  <a:lnTo>
                    <a:pt x="51964" y="16805"/>
                  </a:lnTo>
                  <a:lnTo>
                    <a:pt x="51904" y="16904"/>
                  </a:lnTo>
                  <a:lnTo>
                    <a:pt x="51825" y="16984"/>
                  </a:lnTo>
                  <a:lnTo>
                    <a:pt x="51726" y="17023"/>
                  </a:lnTo>
                  <a:lnTo>
                    <a:pt x="51666" y="17023"/>
                  </a:lnTo>
                  <a:lnTo>
                    <a:pt x="51627" y="17004"/>
                  </a:lnTo>
                  <a:lnTo>
                    <a:pt x="51527" y="16964"/>
                  </a:lnTo>
                  <a:lnTo>
                    <a:pt x="51448" y="16865"/>
                  </a:lnTo>
                  <a:lnTo>
                    <a:pt x="51389" y="16765"/>
                  </a:lnTo>
                  <a:lnTo>
                    <a:pt x="51369" y="16726"/>
                  </a:lnTo>
                  <a:lnTo>
                    <a:pt x="51369" y="16666"/>
                  </a:lnTo>
                  <a:lnTo>
                    <a:pt x="51428" y="16587"/>
                  </a:lnTo>
                  <a:lnTo>
                    <a:pt x="51508" y="16507"/>
                  </a:lnTo>
                  <a:lnTo>
                    <a:pt x="51607" y="16428"/>
                  </a:lnTo>
                  <a:lnTo>
                    <a:pt x="51647" y="16408"/>
                  </a:lnTo>
                  <a:close/>
                  <a:moveTo>
                    <a:pt x="91090" y="16170"/>
                  </a:moveTo>
                  <a:lnTo>
                    <a:pt x="91190" y="16190"/>
                  </a:lnTo>
                  <a:lnTo>
                    <a:pt x="91289" y="16230"/>
                  </a:lnTo>
                  <a:lnTo>
                    <a:pt x="91388" y="16289"/>
                  </a:lnTo>
                  <a:lnTo>
                    <a:pt x="91467" y="16369"/>
                  </a:lnTo>
                  <a:lnTo>
                    <a:pt x="91527" y="16468"/>
                  </a:lnTo>
                  <a:lnTo>
                    <a:pt x="91567" y="16567"/>
                  </a:lnTo>
                  <a:lnTo>
                    <a:pt x="91606" y="16666"/>
                  </a:lnTo>
                  <a:lnTo>
                    <a:pt x="91606" y="16765"/>
                  </a:lnTo>
                  <a:lnTo>
                    <a:pt x="91586" y="16865"/>
                  </a:lnTo>
                  <a:lnTo>
                    <a:pt x="91547" y="16944"/>
                  </a:lnTo>
                  <a:lnTo>
                    <a:pt x="91487" y="17023"/>
                  </a:lnTo>
                  <a:lnTo>
                    <a:pt x="91428" y="17103"/>
                  </a:lnTo>
                  <a:lnTo>
                    <a:pt x="91348" y="17162"/>
                  </a:lnTo>
                  <a:lnTo>
                    <a:pt x="91269" y="17222"/>
                  </a:lnTo>
                  <a:lnTo>
                    <a:pt x="91170" y="17261"/>
                  </a:lnTo>
                  <a:lnTo>
                    <a:pt x="91090" y="17281"/>
                  </a:lnTo>
                  <a:lnTo>
                    <a:pt x="90971" y="17261"/>
                  </a:lnTo>
                  <a:lnTo>
                    <a:pt x="90872" y="17242"/>
                  </a:lnTo>
                  <a:lnTo>
                    <a:pt x="90793" y="17182"/>
                  </a:lnTo>
                  <a:lnTo>
                    <a:pt x="90694" y="17123"/>
                  </a:lnTo>
                  <a:lnTo>
                    <a:pt x="90614" y="17043"/>
                  </a:lnTo>
                  <a:lnTo>
                    <a:pt x="90555" y="16944"/>
                  </a:lnTo>
                  <a:lnTo>
                    <a:pt x="90515" y="16865"/>
                  </a:lnTo>
                  <a:lnTo>
                    <a:pt x="90495" y="16746"/>
                  </a:lnTo>
                  <a:lnTo>
                    <a:pt x="90495" y="16646"/>
                  </a:lnTo>
                  <a:lnTo>
                    <a:pt x="90535" y="16527"/>
                  </a:lnTo>
                  <a:lnTo>
                    <a:pt x="90594" y="16428"/>
                  </a:lnTo>
                  <a:lnTo>
                    <a:pt x="90674" y="16349"/>
                  </a:lnTo>
                  <a:lnTo>
                    <a:pt x="90753" y="16269"/>
                  </a:lnTo>
                  <a:lnTo>
                    <a:pt x="90852" y="16210"/>
                  </a:lnTo>
                  <a:lnTo>
                    <a:pt x="90971" y="16170"/>
                  </a:lnTo>
                  <a:close/>
                  <a:moveTo>
                    <a:pt x="94067" y="17043"/>
                  </a:moveTo>
                  <a:lnTo>
                    <a:pt x="94126" y="17083"/>
                  </a:lnTo>
                  <a:lnTo>
                    <a:pt x="94186" y="17123"/>
                  </a:lnTo>
                  <a:lnTo>
                    <a:pt x="94225" y="17182"/>
                  </a:lnTo>
                  <a:lnTo>
                    <a:pt x="94265" y="17242"/>
                  </a:lnTo>
                  <a:lnTo>
                    <a:pt x="94285" y="17301"/>
                  </a:lnTo>
                  <a:lnTo>
                    <a:pt x="94285" y="17361"/>
                  </a:lnTo>
                  <a:lnTo>
                    <a:pt x="94265" y="17400"/>
                  </a:lnTo>
                  <a:lnTo>
                    <a:pt x="94245" y="17460"/>
                  </a:lnTo>
                  <a:lnTo>
                    <a:pt x="94166" y="17579"/>
                  </a:lnTo>
                  <a:lnTo>
                    <a:pt x="94067" y="17638"/>
                  </a:lnTo>
                  <a:lnTo>
                    <a:pt x="94007" y="17658"/>
                  </a:lnTo>
                  <a:lnTo>
                    <a:pt x="93967" y="17658"/>
                  </a:lnTo>
                  <a:lnTo>
                    <a:pt x="93888" y="17619"/>
                  </a:lnTo>
                  <a:lnTo>
                    <a:pt x="93789" y="17539"/>
                  </a:lnTo>
                  <a:lnTo>
                    <a:pt x="93709" y="17460"/>
                  </a:lnTo>
                  <a:lnTo>
                    <a:pt x="93690" y="17380"/>
                  </a:lnTo>
                  <a:lnTo>
                    <a:pt x="93690" y="17301"/>
                  </a:lnTo>
                  <a:lnTo>
                    <a:pt x="93749" y="17202"/>
                  </a:lnTo>
                  <a:lnTo>
                    <a:pt x="93848" y="17103"/>
                  </a:lnTo>
                  <a:lnTo>
                    <a:pt x="93888" y="17083"/>
                  </a:lnTo>
                  <a:lnTo>
                    <a:pt x="93948" y="17043"/>
                  </a:lnTo>
                  <a:close/>
                  <a:moveTo>
                    <a:pt x="52797" y="17123"/>
                  </a:moveTo>
                  <a:lnTo>
                    <a:pt x="52877" y="17142"/>
                  </a:lnTo>
                  <a:lnTo>
                    <a:pt x="52956" y="17162"/>
                  </a:lnTo>
                  <a:lnTo>
                    <a:pt x="53055" y="17202"/>
                  </a:lnTo>
                  <a:lnTo>
                    <a:pt x="53115" y="17242"/>
                  </a:lnTo>
                  <a:lnTo>
                    <a:pt x="53174" y="17301"/>
                  </a:lnTo>
                  <a:lnTo>
                    <a:pt x="53234" y="17380"/>
                  </a:lnTo>
                  <a:lnTo>
                    <a:pt x="53254" y="17480"/>
                  </a:lnTo>
                  <a:lnTo>
                    <a:pt x="53274" y="17579"/>
                  </a:lnTo>
                  <a:lnTo>
                    <a:pt x="53274" y="17698"/>
                  </a:lnTo>
                  <a:lnTo>
                    <a:pt x="53234" y="17777"/>
                  </a:lnTo>
                  <a:lnTo>
                    <a:pt x="53194" y="17857"/>
                  </a:lnTo>
                  <a:lnTo>
                    <a:pt x="53135" y="17936"/>
                  </a:lnTo>
                  <a:lnTo>
                    <a:pt x="53055" y="17976"/>
                  </a:lnTo>
                  <a:lnTo>
                    <a:pt x="52976" y="18015"/>
                  </a:lnTo>
                  <a:lnTo>
                    <a:pt x="52897" y="18035"/>
                  </a:lnTo>
                  <a:lnTo>
                    <a:pt x="52797" y="18055"/>
                  </a:lnTo>
                  <a:lnTo>
                    <a:pt x="52718" y="18035"/>
                  </a:lnTo>
                  <a:lnTo>
                    <a:pt x="52639" y="18015"/>
                  </a:lnTo>
                  <a:lnTo>
                    <a:pt x="52539" y="17996"/>
                  </a:lnTo>
                  <a:lnTo>
                    <a:pt x="52480" y="17936"/>
                  </a:lnTo>
                  <a:lnTo>
                    <a:pt x="52420" y="17877"/>
                  </a:lnTo>
                  <a:lnTo>
                    <a:pt x="52361" y="17797"/>
                  </a:lnTo>
                  <a:lnTo>
                    <a:pt x="52341" y="17698"/>
                  </a:lnTo>
                  <a:lnTo>
                    <a:pt x="52321" y="17599"/>
                  </a:lnTo>
                  <a:lnTo>
                    <a:pt x="52321" y="17480"/>
                  </a:lnTo>
                  <a:lnTo>
                    <a:pt x="52361" y="17400"/>
                  </a:lnTo>
                  <a:lnTo>
                    <a:pt x="52401" y="17321"/>
                  </a:lnTo>
                  <a:lnTo>
                    <a:pt x="52460" y="17242"/>
                  </a:lnTo>
                  <a:lnTo>
                    <a:pt x="52539" y="17202"/>
                  </a:lnTo>
                  <a:lnTo>
                    <a:pt x="52619" y="17162"/>
                  </a:lnTo>
                  <a:lnTo>
                    <a:pt x="52698" y="17142"/>
                  </a:lnTo>
                  <a:lnTo>
                    <a:pt x="52797" y="17123"/>
                  </a:lnTo>
                  <a:close/>
                  <a:moveTo>
                    <a:pt x="92182" y="17123"/>
                  </a:moveTo>
                  <a:lnTo>
                    <a:pt x="92261" y="17162"/>
                  </a:lnTo>
                  <a:lnTo>
                    <a:pt x="92340" y="17202"/>
                  </a:lnTo>
                  <a:lnTo>
                    <a:pt x="92420" y="17242"/>
                  </a:lnTo>
                  <a:lnTo>
                    <a:pt x="92479" y="17321"/>
                  </a:lnTo>
                  <a:lnTo>
                    <a:pt x="92519" y="17400"/>
                  </a:lnTo>
                  <a:lnTo>
                    <a:pt x="92559" y="17500"/>
                  </a:lnTo>
                  <a:lnTo>
                    <a:pt x="92559" y="17599"/>
                  </a:lnTo>
                  <a:lnTo>
                    <a:pt x="92539" y="17718"/>
                  </a:lnTo>
                  <a:lnTo>
                    <a:pt x="92519" y="17797"/>
                  </a:lnTo>
                  <a:lnTo>
                    <a:pt x="92459" y="17877"/>
                  </a:lnTo>
                  <a:lnTo>
                    <a:pt x="92400" y="17956"/>
                  </a:lnTo>
                  <a:lnTo>
                    <a:pt x="92340" y="17996"/>
                  </a:lnTo>
                  <a:lnTo>
                    <a:pt x="92261" y="18035"/>
                  </a:lnTo>
                  <a:lnTo>
                    <a:pt x="92162" y="18055"/>
                  </a:lnTo>
                  <a:lnTo>
                    <a:pt x="91983" y="18055"/>
                  </a:lnTo>
                  <a:lnTo>
                    <a:pt x="91904" y="18015"/>
                  </a:lnTo>
                  <a:lnTo>
                    <a:pt x="91825" y="17976"/>
                  </a:lnTo>
                  <a:lnTo>
                    <a:pt x="91745" y="17936"/>
                  </a:lnTo>
                  <a:lnTo>
                    <a:pt x="91686" y="17857"/>
                  </a:lnTo>
                  <a:lnTo>
                    <a:pt x="91646" y="17777"/>
                  </a:lnTo>
                  <a:lnTo>
                    <a:pt x="91606" y="17698"/>
                  </a:lnTo>
                  <a:lnTo>
                    <a:pt x="91606" y="17579"/>
                  </a:lnTo>
                  <a:lnTo>
                    <a:pt x="91626" y="17480"/>
                  </a:lnTo>
                  <a:lnTo>
                    <a:pt x="91646" y="17380"/>
                  </a:lnTo>
                  <a:lnTo>
                    <a:pt x="91706" y="17301"/>
                  </a:lnTo>
                  <a:lnTo>
                    <a:pt x="91765" y="17242"/>
                  </a:lnTo>
                  <a:lnTo>
                    <a:pt x="91825" y="17182"/>
                  </a:lnTo>
                  <a:lnTo>
                    <a:pt x="91904" y="17142"/>
                  </a:lnTo>
                  <a:lnTo>
                    <a:pt x="92003" y="17123"/>
                  </a:lnTo>
                  <a:close/>
                  <a:moveTo>
                    <a:pt x="50972" y="17599"/>
                  </a:moveTo>
                  <a:lnTo>
                    <a:pt x="51012" y="17619"/>
                  </a:lnTo>
                  <a:lnTo>
                    <a:pt x="51091" y="17678"/>
                  </a:lnTo>
                  <a:lnTo>
                    <a:pt x="51131" y="17757"/>
                  </a:lnTo>
                  <a:lnTo>
                    <a:pt x="51131" y="17857"/>
                  </a:lnTo>
                  <a:lnTo>
                    <a:pt x="51111" y="17936"/>
                  </a:lnTo>
                  <a:lnTo>
                    <a:pt x="51051" y="18015"/>
                  </a:lnTo>
                  <a:lnTo>
                    <a:pt x="50952" y="18055"/>
                  </a:lnTo>
                  <a:lnTo>
                    <a:pt x="50893" y="18075"/>
                  </a:lnTo>
                  <a:lnTo>
                    <a:pt x="50833" y="18055"/>
                  </a:lnTo>
                  <a:lnTo>
                    <a:pt x="50734" y="18035"/>
                  </a:lnTo>
                  <a:lnTo>
                    <a:pt x="50674" y="17976"/>
                  </a:lnTo>
                  <a:lnTo>
                    <a:pt x="50654" y="17896"/>
                  </a:lnTo>
                  <a:lnTo>
                    <a:pt x="50654" y="17797"/>
                  </a:lnTo>
                  <a:lnTo>
                    <a:pt x="50674" y="17718"/>
                  </a:lnTo>
                  <a:lnTo>
                    <a:pt x="50734" y="17658"/>
                  </a:lnTo>
                  <a:lnTo>
                    <a:pt x="50813" y="17599"/>
                  </a:lnTo>
                  <a:close/>
                  <a:moveTo>
                    <a:pt x="95237" y="17996"/>
                  </a:moveTo>
                  <a:lnTo>
                    <a:pt x="95257" y="18154"/>
                  </a:lnTo>
                  <a:lnTo>
                    <a:pt x="95257" y="18234"/>
                  </a:lnTo>
                  <a:lnTo>
                    <a:pt x="95237" y="18293"/>
                  </a:lnTo>
                  <a:lnTo>
                    <a:pt x="95178" y="18313"/>
                  </a:lnTo>
                  <a:lnTo>
                    <a:pt x="95098" y="18313"/>
                  </a:lnTo>
                  <a:lnTo>
                    <a:pt x="95019" y="18293"/>
                  </a:lnTo>
                  <a:lnTo>
                    <a:pt x="94959" y="18273"/>
                  </a:lnTo>
                  <a:lnTo>
                    <a:pt x="94920" y="18214"/>
                  </a:lnTo>
                  <a:lnTo>
                    <a:pt x="94920" y="18134"/>
                  </a:lnTo>
                  <a:lnTo>
                    <a:pt x="94920" y="18055"/>
                  </a:lnTo>
                  <a:lnTo>
                    <a:pt x="94880" y="17996"/>
                  </a:lnTo>
                  <a:close/>
                  <a:moveTo>
                    <a:pt x="93332" y="17996"/>
                  </a:moveTo>
                  <a:lnTo>
                    <a:pt x="93412" y="18015"/>
                  </a:lnTo>
                  <a:lnTo>
                    <a:pt x="93471" y="18055"/>
                  </a:lnTo>
                  <a:lnTo>
                    <a:pt x="93511" y="18115"/>
                  </a:lnTo>
                  <a:lnTo>
                    <a:pt x="93551" y="18174"/>
                  </a:lnTo>
                  <a:lnTo>
                    <a:pt x="93590" y="18253"/>
                  </a:lnTo>
                  <a:lnTo>
                    <a:pt x="93590" y="18353"/>
                  </a:lnTo>
                  <a:lnTo>
                    <a:pt x="93571" y="18531"/>
                  </a:lnTo>
                  <a:lnTo>
                    <a:pt x="93551" y="18591"/>
                  </a:lnTo>
                  <a:lnTo>
                    <a:pt x="93531" y="18650"/>
                  </a:lnTo>
                  <a:lnTo>
                    <a:pt x="93471" y="18710"/>
                  </a:lnTo>
                  <a:lnTo>
                    <a:pt x="93412" y="18749"/>
                  </a:lnTo>
                  <a:lnTo>
                    <a:pt x="93332" y="18769"/>
                  </a:lnTo>
                  <a:lnTo>
                    <a:pt x="93253" y="18769"/>
                  </a:lnTo>
                  <a:lnTo>
                    <a:pt x="93154" y="18789"/>
                  </a:lnTo>
                  <a:lnTo>
                    <a:pt x="93075" y="18769"/>
                  </a:lnTo>
                  <a:lnTo>
                    <a:pt x="92995" y="18749"/>
                  </a:lnTo>
                  <a:lnTo>
                    <a:pt x="92936" y="18710"/>
                  </a:lnTo>
                  <a:lnTo>
                    <a:pt x="92876" y="18670"/>
                  </a:lnTo>
                  <a:lnTo>
                    <a:pt x="92836" y="18591"/>
                  </a:lnTo>
                  <a:lnTo>
                    <a:pt x="92817" y="18511"/>
                  </a:lnTo>
                  <a:lnTo>
                    <a:pt x="92797" y="18412"/>
                  </a:lnTo>
                  <a:lnTo>
                    <a:pt x="92817" y="18253"/>
                  </a:lnTo>
                  <a:lnTo>
                    <a:pt x="92836" y="18174"/>
                  </a:lnTo>
                  <a:lnTo>
                    <a:pt x="92876" y="18115"/>
                  </a:lnTo>
                  <a:lnTo>
                    <a:pt x="92916" y="18055"/>
                  </a:lnTo>
                  <a:lnTo>
                    <a:pt x="92975" y="18035"/>
                  </a:lnTo>
                  <a:lnTo>
                    <a:pt x="93055" y="17996"/>
                  </a:lnTo>
                  <a:close/>
                  <a:moveTo>
                    <a:pt x="53968" y="17837"/>
                  </a:moveTo>
                  <a:lnTo>
                    <a:pt x="54067" y="17877"/>
                  </a:lnTo>
                  <a:lnTo>
                    <a:pt x="54166" y="17916"/>
                  </a:lnTo>
                  <a:lnTo>
                    <a:pt x="54246" y="17976"/>
                  </a:lnTo>
                  <a:lnTo>
                    <a:pt x="54305" y="18055"/>
                  </a:lnTo>
                  <a:lnTo>
                    <a:pt x="54345" y="18154"/>
                  </a:lnTo>
                  <a:lnTo>
                    <a:pt x="54385" y="18273"/>
                  </a:lnTo>
                  <a:lnTo>
                    <a:pt x="54385" y="18392"/>
                  </a:lnTo>
                  <a:lnTo>
                    <a:pt x="54385" y="18511"/>
                  </a:lnTo>
                  <a:lnTo>
                    <a:pt x="54345" y="18611"/>
                  </a:lnTo>
                  <a:lnTo>
                    <a:pt x="54305" y="18710"/>
                  </a:lnTo>
                  <a:lnTo>
                    <a:pt x="54246" y="18789"/>
                  </a:lnTo>
                  <a:lnTo>
                    <a:pt x="54166" y="18849"/>
                  </a:lnTo>
                  <a:lnTo>
                    <a:pt x="54087" y="18888"/>
                  </a:lnTo>
                  <a:lnTo>
                    <a:pt x="53968" y="18928"/>
                  </a:lnTo>
                  <a:lnTo>
                    <a:pt x="53849" y="18948"/>
                  </a:lnTo>
                  <a:lnTo>
                    <a:pt x="53730" y="18928"/>
                  </a:lnTo>
                  <a:lnTo>
                    <a:pt x="53611" y="18908"/>
                  </a:lnTo>
                  <a:lnTo>
                    <a:pt x="53512" y="18869"/>
                  </a:lnTo>
                  <a:lnTo>
                    <a:pt x="53432" y="18789"/>
                  </a:lnTo>
                  <a:lnTo>
                    <a:pt x="53353" y="18710"/>
                  </a:lnTo>
                  <a:lnTo>
                    <a:pt x="53313" y="18630"/>
                  </a:lnTo>
                  <a:lnTo>
                    <a:pt x="53274" y="18511"/>
                  </a:lnTo>
                  <a:lnTo>
                    <a:pt x="53274" y="18373"/>
                  </a:lnTo>
                  <a:lnTo>
                    <a:pt x="53293" y="18253"/>
                  </a:lnTo>
                  <a:lnTo>
                    <a:pt x="53313" y="18154"/>
                  </a:lnTo>
                  <a:lnTo>
                    <a:pt x="53353" y="18055"/>
                  </a:lnTo>
                  <a:lnTo>
                    <a:pt x="53432" y="17976"/>
                  </a:lnTo>
                  <a:lnTo>
                    <a:pt x="53512" y="17916"/>
                  </a:lnTo>
                  <a:lnTo>
                    <a:pt x="53591" y="17857"/>
                  </a:lnTo>
                  <a:lnTo>
                    <a:pt x="53710" y="17837"/>
                  </a:lnTo>
                  <a:close/>
                  <a:moveTo>
                    <a:pt x="52063" y="18234"/>
                  </a:moveTo>
                  <a:lnTo>
                    <a:pt x="52143" y="18273"/>
                  </a:lnTo>
                  <a:lnTo>
                    <a:pt x="52202" y="18313"/>
                  </a:lnTo>
                  <a:lnTo>
                    <a:pt x="52262" y="18353"/>
                  </a:lnTo>
                  <a:lnTo>
                    <a:pt x="52281" y="18432"/>
                  </a:lnTo>
                  <a:lnTo>
                    <a:pt x="52321" y="18511"/>
                  </a:lnTo>
                  <a:lnTo>
                    <a:pt x="52321" y="18611"/>
                  </a:lnTo>
                  <a:lnTo>
                    <a:pt x="52321" y="18690"/>
                  </a:lnTo>
                  <a:lnTo>
                    <a:pt x="52301" y="18769"/>
                  </a:lnTo>
                  <a:lnTo>
                    <a:pt x="52281" y="18849"/>
                  </a:lnTo>
                  <a:lnTo>
                    <a:pt x="52242" y="18908"/>
                  </a:lnTo>
                  <a:lnTo>
                    <a:pt x="52182" y="18948"/>
                  </a:lnTo>
                  <a:lnTo>
                    <a:pt x="52123" y="18988"/>
                  </a:lnTo>
                  <a:lnTo>
                    <a:pt x="52043" y="19007"/>
                  </a:lnTo>
                  <a:lnTo>
                    <a:pt x="51944" y="19027"/>
                  </a:lnTo>
                  <a:lnTo>
                    <a:pt x="51845" y="19007"/>
                  </a:lnTo>
                  <a:lnTo>
                    <a:pt x="51766" y="19007"/>
                  </a:lnTo>
                  <a:lnTo>
                    <a:pt x="51686" y="18968"/>
                  </a:lnTo>
                  <a:lnTo>
                    <a:pt x="51627" y="18928"/>
                  </a:lnTo>
                  <a:lnTo>
                    <a:pt x="51587" y="18888"/>
                  </a:lnTo>
                  <a:lnTo>
                    <a:pt x="51547" y="18809"/>
                  </a:lnTo>
                  <a:lnTo>
                    <a:pt x="51527" y="18730"/>
                  </a:lnTo>
                  <a:lnTo>
                    <a:pt x="51527" y="18630"/>
                  </a:lnTo>
                  <a:lnTo>
                    <a:pt x="51547" y="18452"/>
                  </a:lnTo>
                  <a:lnTo>
                    <a:pt x="51567" y="18392"/>
                  </a:lnTo>
                  <a:lnTo>
                    <a:pt x="51607" y="18333"/>
                  </a:lnTo>
                  <a:lnTo>
                    <a:pt x="51666" y="18293"/>
                  </a:lnTo>
                  <a:lnTo>
                    <a:pt x="51726" y="18253"/>
                  </a:lnTo>
                  <a:lnTo>
                    <a:pt x="51805" y="18234"/>
                  </a:lnTo>
                  <a:close/>
                  <a:moveTo>
                    <a:pt x="50079" y="18591"/>
                  </a:moveTo>
                  <a:lnTo>
                    <a:pt x="50377" y="18849"/>
                  </a:lnTo>
                  <a:lnTo>
                    <a:pt x="50099" y="19126"/>
                  </a:lnTo>
                  <a:lnTo>
                    <a:pt x="49960" y="18988"/>
                  </a:lnTo>
                  <a:lnTo>
                    <a:pt x="49881" y="18908"/>
                  </a:lnTo>
                  <a:lnTo>
                    <a:pt x="49841" y="18829"/>
                  </a:lnTo>
                  <a:lnTo>
                    <a:pt x="49881" y="18789"/>
                  </a:lnTo>
                  <a:lnTo>
                    <a:pt x="49940" y="18710"/>
                  </a:lnTo>
                  <a:lnTo>
                    <a:pt x="50079" y="18591"/>
                  </a:lnTo>
                  <a:close/>
                  <a:moveTo>
                    <a:pt x="94285" y="18789"/>
                  </a:moveTo>
                  <a:lnTo>
                    <a:pt x="94344" y="18829"/>
                  </a:lnTo>
                  <a:lnTo>
                    <a:pt x="94483" y="18928"/>
                  </a:lnTo>
                  <a:lnTo>
                    <a:pt x="94582" y="19047"/>
                  </a:lnTo>
                  <a:lnTo>
                    <a:pt x="94602" y="19107"/>
                  </a:lnTo>
                  <a:lnTo>
                    <a:pt x="94622" y="19166"/>
                  </a:lnTo>
                  <a:lnTo>
                    <a:pt x="94622" y="19226"/>
                  </a:lnTo>
                  <a:lnTo>
                    <a:pt x="94582" y="19305"/>
                  </a:lnTo>
                  <a:lnTo>
                    <a:pt x="94483" y="19424"/>
                  </a:lnTo>
                  <a:lnTo>
                    <a:pt x="94344" y="19523"/>
                  </a:lnTo>
                  <a:lnTo>
                    <a:pt x="94285" y="19563"/>
                  </a:lnTo>
                  <a:lnTo>
                    <a:pt x="94225" y="19583"/>
                  </a:lnTo>
                  <a:lnTo>
                    <a:pt x="94166" y="19563"/>
                  </a:lnTo>
                  <a:lnTo>
                    <a:pt x="94106" y="19543"/>
                  </a:lnTo>
                  <a:lnTo>
                    <a:pt x="93967" y="19444"/>
                  </a:lnTo>
                  <a:lnTo>
                    <a:pt x="93868" y="19305"/>
                  </a:lnTo>
                  <a:lnTo>
                    <a:pt x="93848" y="19246"/>
                  </a:lnTo>
                  <a:lnTo>
                    <a:pt x="93829" y="19186"/>
                  </a:lnTo>
                  <a:lnTo>
                    <a:pt x="93829" y="19126"/>
                  </a:lnTo>
                  <a:lnTo>
                    <a:pt x="93868" y="19067"/>
                  </a:lnTo>
                  <a:lnTo>
                    <a:pt x="93967" y="18928"/>
                  </a:lnTo>
                  <a:lnTo>
                    <a:pt x="94086" y="18829"/>
                  </a:lnTo>
                  <a:lnTo>
                    <a:pt x="94166" y="18789"/>
                  </a:lnTo>
                  <a:close/>
                  <a:moveTo>
                    <a:pt x="92400" y="18869"/>
                  </a:moveTo>
                  <a:lnTo>
                    <a:pt x="92519" y="18908"/>
                  </a:lnTo>
                  <a:lnTo>
                    <a:pt x="92598" y="18948"/>
                  </a:lnTo>
                  <a:lnTo>
                    <a:pt x="92698" y="19027"/>
                  </a:lnTo>
                  <a:lnTo>
                    <a:pt x="92777" y="19107"/>
                  </a:lnTo>
                  <a:lnTo>
                    <a:pt x="92836" y="19206"/>
                  </a:lnTo>
                  <a:lnTo>
                    <a:pt x="92856" y="19305"/>
                  </a:lnTo>
                  <a:lnTo>
                    <a:pt x="92876" y="19424"/>
                  </a:lnTo>
                  <a:lnTo>
                    <a:pt x="92856" y="19523"/>
                  </a:lnTo>
                  <a:lnTo>
                    <a:pt x="92817" y="19622"/>
                  </a:lnTo>
                  <a:lnTo>
                    <a:pt x="92777" y="19722"/>
                  </a:lnTo>
                  <a:lnTo>
                    <a:pt x="92698" y="19801"/>
                  </a:lnTo>
                  <a:lnTo>
                    <a:pt x="92598" y="19880"/>
                  </a:lnTo>
                  <a:lnTo>
                    <a:pt x="92519" y="19920"/>
                  </a:lnTo>
                  <a:lnTo>
                    <a:pt x="92420" y="19960"/>
                  </a:lnTo>
                  <a:lnTo>
                    <a:pt x="92301" y="19980"/>
                  </a:lnTo>
                  <a:lnTo>
                    <a:pt x="92202" y="19960"/>
                  </a:lnTo>
                  <a:lnTo>
                    <a:pt x="92102" y="19920"/>
                  </a:lnTo>
                  <a:lnTo>
                    <a:pt x="92003" y="19861"/>
                  </a:lnTo>
                  <a:lnTo>
                    <a:pt x="91924" y="19781"/>
                  </a:lnTo>
                  <a:lnTo>
                    <a:pt x="91864" y="19702"/>
                  </a:lnTo>
                  <a:lnTo>
                    <a:pt x="91805" y="19603"/>
                  </a:lnTo>
                  <a:lnTo>
                    <a:pt x="91765" y="19503"/>
                  </a:lnTo>
                  <a:lnTo>
                    <a:pt x="91765" y="19384"/>
                  </a:lnTo>
                  <a:lnTo>
                    <a:pt x="91785" y="19305"/>
                  </a:lnTo>
                  <a:lnTo>
                    <a:pt x="91825" y="19206"/>
                  </a:lnTo>
                  <a:lnTo>
                    <a:pt x="91864" y="19107"/>
                  </a:lnTo>
                  <a:lnTo>
                    <a:pt x="91944" y="19027"/>
                  </a:lnTo>
                  <a:lnTo>
                    <a:pt x="92023" y="18968"/>
                  </a:lnTo>
                  <a:lnTo>
                    <a:pt x="92102" y="18908"/>
                  </a:lnTo>
                  <a:lnTo>
                    <a:pt x="92202" y="18869"/>
                  </a:lnTo>
                  <a:close/>
                  <a:moveTo>
                    <a:pt x="49206" y="19722"/>
                  </a:moveTo>
                  <a:lnTo>
                    <a:pt x="49246" y="19742"/>
                  </a:lnTo>
                  <a:lnTo>
                    <a:pt x="49345" y="19821"/>
                  </a:lnTo>
                  <a:lnTo>
                    <a:pt x="49424" y="19900"/>
                  </a:lnTo>
                  <a:lnTo>
                    <a:pt x="49345" y="19960"/>
                  </a:lnTo>
                  <a:lnTo>
                    <a:pt x="49246" y="20019"/>
                  </a:lnTo>
                  <a:lnTo>
                    <a:pt x="49206" y="20039"/>
                  </a:lnTo>
                  <a:lnTo>
                    <a:pt x="49147" y="20019"/>
                  </a:lnTo>
                  <a:lnTo>
                    <a:pt x="49107" y="19980"/>
                  </a:lnTo>
                  <a:lnTo>
                    <a:pt x="49087" y="19920"/>
                  </a:lnTo>
                  <a:lnTo>
                    <a:pt x="49087" y="19861"/>
                  </a:lnTo>
                  <a:lnTo>
                    <a:pt x="49127" y="19781"/>
                  </a:lnTo>
                  <a:lnTo>
                    <a:pt x="49186" y="19742"/>
                  </a:lnTo>
                  <a:lnTo>
                    <a:pt x="49206" y="19722"/>
                  </a:lnTo>
                  <a:close/>
                  <a:moveTo>
                    <a:pt x="53135" y="18948"/>
                  </a:moveTo>
                  <a:lnTo>
                    <a:pt x="53234" y="18988"/>
                  </a:lnTo>
                  <a:lnTo>
                    <a:pt x="53333" y="19047"/>
                  </a:lnTo>
                  <a:lnTo>
                    <a:pt x="53412" y="19107"/>
                  </a:lnTo>
                  <a:lnTo>
                    <a:pt x="53492" y="19206"/>
                  </a:lnTo>
                  <a:lnTo>
                    <a:pt x="53571" y="19305"/>
                  </a:lnTo>
                  <a:lnTo>
                    <a:pt x="53591" y="19404"/>
                  </a:lnTo>
                  <a:lnTo>
                    <a:pt x="53591" y="19523"/>
                  </a:lnTo>
                  <a:lnTo>
                    <a:pt x="53571" y="19622"/>
                  </a:lnTo>
                  <a:lnTo>
                    <a:pt x="53531" y="19702"/>
                  </a:lnTo>
                  <a:lnTo>
                    <a:pt x="53472" y="19801"/>
                  </a:lnTo>
                  <a:lnTo>
                    <a:pt x="53393" y="19880"/>
                  </a:lnTo>
                  <a:lnTo>
                    <a:pt x="53313" y="19960"/>
                  </a:lnTo>
                  <a:lnTo>
                    <a:pt x="53234" y="20019"/>
                  </a:lnTo>
                  <a:lnTo>
                    <a:pt x="53154" y="20059"/>
                  </a:lnTo>
                  <a:lnTo>
                    <a:pt x="52976" y="20059"/>
                  </a:lnTo>
                  <a:lnTo>
                    <a:pt x="52877" y="20039"/>
                  </a:lnTo>
                  <a:lnTo>
                    <a:pt x="52797" y="19980"/>
                  </a:lnTo>
                  <a:lnTo>
                    <a:pt x="52639" y="19861"/>
                  </a:lnTo>
                  <a:lnTo>
                    <a:pt x="52559" y="19761"/>
                  </a:lnTo>
                  <a:lnTo>
                    <a:pt x="52500" y="19662"/>
                  </a:lnTo>
                  <a:lnTo>
                    <a:pt x="52480" y="19563"/>
                  </a:lnTo>
                  <a:lnTo>
                    <a:pt x="52480" y="19444"/>
                  </a:lnTo>
                  <a:lnTo>
                    <a:pt x="52500" y="19345"/>
                  </a:lnTo>
                  <a:lnTo>
                    <a:pt x="52559" y="19246"/>
                  </a:lnTo>
                  <a:lnTo>
                    <a:pt x="52619" y="19146"/>
                  </a:lnTo>
                  <a:lnTo>
                    <a:pt x="52718" y="19067"/>
                  </a:lnTo>
                  <a:lnTo>
                    <a:pt x="52817" y="18988"/>
                  </a:lnTo>
                  <a:lnTo>
                    <a:pt x="52936" y="18948"/>
                  </a:lnTo>
                  <a:close/>
                  <a:moveTo>
                    <a:pt x="51190" y="19345"/>
                  </a:moveTo>
                  <a:lnTo>
                    <a:pt x="51270" y="19365"/>
                  </a:lnTo>
                  <a:lnTo>
                    <a:pt x="51329" y="19404"/>
                  </a:lnTo>
                  <a:lnTo>
                    <a:pt x="51389" y="19444"/>
                  </a:lnTo>
                  <a:lnTo>
                    <a:pt x="51448" y="19484"/>
                  </a:lnTo>
                  <a:lnTo>
                    <a:pt x="51488" y="19563"/>
                  </a:lnTo>
                  <a:lnTo>
                    <a:pt x="51508" y="19642"/>
                  </a:lnTo>
                  <a:lnTo>
                    <a:pt x="51527" y="19722"/>
                  </a:lnTo>
                  <a:lnTo>
                    <a:pt x="51527" y="19821"/>
                  </a:lnTo>
                  <a:lnTo>
                    <a:pt x="51488" y="19900"/>
                  </a:lnTo>
                  <a:lnTo>
                    <a:pt x="51468" y="19960"/>
                  </a:lnTo>
                  <a:lnTo>
                    <a:pt x="51408" y="20019"/>
                  </a:lnTo>
                  <a:lnTo>
                    <a:pt x="51349" y="20059"/>
                  </a:lnTo>
                  <a:lnTo>
                    <a:pt x="51289" y="20099"/>
                  </a:lnTo>
                  <a:lnTo>
                    <a:pt x="51210" y="20119"/>
                  </a:lnTo>
                  <a:lnTo>
                    <a:pt x="51071" y="20119"/>
                  </a:lnTo>
                  <a:lnTo>
                    <a:pt x="50992" y="20099"/>
                  </a:lnTo>
                  <a:lnTo>
                    <a:pt x="50932" y="20059"/>
                  </a:lnTo>
                  <a:lnTo>
                    <a:pt x="50873" y="20019"/>
                  </a:lnTo>
                  <a:lnTo>
                    <a:pt x="50813" y="19960"/>
                  </a:lnTo>
                  <a:lnTo>
                    <a:pt x="50774" y="19900"/>
                  </a:lnTo>
                  <a:lnTo>
                    <a:pt x="50754" y="19821"/>
                  </a:lnTo>
                  <a:lnTo>
                    <a:pt x="50734" y="19742"/>
                  </a:lnTo>
                  <a:lnTo>
                    <a:pt x="50734" y="19642"/>
                  </a:lnTo>
                  <a:lnTo>
                    <a:pt x="50774" y="19563"/>
                  </a:lnTo>
                  <a:lnTo>
                    <a:pt x="50813" y="19503"/>
                  </a:lnTo>
                  <a:lnTo>
                    <a:pt x="50853" y="19444"/>
                  </a:lnTo>
                  <a:lnTo>
                    <a:pt x="50912" y="19404"/>
                  </a:lnTo>
                  <a:lnTo>
                    <a:pt x="50972" y="19365"/>
                  </a:lnTo>
                  <a:lnTo>
                    <a:pt x="51051" y="19365"/>
                  </a:lnTo>
                  <a:lnTo>
                    <a:pt x="51131" y="19345"/>
                  </a:lnTo>
                  <a:close/>
                  <a:moveTo>
                    <a:pt x="95416" y="19821"/>
                  </a:moveTo>
                  <a:lnTo>
                    <a:pt x="95495" y="19861"/>
                  </a:lnTo>
                  <a:lnTo>
                    <a:pt x="95555" y="19940"/>
                  </a:lnTo>
                  <a:lnTo>
                    <a:pt x="95575" y="19980"/>
                  </a:lnTo>
                  <a:lnTo>
                    <a:pt x="95575" y="20039"/>
                  </a:lnTo>
                  <a:lnTo>
                    <a:pt x="95555" y="20138"/>
                  </a:lnTo>
                  <a:lnTo>
                    <a:pt x="95495" y="20218"/>
                  </a:lnTo>
                  <a:lnTo>
                    <a:pt x="95436" y="20277"/>
                  </a:lnTo>
                  <a:lnTo>
                    <a:pt x="95356" y="20297"/>
                  </a:lnTo>
                  <a:lnTo>
                    <a:pt x="95257" y="20277"/>
                  </a:lnTo>
                  <a:lnTo>
                    <a:pt x="95178" y="20257"/>
                  </a:lnTo>
                  <a:lnTo>
                    <a:pt x="95118" y="20178"/>
                  </a:lnTo>
                  <a:lnTo>
                    <a:pt x="95098" y="20079"/>
                  </a:lnTo>
                  <a:lnTo>
                    <a:pt x="95098" y="20019"/>
                  </a:lnTo>
                  <a:lnTo>
                    <a:pt x="95118" y="19980"/>
                  </a:lnTo>
                  <a:lnTo>
                    <a:pt x="95158" y="19880"/>
                  </a:lnTo>
                  <a:lnTo>
                    <a:pt x="95237" y="19841"/>
                  </a:lnTo>
                  <a:lnTo>
                    <a:pt x="95317" y="19821"/>
                  </a:lnTo>
                  <a:close/>
                  <a:moveTo>
                    <a:pt x="93511" y="19821"/>
                  </a:moveTo>
                  <a:lnTo>
                    <a:pt x="93610" y="19841"/>
                  </a:lnTo>
                  <a:lnTo>
                    <a:pt x="93690" y="19880"/>
                  </a:lnTo>
                  <a:lnTo>
                    <a:pt x="93749" y="19940"/>
                  </a:lnTo>
                  <a:lnTo>
                    <a:pt x="93829" y="19999"/>
                  </a:lnTo>
                  <a:lnTo>
                    <a:pt x="93868" y="20079"/>
                  </a:lnTo>
                  <a:lnTo>
                    <a:pt x="93888" y="20178"/>
                  </a:lnTo>
                  <a:lnTo>
                    <a:pt x="93908" y="20277"/>
                  </a:lnTo>
                  <a:lnTo>
                    <a:pt x="93888" y="20396"/>
                  </a:lnTo>
                  <a:lnTo>
                    <a:pt x="93868" y="20495"/>
                  </a:lnTo>
                  <a:lnTo>
                    <a:pt x="93829" y="20575"/>
                  </a:lnTo>
                  <a:lnTo>
                    <a:pt x="93769" y="20634"/>
                  </a:lnTo>
                  <a:lnTo>
                    <a:pt x="93690" y="20694"/>
                  </a:lnTo>
                  <a:lnTo>
                    <a:pt x="93610" y="20734"/>
                  </a:lnTo>
                  <a:lnTo>
                    <a:pt x="93531" y="20753"/>
                  </a:lnTo>
                  <a:lnTo>
                    <a:pt x="93352" y="20753"/>
                  </a:lnTo>
                  <a:lnTo>
                    <a:pt x="93253" y="20734"/>
                  </a:lnTo>
                  <a:lnTo>
                    <a:pt x="93174" y="20694"/>
                  </a:lnTo>
                  <a:lnTo>
                    <a:pt x="93114" y="20634"/>
                  </a:lnTo>
                  <a:lnTo>
                    <a:pt x="93035" y="20575"/>
                  </a:lnTo>
                  <a:lnTo>
                    <a:pt x="92995" y="20495"/>
                  </a:lnTo>
                  <a:lnTo>
                    <a:pt x="92975" y="20396"/>
                  </a:lnTo>
                  <a:lnTo>
                    <a:pt x="92956" y="20297"/>
                  </a:lnTo>
                  <a:lnTo>
                    <a:pt x="92975" y="20178"/>
                  </a:lnTo>
                  <a:lnTo>
                    <a:pt x="92995" y="20079"/>
                  </a:lnTo>
                  <a:lnTo>
                    <a:pt x="93035" y="19999"/>
                  </a:lnTo>
                  <a:lnTo>
                    <a:pt x="93094" y="19940"/>
                  </a:lnTo>
                  <a:lnTo>
                    <a:pt x="93174" y="19880"/>
                  </a:lnTo>
                  <a:lnTo>
                    <a:pt x="93253" y="19861"/>
                  </a:lnTo>
                  <a:lnTo>
                    <a:pt x="93332" y="19821"/>
                  </a:lnTo>
                  <a:close/>
                  <a:moveTo>
                    <a:pt x="96388" y="20694"/>
                  </a:moveTo>
                  <a:lnTo>
                    <a:pt x="96428" y="20714"/>
                  </a:lnTo>
                  <a:lnTo>
                    <a:pt x="96487" y="20753"/>
                  </a:lnTo>
                  <a:lnTo>
                    <a:pt x="96567" y="20853"/>
                  </a:lnTo>
                  <a:lnTo>
                    <a:pt x="96448" y="20952"/>
                  </a:lnTo>
                  <a:lnTo>
                    <a:pt x="96368" y="20972"/>
                  </a:lnTo>
                  <a:lnTo>
                    <a:pt x="96328" y="20972"/>
                  </a:lnTo>
                  <a:lnTo>
                    <a:pt x="96289" y="20952"/>
                  </a:lnTo>
                  <a:lnTo>
                    <a:pt x="96249" y="20912"/>
                  </a:lnTo>
                  <a:lnTo>
                    <a:pt x="96229" y="20872"/>
                  </a:lnTo>
                  <a:lnTo>
                    <a:pt x="96229" y="20853"/>
                  </a:lnTo>
                  <a:lnTo>
                    <a:pt x="96249" y="20813"/>
                  </a:lnTo>
                  <a:lnTo>
                    <a:pt x="96309" y="20734"/>
                  </a:lnTo>
                  <a:lnTo>
                    <a:pt x="96388" y="20694"/>
                  </a:lnTo>
                  <a:close/>
                  <a:moveTo>
                    <a:pt x="50436" y="20456"/>
                  </a:moveTo>
                  <a:lnTo>
                    <a:pt x="50476" y="20476"/>
                  </a:lnTo>
                  <a:lnTo>
                    <a:pt x="50516" y="20495"/>
                  </a:lnTo>
                  <a:lnTo>
                    <a:pt x="50555" y="20555"/>
                  </a:lnTo>
                  <a:lnTo>
                    <a:pt x="50555" y="20595"/>
                  </a:lnTo>
                  <a:lnTo>
                    <a:pt x="50575" y="20773"/>
                  </a:lnTo>
                  <a:lnTo>
                    <a:pt x="50555" y="20932"/>
                  </a:lnTo>
                  <a:lnTo>
                    <a:pt x="50555" y="20992"/>
                  </a:lnTo>
                  <a:lnTo>
                    <a:pt x="50516" y="21031"/>
                  </a:lnTo>
                  <a:lnTo>
                    <a:pt x="50476" y="21051"/>
                  </a:lnTo>
                  <a:lnTo>
                    <a:pt x="50436" y="21071"/>
                  </a:lnTo>
                  <a:lnTo>
                    <a:pt x="50278" y="21091"/>
                  </a:lnTo>
                  <a:lnTo>
                    <a:pt x="50119" y="21071"/>
                  </a:lnTo>
                  <a:lnTo>
                    <a:pt x="50059" y="21051"/>
                  </a:lnTo>
                  <a:lnTo>
                    <a:pt x="50000" y="21031"/>
                  </a:lnTo>
                  <a:lnTo>
                    <a:pt x="49980" y="20992"/>
                  </a:lnTo>
                  <a:lnTo>
                    <a:pt x="49960" y="20932"/>
                  </a:lnTo>
                  <a:lnTo>
                    <a:pt x="49940" y="20773"/>
                  </a:lnTo>
                  <a:lnTo>
                    <a:pt x="49960" y="20615"/>
                  </a:lnTo>
                  <a:lnTo>
                    <a:pt x="49980" y="20555"/>
                  </a:lnTo>
                  <a:lnTo>
                    <a:pt x="50000" y="20515"/>
                  </a:lnTo>
                  <a:lnTo>
                    <a:pt x="50039" y="20476"/>
                  </a:lnTo>
                  <a:lnTo>
                    <a:pt x="50099" y="20456"/>
                  </a:lnTo>
                  <a:close/>
                  <a:moveTo>
                    <a:pt x="52143" y="19920"/>
                  </a:moveTo>
                  <a:lnTo>
                    <a:pt x="52182" y="19960"/>
                  </a:lnTo>
                  <a:lnTo>
                    <a:pt x="52222" y="19999"/>
                  </a:lnTo>
                  <a:lnTo>
                    <a:pt x="52301" y="20039"/>
                  </a:lnTo>
                  <a:lnTo>
                    <a:pt x="52401" y="20059"/>
                  </a:lnTo>
                  <a:lnTo>
                    <a:pt x="52500" y="20099"/>
                  </a:lnTo>
                  <a:lnTo>
                    <a:pt x="52559" y="20178"/>
                  </a:lnTo>
                  <a:lnTo>
                    <a:pt x="52619" y="20277"/>
                  </a:lnTo>
                  <a:lnTo>
                    <a:pt x="52658" y="20376"/>
                  </a:lnTo>
                  <a:lnTo>
                    <a:pt x="52678" y="20495"/>
                  </a:lnTo>
                  <a:lnTo>
                    <a:pt x="52718" y="20515"/>
                  </a:lnTo>
                  <a:lnTo>
                    <a:pt x="52718" y="20535"/>
                  </a:lnTo>
                  <a:lnTo>
                    <a:pt x="52698" y="20555"/>
                  </a:lnTo>
                  <a:lnTo>
                    <a:pt x="52678" y="20575"/>
                  </a:lnTo>
                  <a:lnTo>
                    <a:pt x="52639" y="20674"/>
                  </a:lnTo>
                  <a:lnTo>
                    <a:pt x="52599" y="20793"/>
                  </a:lnTo>
                  <a:lnTo>
                    <a:pt x="52579" y="20853"/>
                  </a:lnTo>
                  <a:lnTo>
                    <a:pt x="52559" y="20912"/>
                  </a:lnTo>
                  <a:lnTo>
                    <a:pt x="52520" y="20932"/>
                  </a:lnTo>
                  <a:lnTo>
                    <a:pt x="52460" y="20952"/>
                  </a:lnTo>
                  <a:lnTo>
                    <a:pt x="52361" y="20992"/>
                  </a:lnTo>
                  <a:lnTo>
                    <a:pt x="52262" y="21011"/>
                  </a:lnTo>
                  <a:lnTo>
                    <a:pt x="52222" y="21051"/>
                  </a:lnTo>
                  <a:lnTo>
                    <a:pt x="52182" y="21091"/>
                  </a:lnTo>
                  <a:lnTo>
                    <a:pt x="51924" y="20992"/>
                  </a:lnTo>
                  <a:lnTo>
                    <a:pt x="51805" y="20912"/>
                  </a:lnTo>
                  <a:lnTo>
                    <a:pt x="51746" y="20872"/>
                  </a:lnTo>
                  <a:lnTo>
                    <a:pt x="51706" y="20833"/>
                  </a:lnTo>
                  <a:lnTo>
                    <a:pt x="51666" y="20734"/>
                  </a:lnTo>
                  <a:lnTo>
                    <a:pt x="51627" y="20634"/>
                  </a:lnTo>
                  <a:lnTo>
                    <a:pt x="51627" y="20535"/>
                  </a:lnTo>
                  <a:lnTo>
                    <a:pt x="51627" y="20436"/>
                  </a:lnTo>
                  <a:lnTo>
                    <a:pt x="51666" y="20357"/>
                  </a:lnTo>
                  <a:lnTo>
                    <a:pt x="51706" y="20238"/>
                  </a:lnTo>
                  <a:lnTo>
                    <a:pt x="51785" y="20158"/>
                  </a:lnTo>
                  <a:lnTo>
                    <a:pt x="51845" y="20079"/>
                  </a:lnTo>
                  <a:lnTo>
                    <a:pt x="51944" y="20059"/>
                  </a:lnTo>
                  <a:lnTo>
                    <a:pt x="52024" y="20039"/>
                  </a:lnTo>
                  <a:lnTo>
                    <a:pt x="52083" y="19999"/>
                  </a:lnTo>
                  <a:lnTo>
                    <a:pt x="52123" y="19960"/>
                  </a:lnTo>
                  <a:lnTo>
                    <a:pt x="52143" y="19920"/>
                  </a:lnTo>
                  <a:close/>
                  <a:moveTo>
                    <a:pt x="94563" y="20694"/>
                  </a:moveTo>
                  <a:lnTo>
                    <a:pt x="94642" y="20714"/>
                  </a:lnTo>
                  <a:lnTo>
                    <a:pt x="94721" y="20753"/>
                  </a:lnTo>
                  <a:lnTo>
                    <a:pt x="94761" y="20793"/>
                  </a:lnTo>
                  <a:lnTo>
                    <a:pt x="94801" y="20853"/>
                  </a:lnTo>
                  <a:lnTo>
                    <a:pt x="94840" y="20912"/>
                  </a:lnTo>
                  <a:lnTo>
                    <a:pt x="94860" y="21011"/>
                  </a:lnTo>
                  <a:lnTo>
                    <a:pt x="94860" y="21111"/>
                  </a:lnTo>
                  <a:lnTo>
                    <a:pt x="94860" y="21190"/>
                  </a:lnTo>
                  <a:lnTo>
                    <a:pt x="94840" y="21269"/>
                  </a:lnTo>
                  <a:lnTo>
                    <a:pt x="94801" y="21329"/>
                  </a:lnTo>
                  <a:lnTo>
                    <a:pt x="94761" y="21388"/>
                  </a:lnTo>
                  <a:lnTo>
                    <a:pt x="94702" y="21428"/>
                  </a:lnTo>
                  <a:lnTo>
                    <a:pt x="94642" y="21448"/>
                  </a:lnTo>
                  <a:lnTo>
                    <a:pt x="94563" y="21468"/>
                  </a:lnTo>
                  <a:lnTo>
                    <a:pt x="94483" y="21488"/>
                  </a:lnTo>
                  <a:lnTo>
                    <a:pt x="94384" y="21468"/>
                  </a:lnTo>
                  <a:lnTo>
                    <a:pt x="94305" y="21448"/>
                  </a:lnTo>
                  <a:lnTo>
                    <a:pt x="94225" y="21428"/>
                  </a:lnTo>
                  <a:lnTo>
                    <a:pt x="94166" y="21388"/>
                  </a:lnTo>
                  <a:lnTo>
                    <a:pt x="94126" y="21329"/>
                  </a:lnTo>
                  <a:lnTo>
                    <a:pt x="94086" y="21249"/>
                  </a:lnTo>
                  <a:lnTo>
                    <a:pt x="94067" y="21170"/>
                  </a:lnTo>
                  <a:lnTo>
                    <a:pt x="94067" y="21071"/>
                  </a:lnTo>
                  <a:lnTo>
                    <a:pt x="94067" y="20972"/>
                  </a:lnTo>
                  <a:lnTo>
                    <a:pt x="94086" y="20892"/>
                  </a:lnTo>
                  <a:lnTo>
                    <a:pt x="94126" y="20833"/>
                  </a:lnTo>
                  <a:lnTo>
                    <a:pt x="94166" y="20773"/>
                  </a:lnTo>
                  <a:lnTo>
                    <a:pt x="94225" y="20734"/>
                  </a:lnTo>
                  <a:lnTo>
                    <a:pt x="94285" y="20714"/>
                  </a:lnTo>
                  <a:lnTo>
                    <a:pt x="94364" y="20694"/>
                  </a:lnTo>
                  <a:close/>
                  <a:moveTo>
                    <a:pt x="51448" y="21091"/>
                  </a:moveTo>
                  <a:lnTo>
                    <a:pt x="51527" y="21111"/>
                  </a:lnTo>
                  <a:lnTo>
                    <a:pt x="51627" y="21150"/>
                  </a:lnTo>
                  <a:lnTo>
                    <a:pt x="51686" y="21190"/>
                  </a:lnTo>
                  <a:lnTo>
                    <a:pt x="51746" y="21269"/>
                  </a:lnTo>
                  <a:lnTo>
                    <a:pt x="51805" y="21349"/>
                  </a:lnTo>
                  <a:lnTo>
                    <a:pt x="51825" y="21428"/>
                  </a:lnTo>
                  <a:lnTo>
                    <a:pt x="51845" y="21547"/>
                  </a:lnTo>
                  <a:lnTo>
                    <a:pt x="51845" y="21646"/>
                  </a:lnTo>
                  <a:lnTo>
                    <a:pt x="51805" y="21745"/>
                  </a:lnTo>
                  <a:lnTo>
                    <a:pt x="51766" y="21825"/>
                  </a:lnTo>
                  <a:lnTo>
                    <a:pt x="51706" y="21904"/>
                  </a:lnTo>
                  <a:lnTo>
                    <a:pt x="51627" y="21944"/>
                  </a:lnTo>
                  <a:lnTo>
                    <a:pt x="51547" y="21984"/>
                  </a:lnTo>
                  <a:lnTo>
                    <a:pt x="51468" y="22023"/>
                  </a:lnTo>
                  <a:lnTo>
                    <a:pt x="51289" y="22023"/>
                  </a:lnTo>
                  <a:lnTo>
                    <a:pt x="51190" y="22003"/>
                  </a:lnTo>
                  <a:lnTo>
                    <a:pt x="51111" y="21964"/>
                  </a:lnTo>
                  <a:lnTo>
                    <a:pt x="51051" y="21924"/>
                  </a:lnTo>
                  <a:lnTo>
                    <a:pt x="50992" y="21864"/>
                  </a:lnTo>
                  <a:lnTo>
                    <a:pt x="50932" y="21785"/>
                  </a:lnTo>
                  <a:lnTo>
                    <a:pt x="50912" y="21686"/>
                  </a:lnTo>
                  <a:lnTo>
                    <a:pt x="50893" y="21567"/>
                  </a:lnTo>
                  <a:lnTo>
                    <a:pt x="50893" y="21468"/>
                  </a:lnTo>
                  <a:lnTo>
                    <a:pt x="50932" y="21368"/>
                  </a:lnTo>
                  <a:lnTo>
                    <a:pt x="50972" y="21289"/>
                  </a:lnTo>
                  <a:lnTo>
                    <a:pt x="51031" y="21210"/>
                  </a:lnTo>
                  <a:lnTo>
                    <a:pt x="51111" y="21170"/>
                  </a:lnTo>
                  <a:lnTo>
                    <a:pt x="51190" y="21130"/>
                  </a:lnTo>
                  <a:lnTo>
                    <a:pt x="51270" y="21111"/>
                  </a:lnTo>
                  <a:lnTo>
                    <a:pt x="51369" y="21091"/>
                  </a:lnTo>
                  <a:close/>
                  <a:moveTo>
                    <a:pt x="49543" y="21488"/>
                  </a:moveTo>
                  <a:lnTo>
                    <a:pt x="49603" y="21527"/>
                  </a:lnTo>
                  <a:lnTo>
                    <a:pt x="49662" y="21567"/>
                  </a:lnTo>
                  <a:lnTo>
                    <a:pt x="49722" y="21626"/>
                  </a:lnTo>
                  <a:lnTo>
                    <a:pt x="49742" y="21686"/>
                  </a:lnTo>
                  <a:lnTo>
                    <a:pt x="49762" y="21745"/>
                  </a:lnTo>
                  <a:lnTo>
                    <a:pt x="49762" y="21805"/>
                  </a:lnTo>
                  <a:lnTo>
                    <a:pt x="49742" y="21864"/>
                  </a:lnTo>
                  <a:lnTo>
                    <a:pt x="49722" y="21904"/>
                  </a:lnTo>
                  <a:lnTo>
                    <a:pt x="49623" y="22023"/>
                  </a:lnTo>
                  <a:lnTo>
                    <a:pt x="49524" y="22083"/>
                  </a:lnTo>
                  <a:lnTo>
                    <a:pt x="49484" y="22103"/>
                  </a:lnTo>
                  <a:lnTo>
                    <a:pt x="49444" y="22103"/>
                  </a:lnTo>
                  <a:lnTo>
                    <a:pt x="49365" y="22063"/>
                  </a:lnTo>
                  <a:lnTo>
                    <a:pt x="49266" y="21984"/>
                  </a:lnTo>
                  <a:lnTo>
                    <a:pt x="49186" y="21904"/>
                  </a:lnTo>
                  <a:lnTo>
                    <a:pt x="49166" y="21825"/>
                  </a:lnTo>
                  <a:lnTo>
                    <a:pt x="49166" y="21745"/>
                  </a:lnTo>
                  <a:lnTo>
                    <a:pt x="49226" y="21646"/>
                  </a:lnTo>
                  <a:lnTo>
                    <a:pt x="49325" y="21547"/>
                  </a:lnTo>
                  <a:lnTo>
                    <a:pt x="49385" y="21527"/>
                  </a:lnTo>
                  <a:lnTo>
                    <a:pt x="49424" y="21488"/>
                  </a:lnTo>
                  <a:close/>
                  <a:moveTo>
                    <a:pt x="95495" y="21646"/>
                  </a:moveTo>
                  <a:lnTo>
                    <a:pt x="95614" y="21666"/>
                  </a:lnTo>
                  <a:lnTo>
                    <a:pt x="95713" y="21726"/>
                  </a:lnTo>
                  <a:lnTo>
                    <a:pt x="95753" y="21765"/>
                  </a:lnTo>
                  <a:lnTo>
                    <a:pt x="95793" y="21825"/>
                  </a:lnTo>
                  <a:lnTo>
                    <a:pt x="95813" y="21884"/>
                  </a:lnTo>
                  <a:lnTo>
                    <a:pt x="95813" y="21964"/>
                  </a:lnTo>
                  <a:lnTo>
                    <a:pt x="95813" y="22023"/>
                  </a:lnTo>
                  <a:lnTo>
                    <a:pt x="95793" y="22083"/>
                  </a:lnTo>
                  <a:lnTo>
                    <a:pt x="95753" y="22142"/>
                  </a:lnTo>
                  <a:lnTo>
                    <a:pt x="95713" y="22182"/>
                  </a:lnTo>
                  <a:lnTo>
                    <a:pt x="95614" y="22241"/>
                  </a:lnTo>
                  <a:lnTo>
                    <a:pt x="95495" y="22261"/>
                  </a:lnTo>
                  <a:lnTo>
                    <a:pt x="95376" y="22241"/>
                  </a:lnTo>
                  <a:lnTo>
                    <a:pt x="95277" y="22182"/>
                  </a:lnTo>
                  <a:lnTo>
                    <a:pt x="95237" y="22142"/>
                  </a:lnTo>
                  <a:lnTo>
                    <a:pt x="95217" y="22083"/>
                  </a:lnTo>
                  <a:lnTo>
                    <a:pt x="95178" y="22023"/>
                  </a:lnTo>
                  <a:lnTo>
                    <a:pt x="95178" y="21964"/>
                  </a:lnTo>
                  <a:lnTo>
                    <a:pt x="95178" y="21884"/>
                  </a:lnTo>
                  <a:lnTo>
                    <a:pt x="95198" y="21825"/>
                  </a:lnTo>
                  <a:lnTo>
                    <a:pt x="95237" y="21765"/>
                  </a:lnTo>
                  <a:lnTo>
                    <a:pt x="95277" y="21726"/>
                  </a:lnTo>
                  <a:lnTo>
                    <a:pt x="95376" y="21666"/>
                  </a:lnTo>
                  <a:lnTo>
                    <a:pt x="95495" y="21646"/>
                  </a:lnTo>
                  <a:close/>
                  <a:moveTo>
                    <a:pt x="93769" y="21666"/>
                  </a:moveTo>
                  <a:lnTo>
                    <a:pt x="93848" y="21706"/>
                  </a:lnTo>
                  <a:lnTo>
                    <a:pt x="93928" y="21726"/>
                  </a:lnTo>
                  <a:lnTo>
                    <a:pt x="94007" y="21765"/>
                  </a:lnTo>
                  <a:lnTo>
                    <a:pt x="94067" y="21845"/>
                  </a:lnTo>
                  <a:lnTo>
                    <a:pt x="94146" y="21984"/>
                  </a:lnTo>
                  <a:lnTo>
                    <a:pt x="94205" y="22122"/>
                  </a:lnTo>
                  <a:lnTo>
                    <a:pt x="94205" y="22182"/>
                  </a:lnTo>
                  <a:lnTo>
                    <a:pt x="94205" y="22241"/>
                  </a:lnTo>
                  <a:lnTo>
                    <a:pt x="94166" y="22341"/>
                  </a:lnTo>
                  <a:lnTo>
                    <a:pt x="94126" y="22440"/>
                  </a:lnTo>
                  <a:lnTo>
                    <a:pt x="94086" y="22519"/>
                  </a:lnTo>
                  <a:lnTo>
                    <a:pt x="94027" y="22579"/>
                  </a:lnTo>
                  <a:lnTo>
                    <a:pt x="93928" y="22638"/>
                  </a:lnTo>
                  <a:lnTo>
                    <a:pt x="93848" y="22678"/>
                  </a:lnTo>
                  <a:lnTo>
                    <a:pt x="93749" y="22718"/>
                  </a:lnTo>
                  <a:lnTo>
                    <a:pt x="93551" y="22718"/>
                  </a:lnTo>
                  <a:lnTo>
                    <a:pt x="93471" y="22698"/>
                  </a:lnTo>
                  <a:lnTo>
                    <a:pt x="93372" y="22658"/>
                  </a:lnTo>
                  <a:lnTo>
                    <a:pt x="93313" y="22599"/>
                  </a:lnTo>
                  <a:lnTo>
                    <a:pt x="93253" y="22499"/>
                  </a:lnTo>
                  <a:lnTo>
                    <a:pt x="93213" y="22420"/>
                  </a:lnTo>
                  <a:lnTo>
                    <a:pt x="93174" y="22321"/>
                  </a:lnTo>
                  <a:lnTo>
                    <a:pt x="93154" y="22222"/>
                  </a:lnTo>
                  <a:lnTo>
                    <a:pt x="93134" y="22103"/>
                  </a:lnTo>
                  <a:lnTo>
                    <a:pt x="93154" y="22003"/>
                  </a:lnTo>
                  <a:lnTo>
                    <a:pt x="93194" y="21904"/>
                  </a:lnTo>
                  <a:lnTo>
                    <a:pt x="93253" y="21825"/>
                  </a:lnTo>
                  <a:lnTo>
                    <a:pt x="93332" y="21765"/>
                  </a:lnTo>
                  <a:lnTo>
                    <a:pt x="93551" y="21686"/>
                  </a:lnTo>
                  <a:lnTo>
                    <a:pt x="93650" y="21666"/>
                  </a:lnTo>
                  <a:close/>
                  <a:moveTo>
                    <a:pt x="96586" y="22480"/>
                  </a:moveTo>
                  <a:lnTo>
                    <a:pt x="96844" y="22737"/>
                  </a:lnTo>
                  <a:lnTo>
                    <a:pt x="96785" y="22817"/>
                  </a:lnTo>
                  <a:lnTo>
                    <a:pt x="96725" y="22896"/>
                  </a:lnTo>
                  <a:lnTo>
                    <a:pt x="96686" y="22936"/>
                  </a:lnTo>
                  <a:lnTo>
                    <a:pt x="96646" y="22956"/>
                  </a:lnTo>
                  <a:lnTo>
                    <a:pt x="96586" y="22956"/>
                  </a:lnTo>
                  <a:lnTo>
                    <a:pt x="96547" y="22936"/>
                  </a:lnTo>
                  <a:lnTo>
                    <a:pt x="96428" y="22857"/>
                  </a:lnTo>
                  <a:lnTo>
                    <a:pt x="96368" y="22797"/>
                  </a:lnTo>
                  <a:lnTo>
                    <a:pt x="96348" y="22757"/>
                  </a:lnTo>
                  <a:lnTo>
                    <a:pt x="96368" y="22698"/>
                  </a:lnTo>
                  <a:lnTo>
                    <a:pt x="96448" y="22618"/>
                  </a:lnTo>
                  <a:lnTo>
                    <a:pt x="96586" y="22480"/>
                  </a:lnTo>
                  <a:close/>
                  <a:moveTo>
                    <a:pt x="52420" y="21845"/>
                  </a:moveTo>
                  <a:lnTo>
                    <a:pt x="52559" y="21864"/>
                  </a:lnTo>
                  <a:lnTo>
                    <a:pt x="52678" y="21904"/>
                  </a:lnTo>
                  <a:lnTo>
                    <a:pt x="52797" y="21964"/>
                  </a:lnTo>
                  <a:lnTo>
                    <a:pt x="52877" y="22043"/>
                  </a:lnTo>
                  <a:lnTo>
                    <a:pt x="52936" y="22162"/>
                  </a:lnTo>
                  <a:lnTo>
                    <a:pt x="52976" y="22301"/>
                  </a:lnTo>
                  <a:lnTo>
                    <a:pt x="52976" y="22420"/>
                  </a:lnTo>
                  <a:lnTo>
                    <a:pt x="52976" y="22559"/>
                  </a:lnTo>
                  <a:lnTo>
                    <a:pt x="52956" y="22678"/>
                  </a:lnTo>
                  <a:lnTo>
                    <a:pt x="52897" y="22757"/>
                  </a:lnTo>
                  <a:lnTo>
                    <a:pt x="52758" y="22916"/>
                  </a:lnTo>
                  <a:lnTo>
                    <a:pt x="52698" y="22956"/>
                  </a:lnTo>
                  <a:lnTo>
                    <a:pt x="52658" y="22976"/>
                  </a:lnTo>
                  <a:lnTo>
                    <a:pt x="52539" y="22995"/>
                  </a:lnTo>
                  <a:lnTo>
                    <a:pt x="52281" y="22995"/>
                  </a:lnTo>
                  <a:lnTo>
                    <a:pt x="52162" y="22976"/>
                  </a:lnTo>
                  <a:lnTo>
                    <a:pt x="52063" y="22936"/>
                  </a:lnTo>
                  <a:lnTo>
                    <a:pt x="51984" y="22857"/>
                  </a:lnTo>
                  <a:lnTo>
                    <a:pt x="51924" y="22757"/>
                  </a:lnTo>
                  <a:lnTo>
                    <a:pt x="51885" y="22678"/>
                  </a:lnTo>
                  <a:lnTo>
                    <a:pt x="51845" y="22579"/>
                  </a:lnTo>
                  <a:lnTo>
                    <a:pt x="51825" y="22480"/>
                  </a:lnTo>
                  <a:lnTo>
                    <a:pt x="51825" y="22380"/>
                  </a:lnTo>
                  <a:lnTo>
                    <a:pt x="51845" y="22281"/>
                  </a:lnTo>
                  <a:lnTo>
                    <a:pt x="51865" y="22182"/>
                  </a:lnTo>
                  <a:lnTo>
                    <a:pt x="51904" y="22103"/>
                  </a:lnTo>
                  <a:lnTo>
                    <a:pt x="51964" y="22023"/>
                  </a:lnTo>
                  <a:lnTo>
                    <a:pt x="52063" y="21944"/>
                  </a:lnTo>
                  <a:lnTo>
                    <a:pt x="52162" y="21884"/>
                  </a:lnTo>
                  <a:lnTo>
                    <a:pt x="52301" y="21845"/>
                  </a:lnTo>
                  <a:close/>
                  <a:moveTo>
                    <a:pt x="50575" y="22202"/>
                  </a:moveTo>
                  <a:lnTo>
                    <a:pt x="50654" y="22241"/>
                  </a:lnTo>
                  <a:lnTo>
                    <a:pt x="50734" y="22301"/>
                  </a:lnTo>
                  <a:lnTo>
                    <a:pt x="50813" y="22361"/>
                  </a:lnTo>
                  <a:lnTo>
                    <a:pt x="50873" y="22440"/>
                  </a:lnTo>
                  <a:lnTo>
                    <a:pt x="50932" y="22519"/>
                  </a:lnTo>
                  <a:lnTo>
                    <a:pt x="50972" y="22599"/>
                  </a:lnTo>
                  <a:lnTo>
                    <a:pt x="50972" y="22678"/>
                  </a:lnTo>
                  <a:lnTo>
                    <a:pt x="50952" y="22757"/>
                  </a:lnTo>
                  <a:lnTo>
                    <a:pt x="50912" y="22837"/>
                  </a:lnTo>
                  <a:lnTo>
                    <a:pt x="50853" y="22916"/>
                  </a:lnTo>
                  <a:lnTo>
                    <a:pt x="50793" y="22995"/>
                  </a:lnTo>
                  <a:lnTo>
                    <a:pt x="50714" y="23055"/>
                  </a:lnTo>
                  <a:lnTo>
                    <a:pt x="50635" y="23095"/>
                  </a:lnTo>
                  <a:lnTo>
                    <a:pt x="50555" y="23134"/>
                  </a:lnTo>
                  <a:lnTo>
                    <a:pt x="50476" y="23154"/>
                  </a:lnTo>
                  <a:lnTo>
                    <a:pt x="50397" y="23134"/>
                  </a:lnTo>
                  <a:lnTo>
                    <a:pt x="50337" y="23095"/>
                  </a:lnTo>
                  <a:lnTo>
                    <a:pt x="50258" y="23035"/>
                  </a:lnTo>
                  <a:lnTo>
                    <a:pt x="50178" y="22956"/>
                  </a:lnTo>
                  <a:lnTo>
                    <a:pt x="50119" y="22896"/>
                  </a:lnTo>
                  <a:lnTo>
                    <a:pt x="50059" y="22797"/>
                  </a:lnTo>
                  <a:lnTo>
                    <a:pt x="50039" y="22718"/>
                  </a:lnTo>
                  <a:lnTo>
                    <a:pt x="50020" y="22658"/>
                  </a:lnTo>
                  <a:lnTo>
                    <a:pt x="50039" y="22579"/>
                  </a:lnTo>
                  <a:lnTo>
                    <a:pt x="50079" y="22499"/>
                  </a:lnTo>
                  <a:lnTo>
                    <a:pt x="50119" y="22440"/>
                  </a:lnTo>
                  <a:lnTo>
                    <a:pt x="50198" y="22361"/>
                  </a:lnTo>
                  <a:lnTo>
                    <a:pt x="50278" y="22301"/>
                  </a:lnTo>
                  <a:lnTo>
                    <a:pt x="50357" y="22241"/>
                  </a:lnTo>
                  <a:lnTo>
                    <a:pt x="50416" y="22202"/>
                  </a:lnTo>
                  <a:close/>
                  <a:moveTo>
                    <a:pt x="48690" y="22658"/>
                  </a:moveTo>
                  <a:lnTo>
                    <a:pt x="48948" y="22896"/>
                  </a:lnTo>
                  <a:lnTo>
                    <a:pt x="48690" y="23174"/>
                  </a:lnTo>
                  <a:lnTo>
                    <a:pt x="48412" y="22896"/>
                  </a:lnTo>
                  <a:lnTo>
                    <a:pt x="48690" y="22658"/>
                  </a:lnTo>
                  <a:close/>
                  <a:moveTo>
                    <a:pt x="94801" y="22519"/>
                  </a:moveTo>
                  <a:lnTo>
                    <a:pt x="94900" y="22539"/>
                  </a:lnTo>
                  <a:lnTo>
                    <a:pt x="94979" y="22599"/>
                  </a:lnTo>
                  <a:lnTo>
                    <a:pt x="95039" y="22658"/>
                  </a:lnTo>
                  <a:lnTo>
                    <a:pt x="95098" y="22718"/>
                  </a:lnTo>
                  <a:lnTo>
                    <a:pt x="95138" y="22797"/>
                  </a:lnTo>
                  <a:lnTo>
                    <a:pt x="95158" y="22896"/>
                  </a:lnTo>
                  <a:lnTo>
                    <a:pt x="95158" y="22976"/>
                  </a:lnTo>
                  <a:lnTo>
                    <a:pt x="95158" y="23075"/>
                  </a:lnTo>
                  <a:lnTo>
                    <a:pt x="95138" y="23154"/>
                  </a:lnTo>
                  <a:lnTo>
                    <a:pt x="95098" y="23234"/>
                  </a:lnTo>
                  <a:lnTo>
                    <a:pt x="95059" y="23313"/>
                  </a:lnTo>
                  <a:lnTo>
                    <a:pt x="94979" y="23372"/>
                  </a:lnTo>
                  <a:lnTo>
                    <a:pt x="94900" y="23412"/>
                  </a:lnTo>
                  <a:lnTo>
                    <a:pt x="94821" y="23452"/>
                  </a:lnTo>
                  <a:lnTo>
                    <a:pt x="94702" y="23472"/>
                  </a:lnTo>
                  <a:lnTo>
                    <a:pt x="94602" y="23452"/>
                  </a:lnTo>
                  <a:lnTo>
                    <a:pt x="94503" y="23432"/>
                  </a:lnTo>
                  <a:lnTo>
                    <a:pt x="94424" y="23372"/>
                  </a:lnTo>
                  <a:lnTo>
                    <a:pt x="94364" y="23313"/>
                  </a:lnTo>
                  <a:lnTo>
                    <a:pt x="94305" y="23253"/>
                  </a:lnTo>
                  <a:lnTo>
                    <a:pt x="94265" y="23174"/>
                  </a:lnTo>
                  <a:lnTo>
                    <a:pt x="94245" y="23075"/>
                  </a:lnTo>
                  <a:lnTo>
                    <a:pt x="94245" y="22995"/>
                  </a:lnTo>
                  <a:lnTo>
                    <a:pt x="94245" y="22896"/>
                  </a:lnTo>
                  <a:lnTo>
                    <a:pt x="94265" y="22817"/>
                  </a:lnTo>
                  <a:lnTo>
                    <a:pt x="94305" y="22737"/>
                  </a:lnTo>
                  <a:lnTo>
                    <a:pt x="94344" y="22658"/>
                  </a:lnTo>
                  <a:lnTo>
                    <a:pt x="94424" y="22599"/>
                  </a:lnTo>
                  <a:lnTo>
                    <a:pt x="94503" y="22559"/>
                  </a:lnTo>
                  <a:lnTo>
                    <a:pt x="94582" y="22519"/>
                  </a:lnTo>
                  <a:close/>
                  <a:moveTo>
                    <a:pt x="51647" y="22896"/>
                  </a:moveTo>
                  <a:lnTo>
                    <a:pt x="51746" y="22936"/>
                  </a:lnTo>
                  <a:lnTo>
                    <a:pt x="51825" y="22976"/>
                  </a:lnTo>
                  <a:lnTo>
                    <a:pt x="51924" y="23035"/>
                  </a:lnTo>
                  <a:lnTo>
                    <a:pt x="52004" y="23114"/>
                  </a:lnTo>
                  <a:lnTo>
                    <a:pt x="52083" y="23194"/>
                  </a:lnTo>
                  <a:lnTo>
                    <a:pt x="52143" y="23293"/>
                  </a:lnTo>
                  <a:lnTo>
                    <a:pt x="52162" y="23392"/>
                  </a:lnTo>
                  <a:lnTo>
                    <a:pt x="52162" y="23491"/>
                  </a:lnTo>
                  <a:lnTo>
                    <a:pt x="52143" y="23591"/>
                  </a:lnTo>
                  <a:lnTo>
                    <a:pt x="52103" y="23670"/>
                  </a:lnTo>
                  <a:lnTo>
                    <a:pt x="52043" y="23769"/>
                  </a:lnTo>
                  <a:lnTo>
                    <a:pt x="51964" y="23868"/>
                  </a:lnTo>
                  <a:lnTo>
                    <a:pt x="51865" y="23948"/>
                  </a:lnTo>
                  <a:lnTo>
                    <a:pt x="51766" y="24007"/>
                  </a:lnTo>
                  <a:lnTo>
                    <a:pt x="51666" y="24027"/>
                  </a:lnTo>
                  <a:lnTo>
                    <a:pt x="51547" y="24027"/>
                  </a:lnTo>
                  <a:lnTo>
                    <a:pt x="51428" y="23987"/>
                  </a:lnTo>
                  <a:lnTo>
                    <a:pt x="51349" y="23948"/>
                  </a:lnTo>
                  <a:lnTo>
                    <a:pt x="51210" y="23809"/>
                  </a:lnTo>
                  <a:lnTo>
                    <a:pt x="51111" y="23730"/>
                  </a:lnTo>
                  <a:lnTo>
                    <a:pt x="51071" y="23630"/>
                  </a:lnTo>
                  <a:lnTo>
                    <a:pt x="51051" y="23531"/>
                  </a:lnTo>
                  <a:lnTo>
                    <a:pt x="51051" y="23432"/>
                  </a:lnTo>
                  <a:lnTo>
                    <a:pt x="51071" y="23333"/>
                  </a:lnTo>
                  <a:lnTo>
                    <a:pt x="51131" y="23234"/>
                  </a:lnTo>
                  <a:lnTo>
                    <a:pt x="51190" y="23134"/>
                  </a:lnTo>
                  <a:lnTo>
                    <a:pt x="51270" y="23055"/>
                  </a:lnTo>
                  <a:lnTo>
                    <a:pt x="51349" y="22976"/>
                  </a:lnTo>
                  <a:lnTo>
                    <a:pt x="51448" y="22916"/>
                  </a:lnTo>
                  <a:lnTo>
                    <a:pt x="51547" y="22896"/>
                  </a:lnTo>
                  <a:close/>
                  <a:moveTo>
                    <a:pt x="49762" y="23313"/>
                  </a:moveTo>
                  <a:lnTo>
                    <a:pt x="49821" y="23333"/>
                  </a:lnTo>
                  <a:lnTo>
                    <a:pt x="49901" y="23372"/>
                  </a:lnTo>
                  <a:lnTo>
                    <a:pt x="49960" y="23432"/>
                  </a:lnTo>
                  <a:lnTo>
                    <a:pt x="50020" y="23491"/>
                  </a:lnTo>
                  <a:lnTo>
                    <a:pt x="50059" y="23551"/>
                  </a:lnTo>
                  <a:lnTo>
                    <a:pt x="50079" y="23630"/>
                  </a:lnTo>
                  <a:lnTo>
                    <a:pt x="50099" y="23690"/>
                  </a:lnTo>
                  <a:lnTo>
                    <a:pt x="50099" y="23769"/>
                  </a:lnTo>
                  <a:lnTo>
                    <a:pt x="50059" y="23829"/>
                  </a:lnTo>
                  <a:lnTo>
                    <a:pt x="50020" y="23888"/>
                  </a:lnTo>
                  <a:lnTo>
                    <a:pt x="49980" y="23968"/>
                  </a:lnTo>
                  <a:lnTo>
                    <a:pt x="49920" y="24007"/>
                  </a:lnTo>
                  <a:lnTo>
                    <a:pt x="49861" y="24067"/>
                  </a:lnTo>
                  <a:lnTo>
                    <a:pt x="49781" y="24087"/>
                  </a:lnTo>
                  <a:lnTo>
                    <a:pt x="49722" y="24106"/>
                  </a:lnTo>
                  <a:lnTo>
                    <a:pt x="49643" y="24087"/>
                  </a:lnTo>
                  <a:lnTo>
                    <a:pt x="49583" y="24067"/>
                  </a:lnTo>
                  <a:lnTo>
                    <a:pt x="49504" y="24027"/>
                  </a:lnTo>
                  <a:lnTo>
                    <a:pt x="49444" y="23968"/>
                  </a:lnTo>
                  <a:lnTo>
                    <a:pt x="49385" y="23908"/>
                  </a:lnTo>
                  <a:lnTo>
                    <a:pt x="49345" y="23849"/>
                  </a:lnTo>
                  <a:lnTo>
                    <a:pt x="49325" y="23789"/>
                  </a:lnTo>
                  <a:lnTo>
                    <a:pt x="49305" y="23710"/>
                  </a:lnTo>
                  <a:lnTo>
                    <a:pt x="49305" y="23650"/>
                  </a:lnTo>
                  <a:lnTo>
                    <a:pt x="49345" y="23571"/>
                  </a:lnTo>
                  <a:lnTo>
                    <a:pt x="49385" y="23511"/>
                  </a:lnTo>
                  <a:lnTo>
                    <a:pt x="49424" y="23452"/>
                  </a:lnTo>
                  <a:lnTo>
                    <a:pt x="49484" y="23392"/>
                  </a:lnTo>
                  <a:lnTo>
                    <a:pt x="49543" y="23353"/>
                  </a:lnTo>
                  <a:lnTo>
                    <a:pt x="49623" y="23313"/>
                  </a:lnTo>
                  <a:close/>
                  <a:moveTo>
                    <a:pt x="95773" y="23472"/>
                  </a:moveTo>
                  <a:lnTo>
                    <a:pt x="95852" y="23491"/>
                  </a:lnTo>
                  <a:lnTo>
                    <a:pt x="95971" y="23591"/>
                  </a:lnTo>
                  <a:lnTo>
                    <a:pt x="96090" y="23710"/>
                  </a:lnTo>
                  <a:lnTo>
                    <a:pt x="96110" y="23789"/>
                  </a:lnTo>
                  <a:lnTo>
                    <a:pt x="96130" y="23849"/>
                  </a:lnTo>
                  <a:lnTo>
                    <a:pt x="96130" y="23908"/>
                  </a:lnTo>
                  <a:lnTo>
                    <a:pt x="96090" y="23968"/>
                  </a:lnTo>
                  <a:lnTo>
                    <a:pt x="95991" y="24106"/>
                  </a:lnTo>
                  <a:lnTo>
                    <a:pt x="95872" y="24206"/>
                  </a:lnTo>
                  <a:lnTo>
                    <a:pt x="95813" y="24245"/>
                  </a:lnTo>
                  <a:lnTo>
                    <a:pt x="95753" y="24265"/>
                  </a:lnTo>
                  <a:lnTo>
                    <a:pt x="95694" y="24245"/>
                  </a:lnTo>
                  <a:lnTo>
                    <a:pt x="95614" y="24226"/>
                  </a:lnTo>
                  <a:lnTo>
                    <a:pt x="95495" y="24126"/>
                  </a:lnTo>
                  <a:lnTo>
                    <a:pt x="95376" y="24007"/>
                  </a:lnTo>
                  <a:lnTo>
                    <a:pt x="95356" y="23928"/>
                  </a:lnTo>
                  <a:lnTo>
                    <a:pt x="95336" y="23868"/>
                  </a:lnTo>
                  <a:lnTo>
                    <a:pt x="95336" y="23809"/>
                  </a:lnTo>
                  <a:lnTo>
                    <a:pt x="95376" y="23749"/>
                  </a:lnTo>
                  <a:lnTo>
                    <a:pt x="95475" y="23610"/>
                  </a:lnTo>
                  <a:lnTo>
                    <a:pt x="95594" y="23511"/>
                  </a:lnTo>
                  <a:lnTo>
                    <a:pt x="95654" y="23472"/>
                  </a:lnTo>
                  <a:close/>
                  <a:moveTo>
                    <a:pt x="94027" y="23551"/>
                  </a:moveTo>
                  <a:lnTo>
                    <a:pt x="94126" y="23610"/>
                  </a:lnTo>
                  <a:lnTo>
                    <a:pt x="94225" y="23670"/>
                  </a:lnTo>
                  <a:lnTo>
                    <a:pt x="94325" y="23749"/>
                  </a:lnTo>
                  <a:lnTo>
                    <a:pt x="94384" y="23849"/>
                  </a:lnTo>
                  <a:lnTo>
                    <a:pt x="94444" y="23948"/>
                  </a:lnTo>
                  <a:lnTo>
                    <a:pt x="94463" y="24067"/>
                  </a:lnTo>
                  <a:lnTo>
                    <a:pt x="94463" y="24186"/>
                  </a:lnTo>
                  <a:lnTo>
                    <a:pt x="94424" y="24285"/>
                  </a:lnTo>
                  <a:lnTo>
                    <a:pt x="94384" y="24364"/>
                  </a:lnTo>
                  <a:lnTo>
                    <a:pt x="94305" y="24464"/>
                  </a:lnTo>
                  <a:lnTo>
                    <a:pt x="94225" y="24523"/>
                  </a:lnTo>
                  <a:lnTo>
                    <a:pt x="94126" y="24583"/>
                  </a:lnTo>
                  <a:lnTo>
                    <a:pt x="94027" y="24642"/>
                  </a:lnTo>
                  <a:lnTo>
                    <a:pt x="93928" y="24662"/>
                  </a:lnTo>
                  <a:lnTo>
                    <a:pt x="93829" y="24642"/>
                  </a:lnTo>
                  <a:lnTo>
                    <a:pt x="93729" y="24622"/>
                  </a:lnTo>
                  <a:lnTo>
                    <a:pt x="93630" y="24563"/>
                  </a:lnTo>
                  <a:lnTo>
                    <a:pt x="93551" y="24503"/>
                  </a:lnTo>
                  <a:lnTo>
                    <a:pt x="93471" y="24424"/>
                  </a:lnTo>
                  <a:lnTo>
                    <a:pt x="93412" y="24345"/>
                  </a:lnTo>
                  <a:lnTo>
                    <a:pt x="93372" y="24245"/>
                  </a:lnTo>
                  <a:lnTo>
                    <a:pt x="93352" y="24146"/>
                  </a:lnTo>
                  <a:lnTo>
                    <a:pt x="93352" y="24047"/>
                  </a:lnTo>
                  <a:lnTo>
                    <a:pt x="93372" y="23948"/>
                  </a:lnTo>
                  <a:lnTo>
                    <a:pt x="93432" y="23868"/>
                  </a:lnTo>
                  <a:lnTo>
                    <a:pt x="93491" y="23769"/>
                  </a:lnTo>
                  <a:lnTo>
                    <a:pt x="93551" y="23690"/>
                  </a:lnTo>
                  <a:lnTo>
                    <a:pt x="93630" y="23630"/>
                  </a:lnTo>
                  <a:lnTo>
                    <a:pt x="93729" y="23571"/>
                  </a:lnTo>
                  <a:lnTo>
                    <a:pt x="93829" y="23551"/>
                  </a:lnTo>
                  <a:close/>
                  <a:moveTo>
                    <a:pt x="96844" y="24404"/>
                  </a:moveTo>
                  <a:lnTo>
                    <a:pt x="97082" y="24642"/>
                  </a:lnTo>
                  <a:lnTo>
                    <a:pt x="96983" y="24781"/>
                  </a:lnTo>
                  <a:lnTo>
                    <a:pt x="96924" y="24841"/>
                  </a:lnTo>
                  <a:lnTo>
                    <a:pt x="96844" y="24860"/>
                  </a:lnTo>
                  <a:lnTo>
                    <a:pt x="96805" y="24860"/>
                  </a:lnTo>
                  <a:lnTo>
                    <a:pt x="96785" y="24841"/>
                  </a:lnTo>
                  <a:lnTo>
                    <a:pt x="96705" y="24781"/>
                  </a:lnTo>
                  <a:lnTo>
                    <a:pt x="96586" y="24662"/>
                  </a:lnTo>
                  <a:lnTo>
                    <a:pt x="96844" y="24404"/>
                  </a:lnTo>
                  <a:close/>
                  <a:moveTo>
                    <a:pt x="48849" y="24424"/>
                  </a:moveTo>
                  <a:lnTo>
                    <a:pt x="48928" y="24464"/>
                  </a:lnTo>
                  <a:lnTo>
                    <a:pt x="49028" y="24523"/>
                  </a:lnTo>
                  <a:lnTo>
                    <a:pt x="49107" y="24622"/>
                  </a:lnTo>
                  <a:lnTo>
                    <a:pt x="49127" y="24682"/>
                  </a:lnTo>
                  <a:lnTo>
                    <a:pt x="49147" y="24722"/>
                  </a:lnTo>
                  <a:lnTo>
                    <a:pt x="49147" y="24761"/>
                  </a:lnTo>
                  <a:lnTo>
                    <a:pt x="49127" y="24821"/>
                  </a:lnTo>
                  <a:lnTo>
                    <a:pt x="49047" y="24920"/>
                  </a:lnTo>
                  <a:lnTo>
                    <a:pt x="48948" y="24999"/>
                  </a:lnTo>
                  <a:lnTo>
                    <a:pt x="48908" y="25039"/>
                  </a:lnTo>
                  <a:lnTo>
                    <a:pt x="48849" y="25059"/>
                  </a:lnTo>
                  <a:lnTo>
                    <a:pt x="48809" y="25039"/>
                  </a:lnTo>
                  <a:lnTo>
                    <a:pt x="48770" y="25019"/>
                  </a:lnTo>
                  <a:lnTo>
                    <a:pt x="48651" y="24960"/>
                  </a:lnTo>
                  <a:lnTo>
                    <a:pt x="48571" y="24860"/>
                  </a:lnTo>
                  <a:lnTo>
                    <a:pt x="48532" y="24781"/>
                  </a:lnTo>
                  <a:lnTo>
                    <a:pt x="48512" y="24722"/>
                  </a:lnTo>
                  <a:lnTo>
                    <a:pt x="48532" y="24642"/>
                  </a:lnTo>
                  <a:lnTo>
                    <a:pt x="48571" y="24583"/>
                  </a:lnTo>
                  <a:lnTo>
                    <a:pt x="48611" y="24523"/>
                  </a:lnTo>
                  <a:lnTo>
                    <a:pt x="48651" y="24483"/>
                  </a:lnTo>
                  <a:lnTo>
                    <a:pt x="48710" y="24444"/>
                  </a:lnTo>
                  <a:lnTo>
                    <a:pt x="48789" y="24424"/>
                  </a:lnTo>
                  <a:close/>
                  <a:moveTo>
                    <a:pt x="50833" y="24106"/>
                  </a:moveTo>
                  <a:lnTo>
                    <a:pt x="50932" y="24126"/>
                  </a:lnTo>
                  <a:lnTo>
                    <a:pt x="51012" y="24166"/>
                  </a:lnTo>
                  <a:lnTo>
                    <a:pt x="51071" y="24206"/>
                  </a:lnTo>
                  <a:lnTo>
                    <a:pt x="51131" y="24265"/>
                  </a:lnTo>
                  <a:lnTo>
                    <a:pt x="51170" y="24345"/>
                  </a:lnTo>
                  <a:lnTo>
                    <a:pt x="51190" y="24444"/>
                  </a:lnTo>
                  <a:lnTo>
                    <a:pt x="51210" y="24563"/>
                  </a:lnTo>
                  <a:lnTo>
                    <a:pt x="51210" y="24662"/>
                  </a:lnTo>
                  <a:lnTo>
                    <a:pt x="51190" y="24761"/>
                  </a:lnTo>
                  <a:lnTo>
                    <a:pt x="51151" y="24841"/>
                  </a:lnTo>
                  <a:lnTo>
                    <a:pt x="51111" y="24920"/>
                  </a:lnTo>
                  <a:lnTo>
                    <a:pt x="51051" y="24979"/>
                  </a:lnTo>
                  <a:lnTo>
                    <a:pt x="50972" y="25019"/>
                  </a:lnTo>
                  <a:lnTo>
                    <a:pt x="50873" y="25039"/>
                  </a:lnTo>
                  <a:lnTo>
                    <a:pt x="50774" y="25059"/>
                  </a:lnTo>
                  <a:lnTo>
                    <a:pt x="50654" y="25039"/>
                  </a:lnTo>
                  <a:lnTo>
                    <a:pt x="50555" y="25019"/>
                  </a:lnTo>
                  <a:lnTo>
                    <a:pt x="50476" y="24999"/>
                  </a:lnTo>
                  <a:lnTo>
                    <a:pt x="50397" y="24940"/>
                  </a:lnTo>
                  <a:lnTo>
                    <a:pt x="50337" y="24880"/>
                  </a:lnTo>
                  <a:lnTo>
                    <a:pt x="50297" y="24801"/>
                  </a:lnTo>
                  <a:lnTo>
                    <a:pt x="50278" y="24722"/>
                  </a:lnTo>
                  <a:lnTo>
                    <a:pt x="50258" y="24603"/>
                  </a:lnTo>
                  <a:lnTo>
                    <a:pt x="50258" y="24483"/>
                  </a:lnTo>
                  <a:lnTo>
                    <a:pt x="50278" y="24384"/>
                  </a:lnTo>
                  <a:lnTo>
                    <a:pt x="50317" y="24305"/>
                  </a:lnTo>
                  <a:lnTo>
                    <a:pt x="50357" y="24226"/>
                  </a:lnTo>
                  <a:lnTo>
                    <a:pt x="50436" y="24186"/>
                  </a:lnTo>
                  <a:lnTo>
                    <a:pt x="50516" y="24126"/>
                  </a:lnTo>
                  <a:lnTo>
                    <a:pt x="50615" y="24106"/>
                  </a:lnTo>
                  <a:close/>
                  <a:moveTo>
                    <a:pt x="95039" y="24424"/>
                  </a:moveTo>
                  <a:lnTo>
                    <a:pt x="95138" y="24464"/>
                  </a:lnTo>
                  <a:lnTo>
                    <a:pt x="95217" y="24503"/>
                  </a:lnTo>
                  <a:lnTo>
                    <a:pt x="95277" y="24563"/>
                  </a:lnTo>
                  <a:lnTo>
                    <a:pt x="95336" y="24642"/>
                  </a:lnTo>
                  <a:lnTo>
                    <a:pt x="95376" y="24722"/>
                  </a:lnTo>
                  <a:lnTo>
                    <a:pt x="95396" y="24801"/>
                  </a:lnTo>
                  <a:lnTo>
                    <a:pt x="95396" y="24900"/>
                  </a:lnTo>
                  <a:lnTo>
                    <a:pt x="95396" y="24979"/>
                  </a:lnTo>
                  <a:lnTo>
                    <a:pt x="95376" y="25059"/>
                  </a:lnTo>
                  <a:lnTo>
                    <a:pt x="95336" y="25138"/>
                  </a:lnTo>
                  <a:lnTo>
                    <a:pt x="95277" y="25218"/>
                  </a:lnTo>
                  <a:lnTo>
                    <a:pt x="95217" y="25277"/>
                  </a:lnTo>
                  <a:lnTo>
                    <a:pt x="95138" y="25317"/>
                  </a:lnTo>
                  <a:lnTo>
                    <a:pt x="95039" y="25356"/>
                  </a:lnTo>
                  <a:lnTo>
                    <a:pt x="94940" y="25376"/>
                  </a:lnTo>
                  <a:lnTo>
                    <a:pt x="94840" y="25356"/>
                  </a:lnTo>
                  <a:lnTo>
                    <a:pt x="94741" y="25337"/>
                  </a:lnTo>
                  <a:lnTo>
                    <a:pt x="94662" y="25277"/>
                  </a:lnTo>
                  <a:lnTo>
                    <a:pt x="94602" y="25218"/>
                  </a:lnTo>
                  <a:lnTo>
                    <a:pt x="94543" y="25138"/>
                  </a:lnTo>
                  <a:lnTo>
                    <a:pt x="94503" y="25059"/>
                  </a:lnTo>
                  <a:lnTo>
                    <a:pt x="94483" y="24979"/>
                  </a:lnTo>
                  <a:lnTo>
                    <a:pt x="94483" y="24900"/>
                  </a:lnTo>
                  <a:lnTo>
                    <a:pt x="94483" y="24801"/>
                  </a:lnTo>
                  <a:lnTo>
                    <a:pt x="94503" y="24722"/>
                  </a:lnTo>
                  <a:lnTo>
                    <a:pt x="94543" y="24642"/>
                  </a:lnTo>
                  <a:lnTo>
                    <a:pt x="94602" y="24563"/>
                  </a:lnTo>
                  <a:lnTo>
                    <a:pt x="94662" y="24503"/>
                  </a:lnTo>
                  <a:lnTo>
                    <a:pt x="94741" y="24464"/>
                  </a:lnTo>
                  <a:lnTo>
                    <a:pt x="94840" y="24424"/>
                  </a:lnTo>
                  <a:close/>
                  <a:moveTo>
                    <a:pt x="48194" y="25694"/>
                  </a:moveTo>
                  <a:lnTo>
                    <a:pt x="48194" y="25872"/>
                  </a:lnTo>
                  <a:lnTo>
                    <a:pt x="48194" y="25952"/>
                  </a:lnTo>
                  <a:lnTo>
                    <a:pt x="48174" y="25972"/>
                  </a:lnTo>
                  <a:lnTo>
                    <a:pt x="48155" y="25991"/>
                  </a:lnTo>
                  <a:lnTo>
                    <a:pt x="47936" y="25991"/>
                  </a:lnTo>
                  <a:lnTo>
                    <a:pt x="47897" y="25972"/>
                  </a:lnTo>
                  <a:lnTo>
                    <a:pt x="47897" y="25952"/>
                  </a:lnTo>
                  <a:lnTo>
                    <a:pt x="47877" y="25872"/>
                  </a:lnTo>
                  <a:lnTo>
                    <a:pt x="47877" y="25694"/>
                  </a:lnTo>
                  <a:close/>
                  <a:moveTo>
                    <a:pt x="50000" y="25138"/>
                  </a:moveTo>
                  <a:lnTo>
                    <a:pt x="50079" y="25178"/>
                  </a:lnTo>
                  <a:lnTo>
                    <a:pt x="50158" y="25218"/>
                  </a:lnTo>
                  <a:lnTo>
                    <a:pt x="50238" y="25297"/>
                  </a:lnTo>
                  <a:lnTo>
                    <a:pt x="50297" y="25356"/>
                  </a:lnTo>
                  <a:lnTo>
                    <a:pt x="50357" y="25436"/>
                  </a:lnTo>
                  <a:lnTo>
                    <a:pt x="50397" y="25515"/>
                  </a:lnTo>
                  <a:lnTo>
                    <a:pt x="50416" y="25595"/>
                  </a:lnTo>
                  <a:lnTo>
                    <a:pt x="50416" y="25654"/>
                  </a:lnTo>
                  <a:lnTo>
                    <a:pt x="50377" y="25733"/>
                  </a:lnTo>
                  <a:lnTo>
                    <a:pt x="50317" y="25833"/>
                  </a:lnTo>
                  <a:lnTo>
                    <a:pt x="50258" y="25892"/>
                  </a:lnTo>
                  <a:lnTo>
                    <a:pt x="50178" y="25972"/>
                  </a:lnTo>
                  <a:lnTo>
                    <a:pt x="50099" y="26031"/>
                  </a:lnTo>
                  <a:lnTo>
                    <a:pt x="50020" y="26071"/>
                  </a:lnTo>
                  <a:lnTo>
                    <a:pt x="49960" y="26091"/>
                  </a:lnTo>
                  <a:lnTo>
                    <a:pt x="49881" y="26071"/>
                  </a:lnTo>
                  <a:lnTo>
                    <a:pt x="49801" y="26031"/>
                  </a:lnTo>
                  <a:lnTo>
                    <a:pt x="49722" y="25991"/>
                  </a:lnTo>
                  <a:lnTo>
                    <a:pt x="49643" y="25912"/>
                  </a:lnTo>
                  <a:lnTo>
                    <a:pt x="49563" y="25833"/>
                  </a:lnTo>
                  <a:lnTo>
                    <a:pt x="49504" y="25753"/>
                  </a:lnTo>
                  <a:lnTo>
                    <a:pt x="49484" y="25674"/>
                  </a:lnTo>
                  <a:lnTo>
                    <a:pt x="49464" y="25614"/>
                  </a:lnTo>
                  <a:lnTo>
                    <a:pt x="49484" y="25535"/>
                  </a:lnTo>
                  <a:lnTo>
                    <a:pt x="49504" y="25456"/>
                  </a:lnTo>
                  <a:lnTo>
                    <a:pt x="49563" y="25376"/>
                  </a:lnTo>
                  <a:lnTo>
                    <a:pt x="49623" y="25297"/>
                  </a:lnTo>
                  <a:lnTo>
                    <a:pt x="49702" y="25237"/>
                  </a:lnTo>
                  <a:lnTo>
                    <a:pt x="49781" y="25178"/>
                  </a:lnTo>
                  <a:lnTo>
                    <a:pt x="49861" y="25138"/>
                  </a:lnTo>
                  <a:close/>
                  <a:moveTo>
                    <a:pt x="96031" y="25297"/>
                  </a:moveTo>
                  <a:lnTo>
                    <a:pt x="96110" y="25337"/>
                  </a:lnTo>
                  <a:lnTo>
                    <a:pt x="96229" y="25436"/>
                  </a:lnTo>
                  <a:lnTo>
                    <a:pt x="96328" y="25575"/>
                  </a:lnTo>
                  <a:lnTo>
                    <a:pt x="96348" y="25634"/>
                  </a:lnTo>
                  <a:lnTo>
                    <a:pt x="96368" y="25694"/>
                  </a:lnTo>
                  <a:lnTo>
                    <a:pt x="96348" y="25753"/>
                  </a:lnTo>
                  <a:lnTo>
                    <a:pt x="96328" y="25813"/>
                  </a:lnTo>
                  <a:lnTo>
                    <a:pt x="96229" y="25952"/>
                  </a:lnTo>
                  <a:lnTo>
                    <a:pt x="96090" y="26051"/>
                  </a:lnTo>
                  <a:lnTo>
                    <a:pt x="96031" y="26071"/>
                  </a:lnTo>
                  <a:lnTo>
                    <a:pt x="95971" y="26091"/>
                  </a:lnTo>
                  <a:lnTo>
                    <a:pt x="95912" y="26071"/>
                  </a:lnTo>
                  <a:lnTo>
                    <a:pt x="95852" y="26031"/>
                  </a:lnTo>
                  <a:lnTo>
                    <a:pt x="95713" y="25932"/>
                  </a:lnTo>
                  <a:lnTo>
                    <a:pt x="95614" y="25813"/>
                  </a:lnTo>
                  <a:lnTo>
                    <a:pt x="95575" y="25733"/>
                  </a:lnTo>
                  <a:lnTo>
                    <a:pt x="95575" y="25674"/>
                  </a:lnTo>
                  <a:lnTo>
                    <a:pt x="95594" y="25614"/>
                  </a:lnTo>
                  <a:lnTo>
                    <a:pt x="95614" y="25555"/>
                  </a:lnTo>
                  <a:lnTo>
                    <a:pt x="95713" y="25436"/>
                  </a:lnTo>
                  <a:lnTo>
                    <a:pt x="95852" y="25337"/>
                  </a:lnTo>
                  <a:lnTo>
                    <a:pt x="95912" y="25297"/>
                  </a:lnTo>
                  <a:close/>
                  <a:moveTo>
                    <a:pt x="94086" y="25356"/>
                  </a:moveTo>
                  <a:lnTo>
                    <a:pt x="94186" y="25376"/>
                  </a:lnTo>
                  <a:lnTo>
                    <a:pt x="94285" y="25396"/>
                  </a:lnTo>
                  <a:lnTo>
                    <a:pt x="94364" y="25456"/>
                  </a:lnTo>
                  <a:lnTo>
                    <a:pt x="94444" y="25515"/>
                  </a:lnTo>
                  <a:lnTo>
                    <a:pt x="94503" y="25595"/>
                  </a:lnTo>
                  <a:lnTo>
                    <a:pt x="94563" y="25694"/>
                  </a:lnTo>
                  <a:lnTo>
                    <a:pt x="94602" y="25773"/>
                  </a:lnTo>
                  <a:lnTo>
                    <a:pt x="94622" y="25872"/>
                  </a:lnTo>
                  <a:lnTo>
                    <a:pt x="94622" y="25972"/>
                  </a:lnTo>
                  <a:lnTo>
                    <a:pt x="94602" y="26091"/>
                  </a:lnTo>
                  <a:lnTo>
                    <a:pt x="94543" y="26190"/>
                  </a:lnTo>
                  <a:lnTo>
                    <a:pt x="94483" y="26289"/>
                  </a:lnTo>
                  <a:lnTo>
                    <a:pt x="94384" y="26368"/>
                  </a:lnTo>
                  <a:lnTo>
                    <a:pt x="94305" y="26428"/>
                  </a:lnTo>
                  <a:lnTo>
                    <a:pt x="94186" y="26468"/>
                  </a:lnTo>
                  <a:lnTo>
                    <a:pt x="94086" y="26487"/>
                  </a:lnTo>
                  <a:lnTo>
                    <a:pt x="93967" y="26468"/>
                  </a:lnTo>
                  <a:lnTo>
                    <a:pt x="93868" y="26428"/>
                  </a:lnTo>
                  <a:lnTo>
                    <a:pt x="93769" y="26368"/>
                  </a:lnTo>
                  <a:lnTo>
                    <a:pt x="93690" y="26309"/>
                  </a:lnTo>
                  <a:lnTo>
                    <a:pt x="93610" y="26229"/>
                  </a:lnTo>
                  <a:lnTo>
                    <a:pt x="93551" y="26130"/>
                  </a:lnTo>
                  <a:lnTo>
                    <a:pt x="93511" y="26011"/>
                  </a:lnTo>
                  <a:lnTo>
                    <a:pt x="93511" y="25912"/>
                  </a:lnTo>
                  <a:lnTo>
                    <a:pt x="93511" y="25793"/>
                  </a:lnTo>
                  <a:lnTo>
                    <a:pt x="93551" y="25694"/>
                  </a:lnTo>
                  <a:lnTo>
                    <a:pt x="93610" y="25595"/>
                  </a:lnTo>
                  <a:lnTo>
                    <a:pt x="93690" y="25535"/>
                  </a:lnTo>
                  <a:lnTo>
                    <a:pt x="93789" y="25456"/>
                  </a:lnTo>
                  <a:lnTo>
                    <a:pt x="93888" y="25416"/>
                  </a:lnTo>
                  <a:lnTo>
                    <a:pt x="93987" y="25376"/>
                  </a:lnTo>
                  <a:lnTo>
                    <a:pt x="94086" y="25356"/>
                  </a:lnTo>
                  <a:close/>
                  <a:moveTo>
                    <a:pt x="97082" y="26309"/>
                  </a:moveTo>
                  <a:lnTo>
                    <a:pt x="97321" y="26547"/>
                  </a:lnTo>
                  <a:lnTo>
                    <a:pt x="97261" y="26646"/>
                  </a:lnTo>
                  <a:lnTo>
                    <a:pt x="97201" y="26725"/>
                  </a:lnTo>
                  <a:lnTo>
                    <a:pt x="97162" y="26765"/>
                  </a:lnTo>
                  <a:lnTo>
                    <a:pt x="97122" y="26785"/>
                  </a:lnTo>
                  <a:lnTo>
                    <a:pt x="97063" y="26785"/>
                  </a:lnTo>
                  <a:lnTo>
                    <a:pt x="97023" y="26765"/>
                  </a:lnTo>
                  <a:lnTo>
                    <a:pt x="96924" y="26686"/>
                  </a:lnTo>
                  <a:lnTo>
                    <a:pt x="96884" y="26646"/>
                  </a:lnTo>
                  <a:lnTo>
                    <a:pt x="96844" y="26587"/>
                  </a:lnTo>
                  <a:lnTo>
                    <a:pt x="96864" y="26567"/>
                  </a:lnTo>
                  <a:lnTo>
                    <a:pt x="96864" y="26527"/>
                  </a:lnTo>
                  <a:lnTo>
                    <a:pt x="96944" y="26448"/>
                  </a:lnTo>
                  <a:lnTo>
                    <a:pt x="97082" y="26309"/>
                  </a:lnTo>
                  <a:close/>
                  <a:moveTo>
                    <a:pt x="49067" y="26329"/>
                  </a:moveTo>
                  <a:lnTo>
                    <a:pt x="49246" y="26349"/>
                  </a:lnTo>
                  <a:lnTo>
                    <a:pt x="49285" y="26368"/>
                  </a:lnTo>
                  <a:lnTo>
                    <a:pt x="49325" y="26388"/>
                  </a:lnTo>
                  <a:lnTo>
                    <a:pt x="49365" y="26448"/>
                  </a:lnTo>
                  <a:lnTo>
                    <a:pt x="49385" y="26507"/>
                  </a:lnTo>
                  <a:lnTo>
                    <a:pt x="49385" y="26666"/>
                  </a:lnTo>
                  <a:lnTo>
                    <a:pt x="49365" y="26825"/>
                  </a:lnTo>
                  <a:lnTo>
                    <a:pt x="49345" y="26864"/>
                  </a:lnTo>
                  <a:lnTo>
                    <a:pt x="49305" y="26904"/>
                  </a:lnTo>
                  <a:lnTo>
                    <a:pt x="49266" y="26924"/>
                  </a:lnTo>
                  <a:lnTo>
                    <a:pt x="49206" y="26944"/>
                  </a:lnTo>
                  <a:lnTo>
                    <a:pt x="49047" y="26964"/>
                  </a:lnTo>
                  <a:lnTo>
                    <a:pt x="48889" y="26944"/>
                  </a:lnTo>
                  <a:lnTo>
                    <a:pt x="48829" y="26904"/>
                  </a:lnTo>
                  <a:lnTo>
                    <a:pt x="48789" y="26884"/>
                  </a:lnTo>
                  <a:lnTo>
                    <a:pt x="48770" y="26825"/>
                  </a:lnTo>
                  <a:lnTo>
                    <a:pt x="48750" y="26765"/>
                  </a:lnTo>
                  <a:lnTo>
                    <a:pt x="48750" y="26606"/>
                  </a:lnTo>
                  <a:lnTo>
                    <a:pt x="48770" y="26448"/>
                  </a:lnTo>
                  <a:lnTo>
                    <a:pt x="48789" y="26408"/>
                  </a:lnTo>
                  <a:lnTo>
                    <a:pt x="48829" y="26368"/>
                  </a:lnTo>
                  <a:lnTo>
                    <a:pt x="48869" y="26349"/>
                  </a:lnTo>
                  <a:lnTo>
                    <a:pt x="48928" y="26329"/>
                  </a:lnTo>
                  <a:close/>
                  <a:moveTo>
                    <a:pt x="51071" y="25852"/>
                  </a:moveTo>
                  <a:lnTo>
                    <a:pt x="51170" y="25892"/>
                  </a:lnTo>
                  <a:lnTo>
                    <a:pt x="51270" y="25952"/>
                  </a:lnTo>
                  <a:lnTo>
                    <a:pt x="51369" y="26031"/>
                  </a:lnTo>
                  <a:lnTo>
                    <a:pt x="51428" y="26110"/>
                  </a:lnTo>
                  <a:lnTo>
                    <a:pt x="51488" y="26210"/>
                  </a:lnTo>
                  <a:lnTo>
                    <a:pt x="51527" y="26329"/>
                  </a:lnTo>
                  <a:lnTo>
                    <a:pt x="51527" y="26428"/>
                  </a:lnTo>
                  <a:lnTo>
                    <a:pt x="51508" y="26527"/>
                  </a:lnTo>
                  <a:lnTo>
                    <a:pt x="51468" y="26626"/>
                  </a:lnTo>
                  <a:lnTo>
                    <a:pt x="51408" y="26706"/>
                  </a:lnTo>
                  <a:lnTo>
                    <a:pt x="51329" y="26785"/>
                  </a:lnTo>
                  <a:lnTo>
                    <a:pt x="51250" y="26864"/>
                  </a:lnTo>
                  <a:lnTo>
                    <a:pt x="51170" y="26904"/>
                  </a:lnTo>
                  <a:lnTo>
                    <a:pt x="51071" y="26944"/>
                  </a:lnTo>
                  <a:lnTo>
                    <a:pt x="50972" y="26964"/>
                  </a:lnTo>
                  <a:lnTo>
                    <a:pt x="50873" y="26944"/>
                  </a:lnTo>
                  <a:lnTo>
                    <a:pt x="50774" y="26904"/>
                  </a:lnTo>
                  <a:lnTo>
                    <a:pt x="50694" y="26864"/>
                  </a:lnTo>
                  <a:lnTo>
                    <a:pt x="50615" y="26785"/>
                  </a:lnTo>
                  <a:lnTo>
                    <a:pt x="50535" y="26706"/>
                  </a:lnTo>
                  <a:lnTo>
                    <a:pt x="50476" y="26626"/>
                  </a:lnTo>
                  <a:lnTo>
                    <a:pt x="50436" y="26527"/>
                  </a:lnTo>
                  <a:lnTo>
                    <a:pt x="50416" y="26428"/>
                  </a:lnTo>
                  <a:lnTo>
                    <a:pt x="50416" y="26329"/>
                  </a:lnTo>
                  <a:lnTo>
                    <a:pt x="50456" y="26229"/>
                  </a:lnTo>
                  <a:lnTo>
                    <a:pt x="50516" y="26130"/>
                  </a:lnTo>
                  <a:lnTo>
                    <a:pt x="50575" y="26031"/>
                  </a:lnTo>
                  <a:lnTo>
                    <a:pt x="50654" y="25952"/>
                  </a:lnTo>
                  <a:lnTo>
                    <a:pt x="50754" y="25892"/>
                  </a:lnTo>
                  <a:lnTo>
                    <a:pt x="50853" y="25852"/>
                  </a:lnTo>
                  <a:close/>
                  <a:moveTo>
                    <a:pt x="95257" y="26349"/>
                  </a:moveTo>
                  <a:lnTo>
                    <a:pt x="95336" y="26368"/>
                  </a:lnTo>
                  <a:lnTo>
                    <a:pt x="95416" y="26388"/>
                  </a:lnTo>
                  <a:lnTo>
                    <a:pt x="95495" y="26448"/>
                  </a:lnTo>
                  <a:lnTo>
                    <a:pt x="95555" y="26507"/>
                  </a:lnTo>
                  <a:lnTo>
                    <a:pt x="95614" y="26587"/>
                  </a:lnTo>
                  <a:lnTo>
                    <a:pt x="95634" y="26686"/>
                  </a:lnTo>
                  <a:lnTo>
                    <a:pt x="95654" y="26785"/>
                  </a:lnTo>
                  <a:lnTo>
                    <a:pt x="95634" y="26884"/>
                  </a:lnTo>
                  <a:lnTo>
                    <a:pt x="95614" y="26983"/>
                  </a:lnTo>
                  <a:lnTo>
                    <a:pt x="95575" y="27063"/>
                  </a:lnTo>
                  <a:lnTo>
                    <a:pt x="95515" y="27142"/>
                  </a:lnTo>
                  <a:lnTo>
                    <a:pt x="95436" y="27182"/>
                  </a:lnTo>
                  <a:lnTo>
                    <a:pt x="95356" y="27221"/>
                  </a:lnTo>
                  <a:lnTo>
                    <a:pt x="95277" y="27241"/>
                  </a:lnTo>
                  <a:lnTo>
                    <a:pt x="95178" y="27261"/>
                  </a:lnTo>
                  <a:lnTo>
                    <a:pt x="95098" y="27241"/>
                  </a:lnTo>
                  <a:lnTo>
                    <a:pt x="95019" y="27221"/>
                  </a:lnTo>
                  <a:lnTo>
                    <a:pt x="94940" y="27202"/>
                  </a:lnTo>
                  <a:lnTo>
                    <a:pt x="94860" y="27142"/>
                  </a:lnTo>
                  <a:lnTo>
                    <a:pt x="94801" y="27083"/>
                  </a:lnTo>
                  <a:lnTo>
                    <a:pt x="94741" y="27003"/>
                  </a:lnTo>
                  <a:lnTo>
                    <a:pt x="94721" y="26924"/>
                  </a:lnTo>
                  <a:lnTo>
                    <a:pt x="94702" y="26805"/>
                  </a:lnTo>
                  <a:lnTo>
                    <a:pt x="94721" y="26706"/>
                  </a:lnTo>
                  <a:lnTo>
                    <a:pt x="94741" y="26606"/>
                  </a:lnTo>
                  <a:lnTo>
                    <a:pt x="94781" y="26527"/>
                  </a:lnTo>
                  <a:lnTo>
                    <a:pt x="94840" y="26468"/>
                  </a:lnTo>
                  <a:lnTo>
                    <a:pt x="94920" y="26408"/>
                  </a:lnTo>
                  <a:lnTo>
                    <a:pt x="94999" y="26368"/>
                  </a:lnTo>
                  <a:lnTo>
                    <a:pt x="95078" y="26349"/>
                  </a:lnTo>
                  <a:close/>
                  <a:moveTo>
                    <a:pt x="50258" y="27043"/>
                  </a:moveTo>
                  <a:lnTo>
                    <a:pt x="50357" y="27063"/>
                  </a:lnTo>
                  <a:lnTo>
                    <a:pt x="50436" y="27102"/>
                  </a:lnTo>
                  <a:lnTo>
                    <a:pt x="50496" y="27162"/>
                  </a:lnTo>
                  <a:lnTo>
                    <a:pt x="50555" y="27221"/>
                  </a:lnTo>
                  <a:lnTo>
                    <a:pt x="50615" y="27301"/>
                  </a:lnTo>
                  <a:lnTo>
                    <a:pt x="50635" y="27380"/>
                  </a:lnTo>
                  <a:lnTo>
                    <a:pt x="50654" y="27499"/>
                  </a:lnTo>
                  <a:lnTo>
                    <a:pt x="50654" y="27618"/>
                  </a:lnTo>
                  <a:lnTo>
                    <a:pt x="50615" y="27698"/>
                  </a:lnTo>
                  <a:lnTo>
                    <a:pt x="50575" y="27777"/>
                  </a:lnTo>
                  <a:lnTo>
                    <a:pt x="50516" y="27856"/>
                  </a:lnTo>
                  <a:lnTo>
                    <a:pt x="50436" y="27916"/>
                  </a:lnTo>
                  <a:lnTo>
                    <a:pt x="50357" y="27936"/>
                  </a:lnTo>
                  <a:lnTo>
                    <a:pt x="50278" y="27975"/>
                  </a:lnTo>
                  <a:lnTo>
                    <a:pt x="50099" y="27975"/>
                  </a:lnTo>
                  <a:lnTo>
                    <a:pt x="50000" y="27956"/>
                  </a:lnTo>
                  <a:lnTo>
                    <a:pt x="49920" y="27916"/>
                  </a:lnTo>
                  <a:lnTo>
                    <a:pt x="49861" y="27876"/>
                  </a:lnTo>
                  <a:lnTo>
                    <a:pt x="49801" y="27797"/>
                  </a:lnTo>
                  <a:lnTo>
                    <a:pt x="49742" y="27718"/>
                  </a:lnTo>
                  <a:lnTo>
                    <a:pt x="49722" y="27638"/>
                  </a:lnTo>
                  <a:lnTo>
                    <a:pt x="49702" y="27519"/>
                  </a:lnTo>
                  <a:lnTo>
                    <a:pt x="49702" y="27420"/>
                  </a:lnTo>
                  <a:lnTo>
                    <a:pt x="49742" y="27321"/>
                  </a:lnTo>
                  <a:lnTo>
                    <a:pt x="49781" y="27241"/>
                  </a:lnTo>
                  <a:lnTo>
                    <a:pt x="49841" y="27162"/>
                  </a:lnTo>
                  <a:lnTo>
                    <a:pt x="49920" y="27122"/>
                  </a:lnTo>
                  <a:lnTo>
                    <a:pt x="50000" y="27083"/>
                  </a:lnTo>
                  <a:lnTo>
                    <a:pt x="50079" y="27063"/>
                  </a:lnTo>
                  <a:lnTo>
                    <a:pt x="50178" y="27043"/>
                  </a:lnTo>
                  <a:close/>
                  <a:moveTo>
                    <a:pt x="48274" y="27499"/>
                  </a:moveTo>
                  <a:lnTo>
                    <a:pt x="48353" y="27519"/>
                  </a:lnTo>
                  <a:lnTo>
                    <a:pt x="48432" y="27559"/>
                  </a:lnTo>
                  <a:lnTo>
                    <a:pt x="48492" y="27638"/>
                  </a:lnTo>
                  <a:lnTo>
                    <a:pt x="48512" y="27757"/>
                  </a:lnTo>
                  <a:lnTo>
                    <a:pt x="48492" y="27856"/>
                  </a:lnTo>
                  <a:lnTo>
                    <a:pt x="48432" y="27936"/>
                  </a:lnTo>
                  <a:lnTo>
                    <a:pt x="48373" y="27975"/>
                  </a:lnTo>
                  <a:lnTo>
                    <a:pt x="48274" y="27995"/>
                  </a:lnTo>
                  <a:lnTo>
                    <a:pt x="48194" y="27975"/>
                  </a:lnTo>
                  <a:lnTo>
                    <a:pt x="48115" y="27936"/>
                  </a:lnTo>
                  <a:lnTo>
                    <a:pt x="48055" y="27856"/>
                  </a:lnTo>
                  <a:lnTo>
                    <a:pt x="48035" y="27757"/>
                  </a:lnTo>
                  <a:lnTo>
                    <a:pt x="48055" y="27658"/>
                  </a:lnTo>
                  <a:lnTo>
                    <a:pt x="48115" y="27579"/>
                  </a:lnTo>
                  <a:lnTo>
                    <a:pt x="48174" y="27519"/>
                  </a:lnTo>
                  <a:lnTo>
                    <a:pt x="48274" y="27499"/>
                  </a:lnTo>
                  <a:close/>
                  <a:moveTo>
                    <a:pt x="96249" y="27202"/>
                  </a:moveTo>
                  <a:lnTo>
                    <a:pt x="96328" y="27221"/>
                  </a:lnTo>
                  <a:lnTo>
                    <a:pt x="96448" y="27321"/>
                  </a:lnTo>
                  <a:lnTo>
                    <a:pt x="96567" y="27440"/>
                  </a:lnTo>
                  <a:lnTo>
                    <a:pt x="96586" y="27519"/>
                  </a:lnTo>
                  <a:lnTo>
                    <a:pt x="96606" y="27579"/>
                  </a:lnTo>
                  <a:lnTo>
                    <a:pt x="96606" y="27638"/>
                  </a:lnTo>
                  <a:lnTo>
                    <a:pt x="96567" y="27698"/>
                  </a:lnTo>
                  <a:lnTo>
                    <a:pt x="96467" y="27837"/>
                  </a:lnTo>
                  <a:lnTo>
                    <a:pt x="96348" y="27936"/>
                  </a:lnTo>
                  <a:lnTo>
                    <a:pt x="96289" y="27975"/>
                  </a:lnTo>
                  <a:lnTo>
                    <a:pt x="96229" y="27995"/>
                  </a:lnTo>
                  <a:lnTo>
                    <a:pt x="96170" y="27975"/>
                  </a:lnTo>
                  <a:lnTo>
                    <a:pt x="96090" y="27956"/>
                  </a:lnTo>
                  <a:lnTo>
                    <a:pt x="95971" y="27856"/>
                  </a:lnTo>
                  <a:lnTo>
                    <a:pt x="95852" y="27737"/>
                  </a:lnTo>
                  <a:lnTo>
                    <a:pt x="95832" y="27658"/>
                  </a:lnTo>
                  <a:lnTo>
                    <a:pt x="95813" y="27598"/>
                  </a:lnTo>
                  <a:lnTo>
                    <a:pt x="95813" y="27539"/>
                  </a:lnTo>
                  <a:lnTo>
                    <a:pt x="95852" y="27479"/>
                  </a:lnTo>
                  <a:lnTo>
                    <a:pt x="95951" y="27341"/>
                  </a:lnTo>
                  <a:lnTo>
                    <a:pt x="96071" y="27241"/>
                  </a:lnTo>
                  <a:lnTo>
                    <a:pt x="96130" y="27202"/>
                  </a:lnTo>
                  <a:close/>
                  <a:moveTo>
                    <a:pt x="94305" y="27261"/>
                  </a:moveTo>
                  <a:lnTo>
                    <a:pt x="94424" y="27281"/>
                  </a:lnTo>
                  <a:lnTo>
                    <a:pt x="94523" y="27321"/>
                  </a:lnTo>
                  <a:lnTo>
                    <a:pt x="94602" y="27380"/>
                  </a:lnTo>
                  <a:lnTo>
                    <a:pt x="94702" y="27460"/>
                  </a:lnTo>
                  <a:lnTo>
                    <a:pt x="94781" y="27559"/>
                  </a:lnTo>
                  <a:lnTo>
                    <a:pt x="94821" y="27638"/>
                  </a:lnTo>
                  <a:lnTo>
                    <a:pt x="94840" y="27718"/>
                  </a:lnTo>
                  <a:lnTo>
                    <a:pt x="94860" y="27837"/>
                  </a:lnTo>
                  <a:lnTo>
                    <a:pt x="94840" y="27936"/>
                  </a:lnTo>
                  <a:lnTo>
                    <a:pt x="94821" y="28035"/>
                  </a:lnTo>
                  <a:lnTo>
                    <a:pt x="94781" y="28094"/>
                  </a:lnTo>
                  <a:lnTo>
                    <a:pt x="94702" y="28194"/>
                  </a:lnTo>
                  <a:lnTo>
                    <a:pt x="94622" y="28273"/>
                  </a:lnTo>
                  <a:lnTo>
                    <a:pt x="94523" y="28333"/>
                  </a:lnTo>
                  <a:lnTo>
                    <a:pt x="94444" y="28372"/>
                  </a:lnTo>
                  <a:lnTo>
                    <a:pt x="94325" y="28392"/>
                  </a:lnTo>
                  <a:lnTo>
                    <a:pt x="94205" y="28372"/>
                  </a:lnTo>
                  <a:lnTo>
                    <a:pt x="94106" y="28352"/>
                  </a:lnTo>
                  <a:lnTo>
                    <a:pt x="94007" y="28293"/>
                  </a:lnTo>
                  <a:lnTo>
                    <a:pt x="93928" y="28214"/>
                  </a:lnTo>
                  <a:lnTo>
                    <a:pt x="93848" y="28134"/>
                  </a:lnTo>
                  <a:lnTo>
                    <a:pt x="93809" y="28035"/>
                  </a:lnTo>
                  <a:lnTo>
                    <a:pt x="93769" y="27936"/>
                  </a:lnTo>
                  <a:lnTo>
                    <a:pt x="93749" y="27837"/>
                  </a:lnTo>
                  <a:lnTo>
                    <a:pt x="93749" y="27737"/>
                  </a:lnTo>
                  <a:lnTo>
                    <a:pt x="93789" y="27638"/>
                  </a:lnTo>
                  <a:lnTo>
                    <a:pt x="93848" y="27539"/>
                  </a:lnTo>
                  <a:lnTo>
                    <a:pt x="93908" y="27440"/>
                  </a:lnTo>
                  <a:lnTo>
                    <a:pt x="94007" y="27380"/>
                  </a:lnTo>
                  <a:lnTo>
                    <a:pt x="94086" y="27321"/>
                  </a:lnTo>
                  <a:lnTo>
                    <a:pt x="94205" y="27281"/>
                  </a:lnTo>
                  <a:lnTo>
                    <a:pt x="94305" y="27261"/>
                  </a:lnTo>
                  <a:close/>
                  <a:moveTo>
                    <a:pt x="97301" y="28194"/>
                  </a:moveTo>
                  <a:lnTo>
                    <a:pt x="97559" y="28432"/>
                  </a:lnTo>
                  <a:lnTo>
                    <a:pt x="97281" y="28690"/>
                  </a:lnTo>
                  <a:lnTo>
                    <a:pt x="97082" y="28452"/>
                  </a:lnTo>
                  <a:lnTo>
                    <a:pt x="97301" y="28194"/>
                  </a:lnTo>
                  <a:close/>
                  <a:moveTo>
                    <a:pt x="51250" y="27757"/>
                  </a:moveTo>
                  <a:lnTo>
                    <a:pt x="51349" y="27777"/>
                  </a:lnTo>
                  <a:lnTo>
                    <a:pt x="51448" y="27797"/>
                  </a:lnTo>
                  <a:lnTo>
                    <a:pt x="51547" y="27856"/>
                  </a:lnTo>
                  <a:lnTo>
                    <a:pt x="51627" y="27916"/>
                  </a:lnTo>
                  <a:lnTo>
                    <a:pt x="51686" y="27995"/>
                  </a:lnTo>
                  <a:lnTo>
                    <a:pt x="51746" y="28094"/>
                  </a:lnTo>
                  <a:lnTo>
                    <a:pt x="51766" y="28214"/>
                  </a:lnTo>
                  <a:lnTo>
                    <a:pt x="51766" y="28352"/>
                  </a:lnTo>
                  <a:lnTo>
                    <a:pt x="51746" y="28471"/>
                  </a:lnTo>
                  <a:lnTo>
                    <a:pt x="51706" y="28571"/>
                  </a:lnTo>
                  <a:lnTo>
                    <a:pt x="51647" y="28670"/>
                  </a:lnTo>
                  <a:lnTo>
                    <a:pt x="51567" y="28749"/>
                  </a:lnTo>
                  <a:lnTo>
                    <a:pt x="51488" y="28789"/>
                  </a:lnTo>
                  <a:lnTo>
                    <a:pt x="51389" y="28829"/>
                  </a:lnTo>
                  <a:lnTo>
                    <a:pt x="51289" y="28848"/>
                  </a:lnTo>
                  <a:lnTo>
                    <a:pt x="51170" y="28848"/>
                  </a:lnTo>
                  <a:lnTo>
                    <a:pt x="51071" y="28829"/>
                  </a:lnTo>
                  <a:lnTo>
                    <a:pt x="50972" y="28809"/>
                  </a:lnTo>
                  <a:lnTo>
                    <a:pt x="50873" y="28749"/>
                  </a:lnTo>
                  <a:lnTo>
                    <a:pt x="50793" y="28690"/>
                  </a:lnTo>
                  <a:lnTo>
                    <a:pt x="50734" y="28610"/>
                  </a:lnTo>
                  <a:lnTo>
                    <a:pt x="50674" y="28511"/>
                  </a:lnTo>
                  <a:lnTo>
                    <a:pt x="50654" y="28392"/>
                  </a:lnTo>
                  <a:lnTo>
                    <a:pt x="50654" y="28273"/>
                  </a:lnTo>
                  <a:lnTo>
                    <a:pt x="50674" y="28134"/>
                  </a:lnTo>
                  <a:lnTo>
                    <a:pt x="50714" y="28035"/>
                  </a:lnTo>
                  <a:lnTo>
                    <a:pt x="50774" y="27936"/>
                  </a:lnTo>
                  <a:lnTo>
                    <a:pt x="50853" y="27856"/>
                  </a:lnTo>
                  <a:lnTo>
                    <a:pt x="50932" y="27817"/>
                  </a:lnTo>
                  <a:lnTo>
                    <a:pt x="51031" y="27777"/>
                  </a:lnTo>
                  <a:lnTo>
                    <a:pt x="51131" y="27757"/>
                  </a:lnTo>
                  <a:close/>
                  <a:moveTo>
                    <a:pt x="49385" y="28154"/>
                  </a:moveTo>
                  <a:lnTo>
                    <a:pt x="49464" y="28174"/>
                  </a:lnTo>
                  <a:lnTo>
                    <a:pt x="49543" y="28214"/>
                  </a:lnTo>
                  <a:lnTo>
                    <a:pt x="49603" y="28273"/>
                  </a:lnTo>
                  <a:lnTo>
                    <a:pt x="49643" y="28333"/>
                  </a:lnTo>
                  <a:lnTo>
                    <a:pt x="49662" y="28412"/>
                  </a:lnTo>
                  <a:lnTo>
                    <a:pt x="49682" y="28471"/>
                  </a:lnTo>
                  <a:lnTo>
                    <a:pt x="49682" y="28551"/>
                  </a:lnTo>
                  <a:lnTo>
                    <a:pt x="49682" y="28630"/>
                  </a:lnTo>
                  <a:lnTo>
                    <a:pt x="49662" y="28710"/>
                  </a:lnTo>
                  <a:lnTo>
                    <a:pt x="49623" y="28769"/>
                  </a:lnTo>
                  <a:lnTo>
                    <a:pt x="49583" y="28829"/>
                  </a:lnTo>
                  <a:lnTo>
                    <a:pt x="49524" y="28888"/>
                  </a:lnTo>
                  <a:lnTo>
                    <a:pt x="49444" y="28908"/>
                  </a:lnTo>
                  <a:lnTo>
                    <a:pt x="49365" y="28928"/>
                  </a:lnTo>
                  <a:lnTo>
                    <a:pt x="49266" y="28948"/>
                  </a:lnTo>
                  <a:lnTo>
                    <a:pt x="49186" y="28928"/>
                  </a:lnTo>
                  <a:lnTo>
                    <a:pt x="49107" y="28888"/>
                  </a:lnTo>
                  <a:lnTo>
                    <a:pt x="49047" y="28848"/>
                  </a:lnTo>
                  <a:lnTo>
                    <a:pt x="49008" y="28789"/>
                  </a:lnTo>
                  <a:lnTo>
                    <a:pt x="48968" y="28729"/>
                  </a:lnTo>
                  <a:lnTo>
                    <a:pt x="48948" y="28670"/>
                  </a:lnTo>
                  <a:lnTo>
                    <a:pt x="48928" y="28531"/>
                  </a:lnTo>
                  <a:lnTo>
                    <a:pt x="48948" y="28372"/>
                  </a:lnTo>
                  <a:lnTo>
                    <a:pt x="48988" y="28313"/>
                  </a:lnTo>
                  <a:lnTo>
                    <a:pt x="49028" y="28253"/>
                  </a:lnTo>
                  <a:lnTo>
                    <a:pt x="49067" y="28214"/>
                  </a:lnTo>
                  <a:lnTo>
                    <a:pt x="49147" y="28174"/>
                  </a:lnTo>
                  <a:lnTo>
                    <a:pt x="49206" y="28154"/>
                  </a:lnTo>
                  <a:close/>
                  <a:moveTo>
                    <a:pt x="95416" y="28233"/>
                  </a:moveTo>
                  <a:lnTo>
                    <a:pt x="95515" y="28253"/>
                  </a:lnTo>
                  <a:lnTo>
                    <a:pt x="95594" y="28273"/>
                  </a:lnTo>
                  <a:lnTo>
                    <a:pt x="95674" y="28313"/>
                  </a:lnTo>
                  <a:lnTo>
                    <a:pt x="95753" y="28352"/>
                  </a:lnTo>
                  <a:lnTo>
                    <a:pt x="95813" y="28432"/>
                  </a:lnTo>
                  <a:lnTo>
                    <a:pt x="95852" y="28511"/>
                  </a:lnTo>
                  <a:lnTo>
                    <a:pt x="95892" y="28591"/>
                  </a:lnTo>
                  <a:lnTo>
                    <a:pt x="95892" y="28710"/>
                  </a:lnTo>
                  <a:lnTo>
                    <a:pt x="95872" y="28809"/>
                  </a:lnTo>
                  <a:lnTo>
                    <a:pt x="95852" y="28908"/>
                  </a:lnTo>
                  <a:lnTo>
                    <a:pt x="95793" y="28987"/>
                  </a:lnTo>
                  <a:lnTo>
                    <a:pt x="95733" y="29047"/>
                  </a:lnTo>
                  <a:lnTo>
                    <a:pt x="95674" y="29106"/>
                  </a:lnTo>
                  <a:lnTo>
                    <a:pt x="95575" y="29126"/>
                  </a:lnTo>
                  <a:lnTo>
                    <a:pt x="95495" y="29146"/>
                  </a:lnTo>
                  <a:lnTo>
                    <a:pt x="95416" y="29166"/>
                  </a:lnTo>
                  <a:lnTo>
                    <a:pt x="95317" y="29146"/>
                  </a:lnTo>
                  <a:lnTo>
                    <a:pt x="95237" y="29126"/>
                  </a:lnTo>
                  <a:lnTo>
                    <a:pt x="95158" y="29087"/>
                  </a:lnTo>
                  <a:lnTo>
                    <a:pt x="95078" y="29047"/>
                  </a:lnTo>
                  <a:lnTo>
                    <a:pt x="95019" y="28967"/>
                  </a:lnTo>
                  <a:lnTo>
                    <a:pt x="94979" y="28888"/>
                  </a:lnTo>
                  <a:lnTo>
                    <a:pt x="94940" y="28809"/>
                  </a:lnTo>
                  <a:lnTo>
                    <a:pt x="94940" y="28690"/>
                  </a:lnTo>
                  <a:lnTo>
                    <a:pt x="94959" y="28591"/>
                  </a:lnTo>
                  <a:lnTo>
                    <a:pt x="94979" y="28491"/>
                  </a:lnTo>
                  <a:lnTo>
                    <a:pt x="95039" y="28412"/>
                  </a:lnTo>
                  <a:lnTo>
                    <a:pt x="95098" y="28352"/>
                  </a:lnTo>
                  <a:lnTo>
                    <a:pt x="95158" y="28313"/>
                  </a:lnTo>
                  <a:lnTo>
                    <a:pt x="95257" y="28273"/>
                  </a:lnTo>
                  <a:lnTo>
                    <a:pt x="95336" y="28253"/>
                  </a:lnTo>
                  <a:lnTo>
                    <a:pt x="95416" y="28233"/>
                  </a:lnTo>
                  <a:close/>
                  <a:moveTo>
                    <a:pt x="96527" y="29186"/>
                  </a:moveTo>
                  <a:lnTo>
                    <a:pt x="96626" y="29225"/>
                  </a:lnTo>
                  <a:lnTo>
                    <a:pt x="96666" y="29265"/>
                  </a:lnTo>
                  <a:lnTo>
                    <a:pt x="96705" y="29305"/>
                  </a:lnTo>
                  <a:lnTo>
                    <a:pt x="96745" y="29364"/>
                  </a:lnTo>
                  <a:lnTo>
                    <a:pt x="96765" y="29444"/>
                  </a:lnTo>
                  <a:lnTo>
                    <a:pt x="96765" y="29503"/>
                  </a:lnTo>
                  <a:lnTo>
                    <a:pt x="96765" y="29583"/>
                  </a:lnTo>
                  <a:lnTo>
                    <a:pt x="96725" y="29642"/>
                  </a:lnTo>
                  <a:lnTo>
                    <a:pt x="96705" y="29682"/>
                  </a:lnTo>
                  <a:lnTo>
                    <a:pt x="96646" y="29721"/>
                  </a:lnTo>
                  <a:lnTo>
                    <a:pt x="96606" y="29761"/>
                  </a:lnTo>
                  <a:lnTo>
                    <a:pt x="96487" y="29801"/>
                  </a:lnTo>
                  <a:lnTo>
                    <a:pt x="96368" y="29781"/>
                  </a:lnTo>
                  <a:lnTo>
                    <a:pt x="96309" y="29781"/>
                  </a:lnTo>
                  <a:lnTo>
                    <a:pt x="96249" y="29741"/>
                  </a:lnTo>
                  <a:lnTo>
                    <a:pt x="96209" y="29702"/>
                  </a:lnTo>
                  <a:lnTo>
                    <a:pt x="96170" y="29642"/>
                  </a:lnTo>
                  <a:lnTo>
                    <a:pt x="96150" y="29583"/>
                  </a:lnTo>
                  <a:lnTo>
                    <a:pt x="96130" y="29503"/>
                  </a:lnTo>
                  <a:lnTo>
                    <a:pt x="96130" y="29444"/>
                  </a:lnTo>
                  <a:lnTo>
                    <a:pt x="96150" y="29384"/>
                  </a:lnTo>
                  <a:lnTo>
                    <a:pt x="96170" y="29325"/>
                  </a:lnTo>
                  <a:lnTo>
                    <a:pt x="96209" y="29285"/>
                  </a:lnTo>
                  <a:lnTo>
                    <a:pt x="96309" y="29225"/>
                  </a:lnTo>
                  <a:lnTo>
                    <a:pt x="96408" y="29186"/>
                  </a:lnTo>
                  <a:close/>
                  <a:moveTo>
                    <a:pt x="48532" y="29265"/>
                  </a:moveTo>
                  <a:lnTo>
                    <a:pt x="48611" y="29305"/>
                  </a:lnTo>
                  <a:lnTo>
                    <a:pt x="48690" y="29364"/>
                  </a:lnTo>
                  <a:lnTo>
                    <a:pt x="48770" y="29444"/>
                  </a:lnTo>
                  <a:lnTo>
                    <a:pt x="48809" y="29543"/>
                  </a:lnTo>
                  <a:lnTo>
                    <a:pt x="48809" y="29583"/>
                  </a:lnTo>
                  <a:lnTo>
                    <a:pt x="48809" y="29642"/>
                  </a:lnTo>
                  <a:lnTo>
                    <a:pt x="48750" y="29721"/>
                  </a:lnTo>
                  <a:lnTo>
                    <a:pt x="48670" y="29821"/>
                  </a:lnTo>
                  <a:lnTo>
                    <a:pt x="48571" y="29880"/>
                  </a:lnTo>
                  <a:lnTo>
                    <a:pt x="48472" y="29880"/>
                  </a:lnTo>
                  <a:lnTo>
                    <a:pt x="48393" y="29840"/>
                  </a:lnTo>
                  <a:lnTo>
                    <a:pt x="48293" y="29761"/>
                  </a:lnTo>
                  <a:lnTo>
                    <a:pt x="48214" y="29662"/>
                  </a:lnTo>
                  <a:lnTo>
                    <a:pt x="48194" y="29602"/>
                  </a:lnTo>
                  <a:lnTo>
                    <a:pt x="48194" y="29563"/>
                  </a:lnTo>
                  <a:lnTo>
                    <a:pt x="48254" y="29444"/>
                  </a:lnTo>
                  <a:lnTo>
                    <a:pt x="48293" y="29384"/>
                  </a:lnTo>
                  <a:lnTo>
                    <a:pt x="48353" y="29325"/>
                  </a:lnTo>
                  <a:lnTo>
                    <a:pt x="48412" y="29285"/>
                  </a:lnTo>
                  <a:lnTo>
                    <a:pt x="48472" y="29265"/>
                  </a:lnTo>
                  <a:close/>
                  <a:moveTo>
                    <a:pt x="50496" y="28948"/>
                  </a:moveTo>
                  <a:lnTo>
                    <a:pt x="50595" y="28967"/>
                  </a:lnTo>
                  <a:lnTo>
                    <a:pt x="50674" y="28987"/>
                  </a:lnTo>
                  <a:lnTo>
                    <a:pt x="50754" y="29047"/>
                  </a:lnTo>
                  <a:lnTo>
                    <a:pt x="50793" y="29106"/>
                  </a:lnTo>
                  <a:lnTo>
                    <a:pt x="50853" y="29166"/>
                  </a:lnTo>
                  <a:lnTo>
                    <a:pt x="50873" y="29265"/>
                  </a:lnTo>
                  <a:lnTo>
                    <a:pt x="50893" y="29364"/>
                  </a:lnTo>
                  <a:lnTo>
                    <a:pt x="50893" y="29483"/>
                  </a:lnTo>
                  <a:lnTo>
                    <a:pt x="50873" y="29583"/>
                  </a:lnTo>
                  <a:lnTo>
                    <a:pt x="50833" y="29682"/>
                  </a:lnTo>
                  <a:lnTo>
                    <a:pt x="50774" y="29761"/>
                  </a:lnTo>
                  <a:lnTo>
                    <a:pt x="50694" y="29821"/>
                  </a:lnTo>
                  <a:lnTo>
                    <a:pt x="50595" y="29860"/>
                  </a:lnTo>
                  <a:lnTo>
                    <a:pt x="50496" y="29900"/>
                  </a:lnTo>
                  <a:lnTo>
                    <a:pt x="50377" y="29900"/>
                  </a:lnTo>
                  <a:lnTo>
                    <a:pt x="50278" y="29880"/>
                  </a:lnTo>
                  <a:lnTo>
                    <a:pt x="50178" y="29840"/>
                  </a:lnTo>
                  <a:lnTo>
                    <a:pt x="50099" y="29801"/>
                  </a:lnTo>
                  <a:lnTo>
                    <a:pt x="50039" y="29741"/>
                  </a:lnTo>
                  <a:lnTo>
                    <a:pt x="50000" y="29682"/>
                  </a:lnTo>
                  <a:lnTo>
                    <a:pt x="49960" y="29602"/>
                  </a:lnTo>
                  <a:lnTo>
                    <a:pt x="49940" y="29503"/>
                  </a:lnTo>
                  <a:lnTo>
                    <a:pt x="49940" y="29384"/>
                  </a:lnTo>
                  <a:lnTo>
                    <a:pt x="49940" y="29285"/>
                  </a:lnTo>
                  <a:lnTo>
                    <a:pt x="49980" y="29186"/>
                  </a:lnTo>
                  <a:lnTo>
                    <a:pt x="50020" y="29126"/>
                  </a:lnTo>
                  <a:lnTo>
                    <a:pt x="50059" y="29047"/>
                  </a:lnTo>
                  <a:lnTo>
                    <a:pt x="50139" y="29007"/>
                  </a:lnTo>
                  <a:lnTo>
                    <a:pt x="50198" y="28967"/>
                  </a:lnTo>
                  <a:lnTo>
                    <a:pt x="50297" y="28948"/>
                  </a:lnTo>
                  <a:close/>
                  <a:moveTo>
                    <a:pt x="94642" y="29186"/>
                  </a:moveTo>
                  <a:lnTo>
                    <a:pt x="94741" y="29225"/>
                  </a:lnTo>
                  <a:lnTo>
                    <a:pt x="94840" y="29285"/>
                  </a:lnTo>
                  <a:lnTo>
                    <a:pt x="94920" y="29364"/>
                  </a:lnTo>
                  <a:lnTo>
                    <a:pt x="94999" y="29444"/>
                  </a:lnTo>
                  <a:lnTo>
                    <a:pt x="95059" y="29543"/>
                  </a:lnTo>
                  <a:lnTo>
                    <a:pt x="95078" y="29642"/>
                  </a:lnTo>
                  <a:lnTo>
                    <a:pt x="95098" y="29741"/>
                  </a:lnTo>
                  <a:lnTo>
                    <a:pt x="95078" y="29840"/>
                  </a:lnTo>
                  <a:lnTo>
                    <a:pt x="95039" y="29940"/>
                  </a:lnTo>
                  <a:lnTo>
                    <a:pt x="94979" y="30039"/>
                  </a:lnTo>
                  <a:lnTo>
                    <a:pt x="94920" y="30118"/>
                  </a:lnTo>
                  <a:lnTo>
                    <a:pt x="94821" y="30198"/>
                  </a:lnTo>
                  <a:lnTo>
                    <a:pt x="94721" y="30257"/>
                  </a:lnTo>
                  <a:lnTo>
                    <a:pt x="94622" y="30277"/>
                  </a:lnTo>
                  <a:lnTo>
                    <a:pt x="94523" y="30297"/>
                  </a:lnTo>
                  <a:lnTo>
                    <a:pt x="94424" y="30277"/>
                  </a:lnTo>
                  <a:lnTo>
                    <a:pt x="94325" y="30237"/>
                  </a:lnTo>
                  <a:lnTo>
                    <a:pt x="94245" y="30178"/>
                  </a:lnTo>
                  <a:lnTo>
                    <a:pt x="94166" y="30118"/>
                  </a:lnTo>
                  <a:lnTo>
                    <a:pt x="94086" y="30039"/>
                  </a:lnTo>
                  <a:lnTo>
                    <a:pt x="94047" y="29940"/>
                  </a:lnTo>
                  <a:lnTo>
                    <a:pt x="94007" y="29840"/>
                  </a:lnTo>
                  <a:lnTo>
                    <a:pt x="93987" y="29761"/>
                  </a:lnTo>
                  <a:lnTo>
                    <a:pt x="93987" y="29642"/>
                  </a:lnTo>
                  <a:lnTo>
                    <a:pt x="94027" y="29543"/>
                  </a:lnTo>
                  <a:lnTo>
                    <a:pt x="94086" y="29444"/>
                  </a:lnTo>
                  <a:lnTo>
                    <a:pt x="94146" y="29364"/>
                  </a:lnTo>
                  <a:lnTo>
                    <a:pt x="94245" y="29285"/>
                  </a:lnTo>
                  <a:lnTo>
                    <a:pt x="94344" y="29225"/>
                  </a:lnTo>
                  <a:lnTo>
                    <a:pt x="94444" y="29186"/>
                  </a:lnTo>
                  <a:close/>
                  <a:moveTo>
                    <a:pt x="97578" y="30158"/>
                  </a:moveTo>
                  <a:lnTo>
                    <a:pt x="97638" y="30277"/>
                  </a:lnTo>
                  <a:lnTo>
                    <a:pt x="97697" y="30356"/>
                  </a:lnTo>
                  <a:lnTo>
                    <a:pt x="97697" y="30396"/>
                  </a:lnTo>
                  <a:lnTo>
                    <a:pt x="97678" y="30436"/>
                  </a:lnTo>
                  <a:lnTo>
                    <a:pt x="97638" y="30475"/>
                  </a:lnTo>
                  <a:lnTo>
                    <a:pt x="97559" y="30515"/>
                  </a:lnTo>
                  <a:lnTo>
                    <a:pt x="97519" y="30515"/>
                  </a:lnTo>
                  <a:lnTo>
                    <a:pt x="97459" y="30495"/>
                  </a:lnTo>
                  <a:lnTo>
                    <a:pt x="97420" y="30436"/>
                  </a:lnTo>
                  <a:lnTo>
                    <a:pt x="97400" y="30396"/>
                  </a:lnTo>
                  <a:lnTo>
                    <a:pt x="97420" y="30336"/>
                  </a:lnTo>
                  <a:lnTo>
                    <a:pt x="97459" y="30277"/>
                  </a:lnTo>
                  <a:lnTo>
                    <a:pt x="97578" y="30158"/>
                  </a:lnTo>
                  <a:close/>
                  <a:moveTo>
                    <a:pt x="47619" y="30535"/>
                  </a:moveTo>
                  <a:lnTo>
                    <a:pt x="47738" y="30614"/>
                  </a:lnTo>
                  <a:lnTo>
                    <a:pt x="47778" y="30674"/>
                  </a:lnTo>
                  <a:lnTo>
                    <a:pt x="47797" y="30694"/>
                  </a:lnTo>
                  <a:lnTo>
                    <a:pt x="47778" y="30733"/>
                  </a:lnTo>
                  <a:lnTo>
                    <a:pt x="47758" y="30773"/>
                  </a:lnTo>
                  <a:lnTo>
                    <a:pt x="47718" y="30813"/>
                  </a:lnTo>
                  <a:lnTo>
                    <a:pt x="47659" y="30852"/>
                  </a:lnTo>
                  <a:lnTo>
                    <a:pt x="47619" y="30833"/>
                  </a:lnTo>
                  <a:lnTo>
                    <a:pt x="47579" y="30813"/>
                  </a:lnTo>
                  <a:lnTo>
                    <a:pt x="47559" y="30773"/>
                  </a:lnTo>
                  <a:lnTo>
                    <a:pt x="47559" y="30694"/>
                  </a:lnTo>
                  <a:lnTo>
                    <a:pt x="47579" y="30614"/>
                  </a:lnTo>
                  <a:lnTo>
                    <a:pt x="47619" y="30535"/>
                  </a:lnTo>
                  <a:close/>
                  <a:moveTo>
                    <a:pt x="49623" y="30059"/>
                  </a:moveTo>
                  <a:lnTo>
                    <a:pt x="49702" y="30079"/>
                  </a:lnTo>
                  <a:lnTo>
                    <a:pt x="49781" y="30098"/>
                  </a:lnTo>
                  <a:lnTo>
                    <a:pt x="49841" y="30138"/>
                  </a:lnTo>
                  <a:lnTo>
                    <a:pt x="49881" y="30198"/>
                  </a:lnTo>
                  <a:lnTo>
                    <a:pt x="49920" y="30257"/>
                  </a:lnTo>
                  <a:lnTo>
                    <a:pt x="49940" y="30336"/>
                  </a:lnTo>
                  <a:lnTo>
                    <a:pt x="49940" y="30436"/>
                  </a:lnTo>
                  <a:lnTo>
                    <a:pt x="49940" y="30515"/>
                  </a:lnTo>
                  <a:lnTo>
                    <a:pt x="49920" y="30614"/>
                  </a:lnTo>
                  <a:lnTo>
                    <a:pt x="49881" y="30674"/>
                  </a:lnTo>
                  <a:lnTo>
                    <a:pt x="49841" y="30733"/>
                  </a:lnTo>
                  <a:lnTo>
                    <a:pt x="49801" y="30793"/>
                  </a:lnTo>
                  <a:lnTo>
                    <a:pt x="49722" y="30813"/>
                  </a:lnTo>
                  <a:lnTo>
                    <a:pt x="49643" y="30833"/>
                  </a:lnTo>
                  <a:lnTo>
                    <a:pt x="49543" y="30852"/>
                  </a:lnTo>
                  <a:lnTo>
                    <a:pt x="49444" y="30833"/>
                  </a:lnTo>
                  <a:lnTo>
                    <a:pt x="49365" y="30813"/>
                  </a:lnTo>
                  <a:lnTo>
                    <a:pt x="49305" y="30793"/>
                  </a:lnTo>
                  <a:lnTo>
                    <a:pt x="49246" y="30753"/>
                  </a:lnTo>
                  <a:lnTo>
                    <a:pt x="49206" y="30713"/>
                  </a:lnTo>
                  <a:lnTo>
                    <a:pt x="49186" y="30634"/>
                  </a:lnTo>
                  <a:lnTo>
                    <a:pt x="49147" y="30575"/>
                  </a:lnTo>
                  <a:lnTo>
                    <a:pt x="49147" y="30475"/>
                  </a:lnTo>
                  <a:lnTo>
                    <a:pt x="49147" y="30376"/>
                  </a:lnTo>
                  <a:lnTo>
                    <a:pt x="49166" y="30297"/>
                  </a:lnTo>
                  <a:lnTo>
                    <a:pt x="49186" y="30217"/>
                  </a:lnTo>
                  <a:lnTo>
                    <a:pt x="49226" y="30158"/>
                  </a:lnTo>
                  <a:lnTo>
                    <a:pt x="49285" y="30118"/>
                  </a:lnTo>
                  <a:lnTo>
                    <a:pt x="49345" y="30079"/>
                  </a:lnTo>
                  <a:lnTo>
                    <a:pt x="49444" y="30059"/>
                  </a:lnTo>
                  <a:close/>
                  <a:moveTo>
                    <a:pt x="95773" y="30138"/>
                  </a:moveTo>
                  <a:lnTo>
                    <a:pt x="95852" y="30158"/>
                  </a:lnTo>
                  <a:lnTo>
                    <a:pt x="95912" y="30198"/>
                  </a:lnTo>
                  <a:lnTo>
                    <a:pt x="95971" y="30237"/>
                  </a:lnTo>
                  <a:lnTo>
                    <a:pt x="96011" y="30297"/>
                  </a:lnTo>
                  <a:lnTo>
                    <a:pt x="96031" y="30376"/>
                  </a:lnTo>
                  <a:lnTo>
                    <a:pt x="96051" y="30456"/>
                  </a:lnTo>
                  <a:lnTo>
                    <a:pt x="96051" y="30555"/>
                  </a:lnTo>
                  <a:lnTo>
                    <a:pt x="96051" y="30634"/>
                  </a:lnTo>
                  <a:lnTo>
                    <a:pt x="96011" y="30713"/>
                  </a:lnTo>
                  <a:lnTo>
                    <a:pt x="95991" y="30793"/>
                  </a:lnTo>
                  <a:lnTo>
                    <a:pt x="95932" y="30833"/>
                  </a:lnTo>
                  <a:lnTo>
                    <a:pt x="95892" y="30872"/>
                  </a:lnTo>
                  <a:lnTo>
                    <a:pt x="95813" y="30912"/>
                  </a:lnTo>
                  <a:lnTo>
                    <a:pt x="95733" y="30912"/>
                  </a:lnTo>
                  <a:lnTo>
                    <a:pt x="95634" y="30932"/>
                  </a:lnTo>
                  <a:lnTo>
                    <a:pt x="95535" y="30912"/>
                  </a:lnTo>
                  <a:lnTo>
                    <a:pt x="95455" y="30892"/>
                  </a:lnTo>
                  <a:lnTo>
                    <a:pt x="95396" y="30852"/>
                  </a:lnTo>
                  <a:lnTo>
                    <a:pt x="95336" y="30813"/>
                  </a:lnTo>
                  <a:lnTo>
                    <a:pt x="95297" y="30753"/>
                  </a:lnTo>
                  <a:lnTo>
                    <a:pt x="95277" y="30694"/>
                  </a:lnTo>
                  <a:lnTo>
                    <a:pt x="95257" y="30614"/>
                  </a:lnTo>
                  <a:lnTo>
                    <a:pt x="95257" y="30515"/>
                  </a:lnTo>
                  <a:lnTo>
                    <a:pt x="95257" y="30416"/>
                  </a:lnTo>
                  <a:lnTo>
                    <a:pt x="95277" y="30336"/>
                  </a:lnTo>
                  <a:lnTo>
                    <a:pt x="95317" y="30277"/>
                  </a:lnTo>
                  <a:lnTo>
                    <a:pt x="95376" y="30217"/>
                  </a:lnTo>
                  <a:lnTo>
                    <a:pt x="95436" y="30178"/>
                  </a:lnTo>
                  <a:lnTo>
                    <a:pt x="95495" y="30138"/>
                  </a:lnTo>
                  <a:close/>
                  <a:moveTo>
                    <a:pt x="93868" y="30198"/>
                  </a:moveTo>
                  <a:lnTo>
                    <a:pt x="93987" y="30217"/>
                  </a:lnTo>
                  <a:lnTo>
                    <a:pt x="94086" y="30257"/>
                  </a:lnTo>
                  <a:lnTo>
                    <a:pt x="94166" y="30336"/>
                  </a:lnTo>
                  <a:lnTo>
                    <a:pt x="94225" y="30436"/>
                  </a:lnTo>
                  <a:lnTo>
                    <a:pt x="94265" y="30515"/>
                  </a:lnTo>
                  <a:lnTo>
                    <a:pt x="94305" y="30614"/>
                  </a:lnTo>
                  <a:lnTo>
                    <a:pt x="94325" y="30713"/>
                  </a:lnTo>
                  <a:lnTo>
                    <a:pt x="94325" y="30813"/>
                  </a:lnTo>
                  <a:lnTo>
                    <a:pt x="94305" y="30912"/>
                  </a:lnTo>
                  <a:lnTo>
                    <a:pt x="94285" y="31011"/>
                  </a:lnTo>
                  <a:lnTo>
                    <a:pt x="94245" y="31090"/>
                  </a:lnTo>
                  <a:lnTo>
                    <a:pt x="94186" y="31170"/>
                  </a:lnTo>
                  <a:lnTo>
                    <a:pt x="94086" y="31249"/>
                  </a:lnTo>
                  <a:lnTo>
                    <a:pt x="93987" y="31309"/>
                  </a:lnTo>
                  <a:lnTo>
                    <a:pt x="93848" y="31348"/>
                  </a:lnTo>
                  <a:lnTo>
                    <a:pt x="93729" y="31348"/>
                  </a:lnTo>
                  <a:lnTo>
                    <a:pt x="93590" y="31329"/>
                  </a:lnTo>
                  <a:lnTo>
                    <a:pt x="93471" y="31289"/>
                  </a:lnTo>
                  <a:lnTo>
                    <a:pt x="93352" y="31229"/>
                  </a:lnTo>
                  <a:lnTo>
                    <a:pt x="93273" y="31150"/>
                  </a:lnTo>
                  <a:lnTo>
                    <a:pt x="93213" y="31031"/>
                  </a:lnTo>
                  <a:lnTo>
                    <a:pt x="93174" y="30892"/>
                  </a:lnTo>
                  <a:lnTo>
                    <a:pt x="93174" y="30773"/>
                  </a:lnTo>
                  <a:lnTo>
                    <a:pt x="93174" y="30634"/>
                  </a:lnTo>
                  <a:lnTo>
                    <a:pt x="93194" y="30515"/>
                  </a:lnTo>
                  <a:lnTo>
                    <a:pt x="93253" y="30436"/>
                  </a:lnTo>
                  <a:lnTo>
                    <a:pt x="93392" y="30277"/>
                  </a:lnTo>
                  <a:lnTo>
                    <a:pt x="93452" y="30237"/>
                  </a:lnTo>
                  <a:lnTo>
                    <a:pt x="93491" y="30217"/>
                  </a:lnTo>
                  <a:lnTo>
                    <a:pt x="93610" y="30198"/>
                  </a:lnTo>
                  <a:close/>
                  <a:moveTo>
                    <a:pt x="96884" y="31150"/>
                  </a:moveTo>
                  <a:lnTo>
                    <a:pt x="96904" y="31170"/>
                  </a:lnTo>
                  <a:lnTo>
                    <a:pt x="96924" y="31249"/>
                  </a:lnTo>
                  <a:lnTo>
                    <a:pt x="96924" y="31388"/>
                  </a:lnTo>
                  <a:lnTo>
                    <a:pt x="96924" y="31547"/>
                  </a:lnTo>
                  <a:lnTo>
                    <a:pt x="96904" y="31626"/>
                  </a:lnTo>
                  <a:lnTo>
                    <a:pt x="96467" y="31626"/>
                  </a:lnTo>
                  <a:lnTo>
                    <a:pt x="96448" y="31586"/>
                  </a:lnTo>
                  <a:lnTo>
                    <a:pt x="96448" y="31547"/>
                  </a:lnTo>
                  <a:lnTo>
                    <a:pt x="96448" y="31408"/>
                  </a:lnTo>
                  <a:lnTo>
                    <a:pt x="96467" y="31170"/>
                  </a:lnTo>
                  <a:lnTo>
                    <a:pt x="96705" y="31150"/>
                  </a:lnTo>
                  <a:close/>
                  <a:moveTo>
                    <a:pt x="50793" y="30773"/>
                  </a:moveTo>
                  <a:lnTo>
                    <a:pt x="50893" y="30813"/>
                  </a:lnTo>
                  <a:lnTo>
                    <a:pt x="50972" y="30852"/>
                  </a:lnTo>
                  <a:lnTo>
                    <a:pt x="51031" y="30892"/>
                  </a:lnTo>
                  <a:lnTo>
                    <a:pt x="51071" y="30971"/>
                  </a:lnTo>
                  <a:lnTo>
                    <a:pt x="51111" y="31071"/>
                  </a:lnTo>
                  <a:lnTo>
                    <a:pt x="51131" y="31170"/>
                  </a:lnTo>
                  <a:lnTo>
                    <a:pt x="51131" y="31289"/>
                  </a:lnTo>
                  <a:lnTo>
                    <a:pt x="51111" y="31388"/>
                  </a:lnTo>
                  <a:lnTo>
                    <a:pt x="51091" y="31487"/>
                  </a:lnTo>
                  <a:lnTo>
                    <a:pt x="51031" y="31567"/>
                  </a:lnTo>
                  <a:lnTo>
                    <a:pt x="50972" y="31626"/>
                  </a:lnTo>
                  <a:lnTo>
                    <a:pt x="50893" y="31666"/>
                  </a:lnTo>
                  <a:lnTo>
                    <a:pt x="50793" y="31705"/>
                  </a:lnTo>
                  <a:lnTo>
                    <a:pt x="50674" y="31725"/>
                  </a:lnTo>
                  <a:lnTo>
                    <a:pt x="50575" y="31705"/>
                  </a:lnTo>
                  <a:lnTo>
                    <a:pt x="50476" y="31705"/>
                  </a:lnTo>
                  <a:lnTo>
                    <a:pt x="50397" y="31666"/>
                  </a:lnTo>
                  <a:lnTo>
                    <a:pt x="50317" y="31626"/>
                  </a:lnTo>
                  <a:lnTo>
                    <a:pt x="50258" y="31567"/>
                  </a:lnTo>
                  <a:lnTo>
                    <a:pt x="50218" y="31487"/>
                  </a:lnTo>
                  <a:lnTo>
                    <a:pt x="50198" y="31408"/>
                  </a:lnTo>
                  <a:lnTo>
                    <a:pt x="50178" y="31309"/>
                  </a:lnTo>
                  <a:lnTo>
                    <a:pt x="50178" y="31190"/>
                  </a:lnTo>
                  <a:lnTo>
                    <a:pt x="50198" y="31090"/>
                  </a:lnTo>
                  <a:lnTo>
                    <a:pt x="50218" y="31011"/>
                  </a:lnTo>
                  <a:lnTo>
                    <a:pt x="50258" y="30932"/>
                  </a:lnTo>
                  <a:lnTo>
                    <a:pt x="50317" y="30872"/>
                  </a:lnTo>
                  <a:lnTo>
                    <a:pt x="50397" y="30813"/>
                  </a:lnTo>
                  <a:lnTo>
                    <a:pt x="50476" y="30773"/>
                  </a:lnTo>
                  <a:close/>
                  <a:moveTo>
                    <a:pt x="48770" y="31170"/>
                  </a:moveTo>
                  <a:lnTo>
                    <a:pt x="48889" y="31209"/>
                  </a:lnTo>
                  <a:lnTo>
                    <a:pt x="48988" y="31269"/>
                  </a:lnTo>
                  <a:lnTo>
                    <a:pt x="49028" y="31329"/>
                  </a:lnTo>
                  <a:lnTo>
                    <a:pt x="49047" y="31368"/>
                  </a:lnTo>
                  <a:lnTo>
                    <a:pt x="49067" y="31448"/>
                  </a:lnTo>
                  <a:lnTo>
                    <a:pt x="49067" y="31507"/>
                  </a:lnTo>
                  <a:lnTo>
                    <a:pt x="49047" y="31586"/>
                  </a:lnTo>
                  <a:lnTo>
                    <a:pt x="49028" y="31646"/>
                  </a:lnTo>
                  <a:lnTo>
                    <a:pt x="48988" y="31686"/>
                  </a:lnTo>
                  <a:lnTo>
                    <a:pt x="48948" y="31725"/>
                  </a:lnTo>
                  <a:lnTo>
                    <a:pt x="48829" y="31785"/>
                  </a:lnTo>
                  <a:lnTo>
                    <a:pt x="48710" y="31785"/>
                  </a:lnTo>
                  <a:lnTo>
                    <a:pt x="48611" y="31745"/>
                  </a:lnTo>
                  <a:lnTo>
                    <a:pt x="48512" y="31686"/>
                  </a:lnTo>
                  <a:lnTo>
                    <a:pt x="48472" y="31646"/>
                  </a:lnTo>
                  <a:lnTo>
                    <a:pt x="48452" y="31586"/>
                  </a:lnTo>
                  <a:lnTo>
                    <a:pt x="48432" y="31527"/>
                  </a:lnTo>
                  <a:lnTo>
                    <a:pt x="48432" y="31448"/>
                  </a:lnTo>
                  <a:lnTo>
                    <a:pt x="48452" y="31388"/>
                  </a:lnTo>
                  <a:lnTo>
                    <a:pt x="48472" y="31329"/>
                  </a:lnTo>
                  <a:lnTo>
                    <a:pt x="48512" y="31269"/>
                  </a:lnTo>
                  <a:lnTo>
                    <a:pt x="48551" y="31229"/>
                  </a:lnTo>
                  <a:lnTo>
                    <a:pt x="48651" y="31190"/>
                  </a:lnTo>
                  <a:lnTo>
                    <a:pt x="48770" y="31170"/>
                  </a:lnTo>
                  <a:close/>
                  <a:moveTo>
                    <a:pt x="94860" y="31170"/>
                  </a:moveTo>
                  <a:lnTo>
                    <a:pt x="94959" y="31190"/>
                  </a:lnTo>
                  <a:lnTo>
                    <a:pt x="95039" y="31229"/>
                  </a:lnTo>
                  <a:lnTo>
                    <a:pt x="95098" y="31269"/>
                  </a:lnTo>
                  <a:lnTo>
                    <a:pt x="95158" y="31348"/>
                  </a:lnTo>
                  <a:lnTo>
                    <a:pt x="95217" y="31408"/>
                  </a:lnTo>
                  <a:lnTo>
                    <a:pt x="95237" y="31507"/>
                  </a:lnTo>
                  <a:lnTo>
                    <a:pt x="95257" y="31626"/>
                  </a:lnTo>
                  <a:lnTo>
                    <a:pt x="95257" y="31725"/>
                  </a:lnTo>
                  <a:lnTo>
                    <a:pt x="95217" y="31825"/>
                  </a:lnTo>
                  <a:lnTo>
                    <a:pt x="95178" y="31904"/>
                  </a:lnTo>
                  <a:lnTo>
                    <a:pt x="95118" y="31983"/>
                  </a:lnTo>
                  <a:lnTo>
                    <a:pt x="95039" y="32023"/>
                  </a:lnTo>
                  <a:lnTo>
                    <a:pt x="94959" y="32063"/>
                  </a:lnTo>
                  <a:lnTo>
                    <a:pt x="94880" y="32102"/>
                  </a:lnTo>
                  <a:lnTo>
                    <a:pt x="94702" y="32102"/>
                  </a:lnTo>
                  <a:lnTo>
                    <a:pt x="94622" y="32082"/>
                  </a:lnTo>
                  <a:lnTo>
                    <a:pt x="94523" y="32043"/>
                  </a:lnTo>
                  <a:lnTo>
                    <a:pt x="94463" y="32003"/>
                  </a:lnTo>
                  <a:lnTo>
                    <a:pt x="94404" y="31944"/>
                  </a:lnTo>
                  <a:lnTo>
                    <a:pt x="94344" y="31864"/>
                  </a:lnTo>
                  <a:lnTo>
                    <a:pt x="94325" y="31765"/>
                  </a:lnTo>
                  <a:lnTo>
                    <a:pt x="94305" y="31646"/>
                  </a:lnTo>
                  <a:lnTo>
                    <a:pt x="94305" y="31547"/>
                  </a:lnTo>
                  <a:lnTo>
                    <a:pt x="94344" y="31448"/>
                  </a:lnTo>
                  <a:lnTo>
                    <a:pt x="94384" y="31368"/>
                  </a:lnTo>
                  <a:lnTo>
                    <a:pt x="94444" y="31309"/>
                  </a:lnTo>
                  <a:lnTo>
                    <a:pt x="94523" y="31249"/>
                  </a:lnTo>
                  <a:lnTo>
                    <a:pt x="94602" y="31209"/>
                  </a:lnTo>
                  <a:lnTo>
                    <a:pt x="94682" y="31190"/>
                  </a:lnTo>
                  <a:lnTo>
                    <a:pt x="94781" y="31170"/>
                  </a:lnTo>
                  <a:close/>
                  <a:moveTo>
                    <a:pt x="47897" y="32459"/>
                  </a:moveTo>
                  <a:lnTo>
                    <a:pt x="47956" y="32479"/>
                  </a:lnTo>
                  <a:lnTo>
                    <a:pt x="48075" y="32598"/>
                  </a:lnTo>
                  <a:lnTo>
                    <a:pt x="47976" y="32678"/>
                  </a:lnTo>
                  <a:lnTo>
                    <a:pt x="47916" y="32737"/>
                  </a:lnTo>
                  <a:lnTo>
                    <a:pt x="47877" y="32737"/>
                  </a:lnTo>
                  <a:lnTo>
                    <a:pt x="47797" y="32678"/>
                  </a:lnTo>
                  <a:lnTo>
                    <a:pt x="47758" y="32618"/>
                  </a:lnTo>
                  <a:lnTo>
                    <a:pt x="47738" y="32578"/>
                  </a:lnTo>
                  <a:lnTo>
                    <a:pt x="47758" y="32539"/>
                  </a:lnTo>
                  <a:lnTo>
                    <a:pt x="47778" y="32519"/>
                  </a:lnTo>
                  <a:lnTo>
                    <a:pt x="47817" y="32479"/>
                  </a:lnTo>
                  <a:lnTo>
                    <a:pt x="47897" y="32459"/>
                  </a:lnTo>
                  <a:close/>
                  <a:moveTo>
                    <a:pt x="49881" y="31963"/>
                  </a:moveTo>
                  <a:lnTo>
                    <a:pt x="49960" y="31983"/>
                  </a:lnTo>
                  <a:lnTo>
                    <a:pt x="50020" y="32003"/>
                  </a:lnTo>
                  <a:lnTo>
                    <a:pt x="50079" y="32043"/>
                  </a:lnTo>
                  <a:lnTo>
                    <a:pt x="50119" y="32102"/>
                  </a:lnTo>
                  <a:lnTo>
                    <a:pt x="50158" y="32182"/>
                  </a:lnTo>
                  <a:lnTo>
                    <a:pt x="50178" y="32261"/>
                  </a:lnTo>
                  <a:lnTo>
                    <a:pt x="50178" y="32340"/>
                  </a:lnTo>
                  <a:lnTo>
                    <a:pt x="50178" y="32440"/>
                  </a:lnTo>
                  <a:lnTo>
                    <a:pt x="50158" y="32519"/>
                  </a:lnTo>
                  <a:lnTo>
                    <a:pt x="50119" y="32598"/>
                  </a:lnTo>
                  <a:lnTo>
                    <a:pt x="50079" y="32658"/>
                  </a:lnTo>
                  <a:lnTo>
                    <a:pt x="50020" y="32698"/>
                  </a:lnTo>
                  <a:lnTo>
                    <a:pt x="49960" y="32717"/>
                  </a:lnTo>
                  <a:lnTo>
                    <a:pt x="49861" y="32737"/>
                  </a:lnTo>
                  <a:lnTo>
                    <a:pt x="49762" y="32757"/>
                  </a:lnTo>
                  <a:lnTo>
                    <a:pt x="49682" y="32737"/>
                  </a:lnTo>
                  <a:lnTo>
                    <a:pt x="49603" y="32717"/>
                  </a:lnTo>
                  <a:lnTo>
                    <a:pt x="49543" y="32698"/>
                  </a:lnTo>
                  <a:lnTo>
                    <a:pt x="49484" y="32658"/>
                  </a:lnTo>
                  <a:lnTo>
                    <a:pt x="49444" y="32598"/>
                  </a:lnTo>
                  <a:lnTo>
                    <a:pt x="49405" y="32539"/>
                  </a:lnTo>
                  <a:lnTo>
                    <a:pt x="49385" y="32459"/>
                  </a:lnTo>
                  <a:lnTo>
                    <a:pt x="49385" y="32360"/>
                  </a:lnTo>
                  <a:lnTo>
                    <a:pt x="49385" y="32281"/>
                  </a:lnTo>
                  <a:lnTo>
                    <a:pt x="49405" y="32182"/>
                  </a:lnTo>
                  <a:lnTo>
                    <a:pt x="49444" y="32122"/>
                  </a:lnTo>
                  <a:lnTo>
                    <a:pt x="49484" y="32063"/>
                  </a:lnTo>
                  <a:lnTo>
                    <a:pt x="49543" y="32023"/>
                  </a:lnTo>
                  <a:lnTo>
                    <a:pt x="49603" y="31983"/>
                  </a:lnTo>
                  <a:lnTo>
                    <a:pt x="49682" y="31963"/>
                  </a:lnTo>
                  <a:close/>
                  <a:moveTo>
                    <a:pt x="95951" y="32043"/>
                  </a:moveTo>
                  <a:lnTo>
                    <a:pt x="96011" y="32082"/>
                  </a:lnTo>
                  <a:lnTo>
                    <a:pt x="96150" y="32182"/>
                  </a:lnTo>
                  <a:lnTo>
                    <a:pt x="96249" y="32321"/>
                  </a:lnTo>
                  <a:lnTo>
                    <a:pt x="96289" y="32380"/>
                  </a:lnTo>
                  <a:lnTo>
                    <a:pt x="96289" y="32440"/>
                  </a:lnTo>
                  <a:lnTo>
                    <a:pt x="96269" y="32499"/>
                  </a:lnTo>
                  <a:lnTo>
                    <a:pt x="96249" y="32559"/>
                  </a:lnTo>
                  <a:lnTo>
                    <a:pt x="96150" y="32698"/>
                  </a:lnTo>
                  <a:lnTo>
                    <a:pt x="96011" y="32797"/>
                  </a:lnTo>
                  <a:lnTo>
                    <a:pt x="95951" y="32817"/>
                  </a:lnTo>
                  <a:lnTo>
                    <a:pt x="95892" y="32836"/>
                  </a:lnTo>
                  <a:lnTo>
                    <a:pt x="95832" y="32817"/>
                  </a:lnTo>
                  <a:lnTo>
                    <a:pt x="95753" y="32777"/>
                  </a:lnTo>
                  <a:lnTo>
                    <a:pt x="95634" y="32678"/>
                  </a:lnTo>
                  <a:lnTo>
                    <a:pt x="95535" y="32559"/>
                  </a:lnTo>
                  <a:lnTo>
                    <a:pt x="95515" y="32479"/>
                  </a:lnTo>
                  <a:lnTo>
                    <a:pt x="95495" y="32420"/>
                  </a:lnTo>
                  <a:lnTo>
                    <a:pt x="95515" y="32360"/>
                  </a:lnTo>
                  <a:lnTo>
                    <a:pt x="95535" y="32301"/>
                  </a:lnTo>
                  <a:lnTo>
                    <a:pt x="95634" y="32182"/>
                  </a:lnTo>
                  <a:lnTo>
                    <a:pt x="95773" y="32082"/>
                  </a:lnTo>
                  <a:lnTo>
                    <a:pt x="95832" y="32043"/>
                  </a:lnTo>
                  <a:close/>
                  <a:moveTo>
                    <a:pt x="94067" y="32122"/>
                  </a:moveTo>
                  <a:lnTo>
                    <a:pt x="94186" y="32162"/>
                  </a:lnTo>
                  <a:lnTo>
                    <a:pt x="94265" y="32202"/>
                  </a:lnTo>
                  <a:lnTo>
                    <a:pt x="94364" y="32281"/>
                  </a:lnTo>
                  <a:lnTo>
                    <a:pt x="94424" y="32360"/>
                  </a:lnTo>
                  <a:lnTo>
                    <a:pt x="94483" y="32459"/>
                  </a:lnTo>
                  <a:lnTo>
                    <a:pt x="94523" y="32559"/>
                  </a:lnTo>
                  <a:lnTo>
                    <a:pt x="94543" y="32658"/>
                  </a:lnTo>
                  <a:lnTo>
                    <a:pt x="94523" y="32757"/>
                  </a:lnTo>
                  <a:lnTo>
                    <a:pt x="94503" y="32856"/>
                  </a:lnTo>
                  <a:lnTo>
                    <a:pt x="94444" y="32955"/>
                  </a:lnTo>
                  <a:lnTo>
                    <a:pt x="94384" y="33035"/>
                  </a:lnTo>
                  <a:lnTo>
                    <a:pt x="94305" y="33114"/>
                  </a:lnTo>
                  <a:lnTo>
                    <a:pt x="94225" y="33154"/>
                  </a:lnTo>
                  <a:lnTo>
                    <a:pt x="94126" y="33213"/>
                  </a:lnTo>
                  <a:lnTo>
                    <a:pt x="94027" y="33233"/>
                  </a:lnTo>
                  <a:lnTo>
                    <a:pt x="93928" y="33213"/>
                  </a:lnTo>
                  <a:lnTo>
                    <a:pt x="93809" y="33194"/>
                  </a:lnTo>
                  <a:lnTo>
                    <a:pt x="93709" y="33134"/>
                  </a:lnTo>
                  <a:lnTo>
                    <a:pt x="93630" y="33075"/>
                  </a:lnTo>
                  <a:lnTo>
                    <a:pt x="93551" y="32995"/>
                  </a:lnTo>
                  <a:lnTo>
                    <a:pt x="93491" y="32896"/>
                  </a:lnTo>
                  <a:lnTo>
                    <a:pt x="93452" y="32797"/>
                  </a:lnTo>
                  <a:lnTo>
                    <a:pt x="93432" y="32698"/>
                  </a:lnTo>
                  <a:lnTo>
                    <a:pt x="93432" y="32598"/>
                  </a:lnTo>
                  <a:lnTo>
                    <a:pt x="93471" y="32479"/>
                  </a:lnTo>
                  <a:lnTo>
                    <a:pt x="93511" y="32380"/>
                  </a:lnTo>
                  <a:lnTo>
                    <a:pt x="93590" y="32301"/>
                  </a:lnTo>
                  <a:lnTo>
                    <a:pt x="93670" y="32221"/>
                  </a:lnTo>
                  <a:lnTo>
                    <a:pt x="93769" y="32162"/>
                  </a:lnTo>
                  <a:lnTo>
                    <a:pt x="93868" y="32122"/>
                  </a:lnTo>
                  <a:close/>
                  <a:moveTo>
                    <a:pt x="97023" y="33134"/>
                  </a:moveTo>
                  <a:lnTo>
                    <a:pt x="97063" y="33154"/>
                  </a:lnTo>
                  <a:lnTo>
                    <a:pt x="97082" y="33213"/>
                  </a:lnTo>
                  <a:lnTo>
                    <a:pt x="97082" y="33293"/>
                  </a:lnTo>
                  <a:lnTo>
                    <a:pt x="97082" y="33451"/>
                  </a:lnTo>
                  <a:lnTo>
                    <a:pt x="96785" y="33451"/>
                  </a:lnTo>
                  <a:lnTo>
                    <a:pt x="96765" y="33392"/>
                  </a:lnTo>
                  <a:lnTo>
                    <a:pt x="96765" y="33313"/>
                  </a:lnTo>
                  <a:lnTo>
                    <a:pt x="96765" y="33154"/>
                  </a:lnTo>
                  <a:lnTo>
                    <a:pt x="96924" y="33154"/>
                  </a:lnTo>
                  <a:lnTo>
                    <a:pt x="97023" y="33134"/>
                  </a:lnTo>
                  <a:close/>
                  <a:moveTo>
                    <a:pt x="50813" y="32658"/>
                  </a:moveTo>
                  <a:lnTo>
                    <a:pt x="50932" y="32678"/>
                  </a:lnTo>
                  <a:lnTo>
                    <a:pt x="51031" y="32717"/>
                  </a:lnTo>
                  <a:lnTo>
                    <a:pt x="51131" y="32757"/>
                  </a:lnTo>
                  <a:lnTo>
                    <a:pt x="51210" y="32836"/>
                  </a:lnTo>
                  <a:lnTo>
                    <a:pt x="51270" y="32916"/>
                  </a:lnTo>
                  <a:lnTo>
                    <a:pt x="51289" y="33015"/>
                  </a:lnTo>
                  <a:lnTo>
                    <a:pt x="51289" y="33134"/>
                  </a:lnTo>
                  <a:lnTo>
                    <a:pt x="51289" y="33253"/>
                  </a:lnTo>
                  <a:lnTo>
                    <a:pt x="51270" y="33352"/>
                  </a:lnTo>
                  <a:lnTo>
                    <a:pt x="51230" y="33432"/>
                  </a:lnTo>
                  <a:lnTo>
                    <a:pt x="51170" y="33491"/>
                  </a:lnTo>
                  <a:lnTo>
                    <a:pt x="51111" y="33551"/>
                  </a:lnTo>
                  <a:lnTo>
                    <a:pt x="51031" y="33590"/>
                  </a:lnTo>
                  <a:lnTo>
                    <a:pt x="50932" y="33610"/>
                  </a:lnTo>
                  <a:lnTo>
                    <a:pt x="50833" y="33630"/>
                  </a:lnTo>
                  <a:lnTo>
                    <a:pt x="50714" y="33610"/>
                  </a:lnTo>
                  <a:lnTo>
                    <a:pt x="50615" y="33590"/>
                  </a:lnTo>
                  <a:lnTo>
                    <a:pt x="50535" y="33571"/>
                  </a:lnTo>
                  <a:lnTo>
                    <a:pt x="50476" y="33511"/>
                  </a:lnTo>
                  <a:lnTo>
                    <a:pt x="50416" y="33451"/>
                  </a:lnTo>
                  <a:lnTo>
                    <a:pt x="50377" y="33372"/>
                  </a:lnTo>
                  <a:lnTo>
                    <a:pt x="50357" y="33273"/>
                  </a:lnTo>
                  <a:lnTo>
                    <a:pt x="50337" y="33174"/>
                  </a:lnTo>
                  <a:lnTo>
                    <a:pt x="50337" y="33075"/>
                  </a:lnTo>
                  <a:lnTo>
                    <a:pt x="50357" y="32995"/>
                  </a:lnTo>
                  <a:lnTo>
                    <a:pt x="50377" y="32916"/>
                  </a:lnTo>
                  <a:lnTo>
                    <a:pt x="50416" y="32836"/>
                  </a:lnTo>
                  <a:lnTo>
                    <a:pt x="50476" y="32777"/>
                  </a:lnTo>
                  <a:lnTo>
                    <a:pt x="50535" y="32737"/>
                  </a:lnTo>
                  <a:lnTo>
                    <a:pt x="50615" y="32698"/>
                  </a:lnTo>
                  <a:lnTo>
                    <a:pt x="50714" y="32678"/>
                  </a:lnTo>
                  <a:lnTo>
                    <a:pt x="50813" y="32658"/>
                  </a:lnTo>
                  <a:close/>
                  <a:moveTo>
                    <a:pt x="49028" y="33075"/>
                  </a:moveTo>
                  <a:lnTo>
                    <a:pt x="49087" y="33094"/>
                  </a:lnTo>
                  <a:lnTo>
                    <a:pt x="49186" y="33174"/>
                  </a:lnTo>
                  <a:lnTo>
                    <a:pt x="49266" y="33273"/>
                  </a:lnTo>
                  <a:lnTo>
                    <a:pt x="49305" y="33372"/>
                  </a:lnTo>
                  <a:lnTo>
                    <a:pt x="49305" y="33432"/>
                  </a:lnTo>
                  <a:lnTo>
                    <a:pt x="49285" y="33491"/>
                  </a:lnTo>
                  <a:lnTo>
                    <a:pt x="49246" y="33551"/>
                  </a:lnTo>
                  <a:lnTo>
                    <a:pt x="49206" y="33590"/>
                  </a:lnTo>
                  <a:lnTo>
                    <a:pt x="49147" y="33650"/>
                  </a:lnTo>
                  <a:lnTo>
                    <a:pt x="49087" y="33670"/>
                  </a:lnTo>
                  <a:lnTo>
                    <a:pt x="49028" y="33690"/>
                  </a:lnTo>
                  <a:lnTo>
                    <a:pt x="48968" y="33690"/>
                  </a:lnTo>
                  <a:lnTo>
                    <a:pt x="48869" y="33650"/>
                  </a:lnTo>
                  <a:lnTo>
                    <a:pt x="48770" y="33571"/>
                  </a:lnTo>
                  <a:lnTo>
                    <a:pt x="48690" y="33451"/>
                  </a:lnTo>
                  <a:lnTo>
                    <a:pt x="48670" y="33412"/>
                  </a:lnTo>
                  <a:lnTo>
                    <a:pt x="48670" y="33352"/>
                  </a:lnTo>
                  <a:lnTo>
                    <a:pt x="48710" y="33273"/>
                  </a:lnTo>
                  <a:lnTo>
                    <a:pt x="48789" y="33174"/>
                  </a:lnTo>
                  <a:lnTo>
                    <a:pt x="48908" y="33094"/>
                  </a:lnTo>
                  <a:lnTo>
                    <a:pt x="48948" y="33075"/>
                  </a:lnTo>
                  <a:close/>
                  <a:moveTo>
                    <a:pt x="95078" y="33094"/>
                  </a:moveTo>
                  <a:lnTo>
                    <a:pt x="95158" y="33134"/>
                  </a:lnTo>
                  <a:lnTo>
                    <a:pt x="95237" y="33174"/>
                  </a:lnTo>
                  <a:lnTo>
                    <a:pt x="95356" y="33293"/>
                  </a:lnTo>
                  <a:lnTo>
                    <a:pt x="95416" y="33372"/>
                  </a:lnTo>
                  <a:lnTo>
                    <a:pt x="95455" y="33432"/>
                  </a:lnTo>
                  <a:lnTo>
                    <a:pt x="95475" y="33491"/>
                  </a:lnTo>
                  <a:lnTo>
                    <a:pt x="95475" y="33551"/>
                  </a:lnTo>
                  <a:lnTo>
                    <a:pt x="95455" y="33610"/>
                  </a:lnTo>
                  <a:lnTo>
                    <a:pt x="95436" y="33690"/>
                  </a:lnTo>
                  <a:lnTo>
                    <a:pt x="95336" y="33809"/>
                  </a:lnTo>
                  <a:lnTo>
                    <a:pt x="95217" y="33928"/>
                  </a:lnTo>
                  <a:lnTo>
                    <a:pt x="95158" y="33967"/>
                  </a:lnTo>
                  <a:lnTo>
                    <a:pt x="95078" y="33987"/>
                  </a:lnTo>
                  <a:lnTo>
                    <a:pt x="95019" y="34007"/>
                  </a:lnTo>
                  <a:lnTo>
                    <a:pt x="94979" y="34007"/>
                  </a:lnTo>
                  <a:lnTo>
                    <a:pt x="94900" y="33948"/>
                  </a:lnTo>
                  <a:lnTo>
                    <a:pt x="94801" y="33888"/>
                  </a:lnTo>
                  <a:lnTo>
                    <a:pt x="94721" y="33828"/>
                  </a:lnTo>
                  <a:lnTo>
                    <a:pt x="94642" y="33749"/>
                  </a:lnTo>
                  <a:lnTo>
                    <a:pt x="94602" y="33670"/>
                  </a:lnTo>
                  <a:lnTo>
                    <a:pt x="94582" y="33590"/>
                  </a:lnTo>
                  <a:lnTo>
                    <a:pt x="94582" y="33511"/>
                  </a:lnTo>
                  <a:lnTo>
                    <a:pt x="94602" y="33432"/>
                  </a:lnTo>
                  <a:lnTo>
                    <a:pt x="94642" y="33352"/>
                  </a:lnTo>
                  <a:lnTo>
                    <a:pt x="94702" y="33273"/>
                  </a:lnTo>
                  <a:lnTo>
                    <a:pt x="94761" y="33194"/>
                  </a:lnTo>
                  <a:lnTo>
                    <a:pt x="94840" y="33134"/>
                  </a:lnTo>
                  <a:lnTo>
                    <a:pt x="94920" y="33114"/>
                  </a:lnTo>
                  <a:lnTo>
                    <a:pt x="94999" y="33094"/>
                  </a:lnTo>
                  <a:close/>
                  <a:moveTo>
                    <a:pt x="48194" y="34444"/>
                  </a:moveTo>
                  <a:lnTo>
                    <a:pt x="48194" y="34483"/>
                  </a:lnTo>
                  <a:lnTo>
                    <a:pt x="48174" y="34563"/>
                  </a:lnTo>
                  <a:lnTo>
                    <a:pt x="48115" y="34483"/>
                  </a:lnTo>
                  <a:lnTo>
                    <a:pt x="48115" y="34444"/>
                  </a:lnTo>
                  <a:close/>
                  <a:moveTo>
                    <a:pt x="52083" y="33471"/>
                  </a:moveTo>
                  <a:lnTo>
                    <a:pt x="52182" y="33511"/>
                  </a:lnTo>
                  <a:lnTo>
                    <a:pt x="52281" y="33571"/>
                  </a:lnTo>
                  <a:lnTo>
                    <a:pt x="52361" y="33630"/>
                  </a:lnTo>
                  <a:lnTo>
                    <a:pt x="52401" y="33709"/>
                  </a:lnTo>
                  <a:lnTo>
                    <a:pt x="52460" y="33809"/>
                  </a:lnTo>
                  <a:lnTo>
                    <a:pt x="52480" y="33928"/>
                  </a:lnTo>
                  <a:lnTo>
                    <a:pt x="52480" y="34047"/>
                  </a:lnTo>
                  <a:lnTo>
                    <a:pt x="52460" y="34166"/>
                  </a:lnTo>
                  <a:lnTo>
                    <a:pt x="52440" y="34265"/>
                  </a:lnTo>
                  <a:lnTo>
                    <a:pt x="52381" y="34364"/>
                  </a:lnTo>
                  <a:lnTo>
                    <a:pt x="52321" y="34444"/>
                  </a:lnTo>
                  <a:lnTo>
                    <a:pt x="52242" y="34503"/>
                  </a:lnTo>
                  <a:lnTo>
                    <a:pt x="52143" y="34543"/>
                  </a:lnTo>
                  <a:lnTo>
                    <a:pt x="52043" y="34563"/>
                  </a:lnTo>
                  <a:lnTo>
                    <a:pt x="51924" y="34582"/>
                  </a:lnTo>
                  <a:lnTo>
                    <a:pt x="51785" y="34563"/>
                  </a:lnTo>
                  <a:lnTo>
                    <a:pt x="51686" y="34543"/>
                  </a:lnTo>
                  <a:lnTo>
                    <a:pt x="51587" y="34483"/>
                  </a:lnTo>
                  <a:lnTo>
                    <a:pt x="51508" y="34424"/>
                  </a:lnTo>
                  <a:lnTo>
                    <a:pt x="51448" y="34344"/>
                  </a:lnTo>
                  <a:lnTo>
                    <a:pt x="51408" y="34245"/>
                  </a:lnTo>
                  <a:lnTo>
                    <a:pt x="51369" y="34146"/>
                  </a:lnTo>
                  <a:lnTo>
                    <a:pt x="51369" y="34007"/>
                  </a:lnTo>
                  <a:lnTo>
                    <a:pt x="51389" y="33888"/>
                  </a:lnTo>
                  <a:lnTo>
                    <a:pt x="51408" y="33769"/>
                  </a:lnTo>
                  <a:lnTo>
                    <a:pt x="51468" y="33670"/>
                  </a:lnTo>
                  <a:lnTo>
                    <a:pt x="51527" y="33590"/>
                  </a:lnTo>
                  <a:lnTo>
                    <a:pt x="51607" y="33531"/>
                  </a:lnTo>
                  <a:lnTo>
                    <a:pt x="51706" y="33491"/>
                  </a:lnTo>
                  <a:lnTo>
                    <a:pt x="51825" y="33471"/>
                  </a:lnTo>
                  <a:close/>
                  <a:moveTo>
                    <a:pt x="50000" y="33868"/>
                  </a:moveTo>
                  <a:lnTo>
                    <a:pt x="50079" y="33888"/>
                  </a:lnTo>
                  <a:lnTo>
                    <a:pt x="50158" y="33908"/>
                  </a:lnTo>
                  <a:lnTo>
                    <a:pt x="50238" y="33928"/>
                  </a:lnTo>
                  <a:lnTo>
                    <a:pt x="50297" y="33987"/>
                  </a:lnTo>
                  <a:lnTo>
                    <a:pt x="50357" y="34047"/>
                  </a:lnTo>
                  <a:lnTo>
                    <a:pt x="50397" y="34106"/>
                  </a:lnTo>
                  <a:lnTo>
                    <a:pt x="50416" y="34205"/>
                  </a:lnTo>
                  <a:lnTo>
                    <a:pt x="50416" y="34305"/>
                  </a:lnTo>
                  <a:lnTo>
                    <a:pt x="50397" y="34384"/>
                  </a:lnTo>
                  <a:lnTo>
                    <a:pt x="50377" y="34444"/>
                  </a:lnTo>
                  <a:lnTo>
                    <a:pt x="50337" y="34503"/>
                  </a:lnTo>
                  <a:lnTo>
                    <a:pt x="50278" y="34563"/>
                  </a:lnTo>
                  <a:lnTo>
                    <a:pt x="50218" y="34602"/>
                  </a:lnTo>
                  <a:lnTo>
                    <a:pt x="50158" y="34622"/>
                  </a:lnTo>
                  <a:lnTo>
                    <a:pt x="50039" y="34642"/>
                  </a:lnTo>
                  <a:lnTo>
                    <a:pt x="49901" y="34622"/>
                  </a:lnTo>
                  <a:lnTo>
                    <a:pt x="49821" y="34602"/>
                  </a:lnTo>
                  <a:lnTo>
                    <a:pt x="49762" y="34563"/>
                  </a:lnTo>
                  <a:lnTo>
                    <a:pt x="49722" y="34503"/>
                  </a:lnTo>
                  <a:lnTo>
                    <a:pt x="49682" y="34444"/>
                  </a:lnTo>
                  <a:lnTo>
                    <a:pt x="49643" y="34384"/>
                  </a:lnTo>
                  <a:lnTo>
                    <a:pt x="49623" y="34305"/>
                  </a:lnTo>
                  <a:lnTo>
                    <a:pt x="49623" y="34205"/>
                  </a:lnTo>
                  <a:lnTo>
                    <a:pt x="49643" y="34106"/>
                  </a:lnTo>
                  <a:lnTo>
                    <a:pt x="49682" y="34047"/>
                  </a:lnTo>
                  <a:lnTo>
                    <a:pt x="49722" y="33987"/>
                  </a:lnTo>
                  <a:lnTo>
                    <a:pt x="49781" y="33928"/>
                  </a:lnTo>
                  <a:lnTo>
                    <a:pt x="49861" y="33908"/>
                  </a:lnTo>
                  <a:lnTo>
                    <a:pt x="49920" y="33888"/>
                  </a:lnTo>
                  <a:lnTo>
                    <a:pt x="50000" y="33868"/>
                  </a:lnTo>
                  <a:close/>
                  <a:moveTo>
                    <a:pt x="96190" y="34027"/>
                  </a:moveTo>
                  <a:lnTo>
                    <a:pt x="96269" y="34067"/>
                  </a:lnTo>
                  <a:lnTo>
                    <a:pt x="96348" y="34166"/>
                  </a:lnTo>
                  <a:lnTo>
                    <a:pt x="96428" y="34265"/>
                  </a:lnTo>
                  <a:lnTo>
                    <a:pt x="96448" y="34305"/>
                  </a:lnTo>
                  <a:lnTo>
                    <a:pt x="96448" y="34344"/>
                  </a:lnTo>
                  <a:lnTo>
                    <a:pt x="96408" y="34444"/>
                  </a:lnTo>
                  <a:lnTo>
                    <a:pt x="96328" y="34543"/>
                  </a:lnTo>
                  <a:lnTo>
                    <a:pt x="96229" y="34622"/>
                  </a:lnTo>
                  <a:lnTo>
                    <a:pt x="96170" y="34642"/>
                  </a:lnTo>
                  <a:lnTo>
                    <a:pt x="96130" y="34662"/>
                  </a:lnTo>
                  <a:lnTo>
                    <a:pt x="96011" y="34602"/>
                  </a:lnTo>
                  <a:lnTo>
                    <a:pt x="95892" y="34523"/>
                  </a:lnTo>
                  <a:lnTo>
                    <a:pt x="95852" y="34463"/>
                  </a:lnTo>
                  <a:lnTo>
                    <a:pt x="95832" y="34404"/>
                  </a:lnTo>
                  <a:lnTo>
                    <a:pt x="95813" y="34344"/>
                  </a:lnTo>
                  <a:lnTo>
                    <a:pt x="95832" y="34265"/>
                  </a:lnTo>
                  <a:lnTo>
                    <a:pt x="95892" y="34186"/>
                  </a:lnTo>
                  <a:lnTo>
                    <a:pt x="95971" y="34086"/>
                  </a:lnTo>
                  <a:lnTo>
                    <a:pt x="96090" y="34027"/>
                  </a:lnTo>
                  <a:close/>
                  <a:moveTo>
                    <a:pt x="94305" y="34106"/>
                  </a:moveTo>
                  <a:lnTo>
                    <a:pt x="94404" y="34126"/>
                  </a:lnTo>
                  <a:lnTo>
                    <a:pt x="94483" y="34166"/>
                  </a:lnTo>
                  <a:lnTo>
                    <a:pt x="94543" y="34225"/>
                  </a:lnTo>
                  <a:lnTo>
                    <a:pt x="94602" y="34285"/>
                  </a:lnTo>
                  <a:lnTo>
                    <a:pt x="94662" y="34364"/>
                  </a:lnTo>
                  <a:lnTo>
                    <a:pt x="94682" y="34463"/>
                  </a:lnTo>
                  <a:lnTo>
                    <a:pt x="94702" y="34563"/>
                  </a:lnTo>
                  <a:lnTo>
                    <a:pt x="94702" y="34682"/>
                  </a:lnTo>
                  <a:lnTo>
                    <a:pt x="94662" y="34761"/>
                  </a:lnTo>
                  <a:lnTo>
                    <a:pt x="94622" y="34840"/>
                  </a:lnTo>
                  <a:lnTo>
                    <a:pt x="94563" y="34920"/>
                  </a:lnTo>
                  <a:lnTo>
                    <a:pt x="94483" y="34959"/>
                  </a:lnTo>
                  <a:lnTo>
                    <a:pt x="94404" y="34999"/>
                  </a:lnTo>
                  <a:lnTo>
                    <a:pt x="94325" y="35039"/>
                  </a:lnTo>
                  <a:lnTo>
                    <a:pt x="94146" y="35039"/>
                  </a:lnTo>
                  <a:lnTo>
                    <a:pt x="94047" y="35019"/>
                  </a:lnTo>
                  <a:lnTo>
                    <a:pt x="93967" y="34979"/>
                  </a:lnTo>
                  <a:lnTo>
                    <a:pt x="93908" y="34940"/>
                  </a:lnTo>
                  <a:lnTo>
                    <a:pt x="93848" y="34860"/>
                  </a:lnTo>
                  <a:lnTo>
                    <a:pt x="93789" y="34781"/>
                  </a:lnTo>
                  <a:lnTo>
                    <a:pt x="93769" y="34701"/>
                  </a:lnTo>
                  <a:lnTo>
                    <a:pt x="93749" y="34582"/>
                  </a:lnTo>
                  <a:lnTo>
                    <a:pt x="93749" y="34483"/>
                  </a:lnTo>
                  <a:lnTo>
                    <a:pt x="93789" y="34384"/>
                  </a:lnTo>
                  <a:lnTo>
                    <a:pt x="93829" y="34305"/>
                  </a:lnTo>
                  <a:lnTo>
                    <a:pt x="93888" y="34225"/>
                  </a:lnTo>
                  <a:lnTo>
                    <a:pt x="93967" y="34186"/>
                  </a:lnTo>
                  <a:lnTo>
                    <a:pt x="94047" y="34146"/>
                  </a:lnTo>
                  <a:lnTo>
                    <a:pt x="94126" y="34126"/>
                  </a:lnTo>
                  <a:lnTo>
                    <a:pt x="94225" y="34106"/>
                  </a:lnTo>
                  <a:close/>
                  <a:moveTo>
                    <a:pt x="51051" y="34582"/>
                  </a:moveTo>
                  <a:lnTo>
                    <a:pt x="51151" y="34602"/>
                  </a:lnTo>
                  <a:lnTo>
                    <a:pt x="51230" y="34622"/>
                  </a:lnTo>
                  <a:lnTo>
                    <a:pt x="51309" y="34662"/>
                  </a:lnTo>
                  <a:lnTo>
                    <a:pt x="51389" y="34701"/>
                  </a:lnTo>
                  <a:lnTo>
                    <a:pt x="51448" y="34781"/>
                  </a:lnTo>
                  <a:lnTo>
                    <a:pt x="51488" y="34860"/>
                  </a:lnTo>
                  <a:lnTo>
                    <a:pt x="51527" y="34959"/>
                  </a:lnTo>
                  <a:lnTo>
                    <a:pt x="51527" y="35059"/>
                  </a:lnTo>
                  <a:lnTo>
                    <a:pt x="51508" y="35178"/>
                  </a:lnTo>
                  <a:lnTo>
                    <a:pt x="51488" y="35277"/>
                  </a:lnTo>
                  <a:lnTo>
                    <a:pt x="51428" y="35356"/>
                  </a:lnTo>
                  <a:lnTo>
                    <a:pt x="51369" y="35416"/>
                  </a:lnTo>
                  <a:lnTo>
                    <a:pt x="51309" y="35455"/>
                  </a:lnTo>
                  <a:lnTo>
                    <a:pt x="51230" y="35495"/>
                  </a:lnTo>
                  <a:lnTo>
                    <a:pt x="51131" y="35515"/>
                  </a:lnTo>
                  <a:lnTo>
                    <a:pt x="50952" y="35515"/>
                  </a:lnTo>
                  <a:lnTo>
                    <a:pt x="50873" y="35475"/>
                  </a:lnTo>
                  <a:lnTo>
                    <a:pt x="50793" y="35436"/>
                  </a:lnTo>
                  <a:lnTo>
                    <a:pt x="50714" y="35396"/>
                  </a:lnTo>
                  <a:lnTo>
                    <a:pt x="50654" y="35317"/>
                  </a:lnTo>
                  <a:lnTo>
                    <a:pt x="50615" y="35237"/>
                  </a:lnTo>
                  <a:lnTo>
                    <a:pt x="50575" y="35138"/>
                  </a:lnTo>
                  <a:lnTo>
                    <a:pt x="50575" y="35039"/>
                  </a:lnTo>
                  <a:lnTo>
                    <a:pt x="50595" y="34920"/>
                  </a:lnTo>
                  <a:lnTo>
                    <a:pt x="50615" y="34840"/>
                  </a:lnTo>
                  <a:lnTo>
                    <a:pt x="50674" y="34761"/>
                  </a:lnTo>
                  <a:lnTo>
                    <a:pt x="50734" y="34682"/>
                  </a:lnTo>
                  <a:lnTo>
                    <a:pt x="50793" y="34642"/>
                  </a:lnTo>
                  <a:lnTo>
                    <a:pt x="50893" y="34602"/>
                  </a:lnTo>
                  <a:lnTo>
                    <a:pt x="50972" y="34582"/>
                  </a:lnTo>
                  <a:close/>
                  <a:moveTo>
                    <a:pt x="49246" y="35059"/>
                  </a:moveTo>
                  <a:lnTo>
                    <a:pt x="49345" y="35078"/>
                  </a:lnTo>
                  <a:lnTo>
                    <a:pt x="49424" y="35138"/>
                  </a:lnTo>
                  <a:lnTo>
                    <a:pt x="49464" y="35237"/>
                  </a:lnTo>
                  <a:lnTo>
                    <a:pt x="49464" y="35277"/>
                  </a:lnTo>
                  <a:lnTo>
                    <a:pt x="49464" y="35336"/>
                  </a:lnTo>
                  <a:lnTo>
                    <a:pt x="49424" y="35436"/>
                  </a:lnTo>
                  <a:lnTo>
                    <a:pt x="49365" y="35495"/>
                  </a:lnTo>
                  <a:lnTo>
                    <a:pt x="49285" y="35535"/>
                  </a:lnTo>
                  <a:lnTo>
                    <a:pt x="49206" y="35535"/>
                  </a:lnTo>
                  <a:lnTo>
                    <a:pt x="49127" y="35495"/>
                  </a:lnTo>
                  <a:lnTo>
                    <a:pt x="49047" y="35455"/>
                  </a:lnTo>
                  <a:lnTo>
                    <a:pt x="49008" y="35376"/>
                  </a:lnTo>
                  <a:lnTo>
                    <a:pt x="48988" y="35277"/>
                  </a:lnTo>
                  <a:lnTo>
                    <a:pt x="48988" y="35217"/>
                  </a:lnTo>
                  <a:lnTo>
                    <a:pt x="49008" y="35158"/>
                  </a:lnTo>
                  <a:lnTo>
                    <a:pt x="49067" y="35098"/>
                  </a:lnTo>
                  <a:lnTo>
                    <a:pt x="49166" y="35059"/>
                  </a:lnTo>
                  <a:close/>
                  <a:moveTo>
                    <a:pt x="95317" y="34979"/>
                  </a:moveTo>
                  <a:lnTo>
                    <a:pt x="95396" y="35019"/>
                  </a:lnTo>
                  <a:lnTo>
                    <a:pt x="95515" y="35118"/>
                  </a:lnTo>
                  <a:lnTo>
                    <a:pt x="95614" y="35257"/>
                  </a:lnTo>
                  <a:lnTo>
                    <a:pt x="95654" y="35317"/>
                  </a:lnTo>
                  <a:lnTo>
                    <a:pt x="95654" y="35376"/>
                  </a:lnTo>
                  <a:lnTo>
                    <a:pt x="95634" y="35436"/>
                  </a:lnTo>
                  <a:lnTo>
                    <a:pt x="95614" y="35495"/>
                  </a:lnTo>
                  <a:lnTo>
                    <a:pt x="95515" y="35634"/>
                  </a:lnTo>
                  <a:lnTo>
                    <a:pt x="95376" y="35733"/>
                  </a:lnTo>
                  <a:lnTo>
                    <a:pt x="95317" y="35753"/>
                  </a:lnTo>
                  <a:lnTo>
                    <a:pt x="95257" y="35773"/>
                  </a:lnTo>
                  <a:lnTo>
                    <a:pt x="95198" y="35753"/>
                  </a:lnTo>
                  <a:lnTo>
                    <a:pt x="95138" y="35713"/>
                  </a:lnTo>
                  <a:lnTo>
                    <a:pt x="94999" y="35614"/>
                  </a:lnTo>
                  <a:lnTo>
                    <a:pt x="94900" y="35495"/>
                  </a:lnTo>
                  <a:lnTo>
                    <a:pt x="94860" y="35416"/>
                  </a:lnTo>
                  <a:lnTo>
                    <a:pt x="94860" y="35356"/>
                  </a:lnTo>
                  <a:lnTo>
                    <a:pt x="94880" y="35297"/>
                  </a:lnTo>
                  <a:lnTo>
                    <a:pt x="94900" y="35237"/>
                  </a:lnTo>
                  <a:lnTo>
                    <a:pt x="94999" y="35118"/>
                  </a:lnTo>
                  <a:lnTo>
                    <a:pt x="95138" y="35019"/>
                  </a:lnTo>
                  <a:lnTo>
                    <a:pt x="95198" y="34979"/>
                  </a:lnTo>
                  <a:close/>
                  <a:moveTo>
                    <a:pt x="93432" y="35059"/>
                  </a:moveTo>
                  <a:lnTo>
                    <a:pt x="93551" y="35098"/>
                  </a:lnTo>
                  <a:lnTo>
                    <a:pt x="93650" y="35158"/>
                  </a:lnTo>
                  <a:lnTo>
                    <a:pt x="93729" y="35217"/>
                  </a:lnTo>
                  <a:lnTo>
                    <a:pt x="93809" y="35317"/>
                  </a:lnTo>
                  <a:lnTo>
                    <a:pt x="93868" y="35416"/>
                  </a:lnTo>
                  <a:lnTo>
                    <a:pt x="93888" y="35515"/>
                  </a:lnTo>
                  <a:lnTo>
                    <a:pt x="93908" y="35614"/>
                  </a:lnTo>
                  <a:lnTo>
                    <a:pt x="93888" y="35713"/>
                  </a:lnTo>
                  <a:lnTo>
                    <a:pt x="93848" y="35813"/>
                  </a:lnTo>
                  <a:lnTo>
                    <a:pt x="93809" y="35912"/>
                  </a:lnTo>
                  <a:lnTo>
                    <a:pt x="93729" y="35991"/>
                  </a:lnTo>
                  <a:lnTo>
                    <a:pt x="93650" y="36051"/>
                  </a:lnTo>
                  <a:lnTo>
                    <a:pt x="93551" y="36110"/>
                  </a:lnTo>
                  <a:lnTo>
                    <a:pt x="93471" y="36150"/>
                  </a:lnTo>
                  <a:lnTo>
                    <a:pt x="93372" y="36170"/>
                  </a:lnTo>
                  <a:lnTo>
                    <a:pt x="93273" y="36150"/>
                  </a:lnTo>
                  <a:lnTo>
                    <a:pt x="93174" y="36110"/>
                  </a:lnTo>
                  <a:lnTo>
                    <a:pt x="93075" y="36070"/>
                  </a:lnTo>
                  <a:lnTo>
                    <a:pt x="92995" y="35991"/>
                  </a:lnTo>
                  <a:lnTo>
                    <a:pt x="92916" y="35912"/>
                  </a:lnTo>
                  <a:lnTo>
                    <a:pt x="92856" y="35832"/>
                  </a:lnTo>
                  <a:lnTo>
                    <a:pt x="92817" y="35733"/>
                  </a:lnTo>
                  <a:lnTo>
                    <a:pt x="92797" y="35634"/>
                  </a:lnTo>
                  <a:lnTo>
                    <a:pt x="92797" y="35535"/>
                  </a:lnTo>
                  <a:lnTo>
                    <a:pt x="92836" y="35436"/>
                  </a:lnTo>
                  <a:lnTo>
                    <a:pt x="92896" y="35336"/>
                  </a:lnTo>
                  <a:lnTo>
                    <a:pt x="92956" y="35237"/>
                  </a:lnTo>
                  <a:lnTo>
                    <a:pt x="93035" y="35158"/>
                  </a:lnTo>
                  <a:lnTo>
                    <a:pt x="93134" y="35098"/>
                  </a:lnTo>
                  <a:lnTo>
                    <a:pt x="93233" y="35059"/>
                  </a:lnTo>
                  <a:close/>
                  <a:moveTo>
                    <a:pt x="96428" y="36070"/>
                  </a:moveTo>
                  <a:lnTo>
                    <a:pt x="96428" y="36388"/>
                  </a:lnTo>
                  <a:lnTo>
                    <a:pt x="96269" y="36408"/>
                  </a:lnTo>
                  <a:lnTo>
                    <a:pt x="96190" y="36388"/>
                  </a:lnTo>
                  <a:lnTo>
                    <a:pt x="96170" y="36368"/>
                  </a:lnTo>
                  <a:lnTo>
                    <a:pt x="96150" y="36348"/>
                  </a:lnTo>
                  <a:lnTo>
                    <a:pt x="96130" y="36249"/>
                  </a:lnTo>
                  <a:lnTo>
                    <a:pt x="96150" y="36130"/>
                  </a:lnTo>
                  <a:lnTo>
                    <a:pt x="96170" y="36110"/>
                  </a:lnTo>
                  <a:lnTo>
                    <a:pt x="96190" y="36090"/>
                  </a:lnTo>
                  <a:lnTo>
                    <a:pt x="96269" y="36070"/>
                  </a:lnTo>
                  <a:close/>
                  <a:moveTo>
                    <a:pt x="50317" y="35693"/>
                  </a:moveTo>
                  <a:lnTo>
                    <a:pt x="50377" y="35733"/>
                  </a:lnTo>
                  <a:lnTo>
                    <a:pt x="50516" y="35832"/>
                  </a:lnTo>
                  <a:lnTo>
                    <a:pt x="50615" y="35951"/>
                  </a:lnTo>
                  <a:lnTo>
                    <a:pt x="50635" y="36031"/>
                  </a:lnTo>
                  <a:lnTo>
                    <a:pt x="50654" y="36090"/>
                  </a:lnTo>
                  <a:lnTo>
                    <a:pt x="50635" y="36150"/>
                  </a:lnTo>
                  <a:lnTo>
                    <a:pt x="50615" y="36209"/>
                  </a:lnTo>
                  <a:lnTo>
                    <a:pt x="50516" y="36328"/>
                  </a:lnTo>
                  <a:lnTo>
                    <a:pt x="50377" y="36428"/>
                  </a:lnTo>
                  <a:lnTo>
                    <a:pt x="50317" y="36467"/>
                  </a:lnTo>
                  <a:lnTo>
                    <a:pt x="50258" y="36487"/>
                  </a:lnTo>
                  <a:lnTo>
                    <a:pt x="50198" y="36467"/>
                  </a:lnTo>
                  <a:lnTo>
                    <a:pt x="50139" y="36428"/>
                  </a:lnTo>
                  <a:lnTo>
                    <a:pt x="50000" y="36328"/>
                  </a:lnTo>
                  <a:lnTo>
                    <a:pt x="49901" y="36209"/>
                  </a:lnTo>
                  <a:lnTo>
                    <a:pt x="49881" y="36150"/>
                  </a:lnTo>
                  <a:lnTo>
                    <a:pt x="49861" y="36090"/>
                  </a:lnTo>
                  <a:lnTo>
                    <a:pt x="49881" y="36031"/>
                  </a:lnTo>
                  <a:lnTo>
                    <a:pt x="49901" y="35951"/>
                  </a:lnTo>
                  <a:lnTo>
                    <a:pt x="50000" y="35832"/>
                  </a:lnTo>
                  <a:lnTo>
                    <a:pt x="50139" y="35733"/>
                  </a:lnTo>
                  <a:lnTo>
                    <a:pt x="50198" y="35693"/>
                  </a:lnTo>
                  <a:close/>
                  <a:moveTo>
                    <a:pt x="52222" y="35376"/>
                  </a:moveTo>
                  <a:lnTo>
                    <a:pt x="52301" y="35396"/>
                  </a:lnTo>
                  <a:lnTo>
                    <a:pt x="52401" y="35436"/>
                  </a:lnTo>
                  <a:lnTo>
                    <a:pt x="52480" y="35495"/>
                  </a:lnTo>
                  <a:lnTo>
                    <a:pt x="52559" y="35555"/>
                  </a:lnTo>
                  <a:lnTo>
                    <a:pt x="52619" y="35634"/>
                  </a:lnTo>
                  <a:lnTo>
                    <a:pt x="52658" y="35713"/>
                  </a:lnTo>
                  <a:lnTo>
                    <a:pt x="52698" y="35793"/>
                  </a:lnTo>
                  <a:lnTo>
                    <a:pt x="52718" y="35892"/>
                  </a:lnTo>
                  <a:lnTo>
                    <a:pt x="52718" y="35991"/>
                  </a:lnTo>
                  <a:lnTo>
                    <a:pt x="52678" y="36110"/>
                  </a:lnTo>
                  <a:lnTo>
                    <a:pt x="52619" y="36209"/>
                  </a:lnTo>
                  <a:lnTo>
                    <a:pt x="52539" y="36309"/>
                  </a:lnTo>
                  <a:lnTo>
                    <a:pt x="52460" y="36368"/>
                  </a:lnTo>
                  <a:lnTo>
                    <a:pt x="52361" y="36428"/>
                  </a:lnTo>
                  <a:lnTo>
                    <a:pt x="52242" y="36467"/>
                  </a:lnTo>
                  <a:lnTo>
                    <a:pt x="52143" y="36487"/>
                  </a:lnTo>
                  <a:lnTo>
                    <a:pt x="52024" y="36467"/>
                  </a:lnTo>
                  <a:lnTo>
                    <a:pt x="51924" y="36408"/>
                  </a:lnTo>
                  <a:lnTo>
                    <a:pt x="51825" y="36348"/>
                  </a:lnTo>
                  <a:lnTo>
                    <a:pt x="51746" y="36269"/>
                  </a:lnTo>
                  <a:lnTo>
                    <a:pt x="51686" y="36170"/>
                  </a:lnTo>
                  <a:lnTo>
                    <a:pt x="51627" y="36070"/>
                  </a:lnTo>
                  <a:lnTo>
                    <a:pt x="51607" y="35951"/>
                  </a:lnTo>
                  <a:lnTo>
                    <a:pt x="51607" y="35832"/>
                  </a:lnTo>
                  <a:lnTo>
                    <a:pt x="51647" y="35733"/>
                  </a:lnTo>
                  <a:lnTo>
                    <a:pt x="51686" y="35654"/>
                  </a:lnTo>
                  <a:lnTo>
                    <a:pt x="51766" y="35574"/>
                  </a:lnTo>
                  <a:lnTo>
                    <a:pt x="51845" y="35495"/>
                  </a:lnTo>
                  <a:lnTo>
                    <a:pt x="51924" y="35436"/>
                  </a:lnTo>
                  <a:lnTo>
                    <a:pt x="52024" y="35396"/>
                  </a:lnTo>
                  <a:lnTo>
                    <a:pt x="52123" y="35376"/>
                  </a:lnTo>
                  <a:close/>
                  <a:moveTo>
                    <a:pt x="94582" y="36090"/>
                  </a:moveTo>
                  <a:lnTo>
                    <a:pt x="94662" y="36110"/>
                  </a:lnTo>
                  <a:lnTo>
                    <a:pt x="94721" y="36150"/>
                  </a:lnTo>
                  <a:lnTo>
                    <a:pt x="94781" y="36190"/>
                  </a:lnTo>
                  <a:lnTo>
                    <a:pt x="94821" y="36249"/>
                  </a:lnTo>
                  <a:lnTo>
                    <a:pt x="94840" y="36328"/>
                  </a:lnTo>
                  <a:lnTo>
                    <a:pt x="94860" y="36408"/>
                  </a:lnTo>
                  <a:lnTo>
                    <a:pt x="94860" y="36507"/>
                  </a:lnTo>
                  <a:lnTo>
                    <a:pt x="94860" y="36586"/>
                  </a:lnTo>
                  <a:lnTo>
                    <a:pt x="94821" y="36666"/>
                  </a:lnTo>
                  <a:lnTo>
                    <a:pt x="94801" y="36745"/>
                  </a:lnTo>
                  <a:lnTo>
                    <a:pt x="94741" y="36785"/>
                  </a:lnTo>
                  <a:lnTo>
                    <a:pt x="94682" y="36824"/>
                  </a:lnTo>
                  <a:lnTo>
                    <a:pt x="94622" y="36864"/>
                  </a:lnTo>
                  <a:lnTo>
                    <a:pt x="94543" y="36864"/>
                  </a:lnTo>
                  <a:lnTo>
                    <a:pt x="94444" y="36884"/>
                  </a:lnTo>
                  <a:lnTo>
                    <a:pt x="94344" y="36864"/>
                  </a:lnTo>
                  <a:lnTo>
                    <a:pt x="94265" y="36844"/>
                  </a:lnTo>
                  <a:lnTo>
                    <a:pt x="94205" y="36805"/>
                  </a:lnTo>
                  <a:lnTo>
                    <a:pt x="94166" y="36765"/>
                  </a:lnTo>
                  <a:lnTo>
                    <a:pt x="94126" y="36705"/>
                  </a:lnTo>
                  <a:lnTo>
                    <a:pt x="94086" y="36646"/>
                  </a:lnTo>
                  <a:lnTo>
                    <a:pt x="94067" y="36566"/>
                  </a:lnTo>
                  <a:lnTo>
                    <a:pt x="94067" y="36467"/>
                  </a:lnTo>
                  <a:lnTo>
                    <a:pt x="94067" y="36368"/>
                  </a:lnTo>
                  <a:lnTo>
                    <a:pt x="94086" y="36289"/>
                  </a:lnTo>
                  <a:lnTo>
                    <a:pt x="94126" y="36229"/>
                  </a:lnTo>
                  <a:lnTo>
                    <a:pt x="94186" y="36170"/>
                  </a:lnTo>
                  <a:lnTo>
                    <a:pt x="94245" y="36130"/>
                  </a:lnTo>
                  <a:lnTo>
                    <a:pt x="94305" y="36110"/>
                  </a:lnTo>
                  <a:lnTo>
                    <a:pt x="94404" y="36090"/>
                  </a:lnTo>
                  <a:close/>
                  <a:moveTo>
                    <a:pt x="92658" y="36170"/>
                  </a:moveTo>
                  <a:lnTo>
                    <a:pt x="92777" y="36190"/>
                  </a:lnTo>
                  <a:lnTo>
                    <a:pt x="92876" y="36229"/>
                  </a:lnTo>
                  <a:lnTo>
                    <a:pt x="92956" y="36289"/>
                  </a:lnTo>
                  <a:lnTo>
                    <a:pt x="93015" y="36388"/>
                  </a:lnTo>
                  <a:lnTo>
                    <a:pt x="93075" y="36467"/>
                  </a:lnTo>
                  <a:lnTo>
                    <a:pt x="93094" y="36586"/>
                  </a:lnTo>
                  <a:lnTo>
                    <a:pt x="93114" y="36725"/>
                  </a:lnTo>
                  <a:lnTo>
                    <a:pt x="93114" y="36844"/>
                  </a:lnTo>
                  <a:lnTo>
                    <a:pt x="93075" y="36943"/>
                  </a:lnTo>
                  <a:lnTo>
                    <a:pt x="93035" y="37043"/>
                  </a:lnTo>
                  <a:lnTo>
                    <a:pt x="92975" y="37122"/>
                  </a:lnTo>
                  <a:lnTo>
                    <a:pt x="92896" y="37182"/>
                  </a:lnTo>
                  <a:lnTo>
                    <a:pt x="92797" y="37241"/>
                  </a:lnTo>
                  <a:lnTo>
                    <a:pt x="92678" y="37261"/>
                  </a:lnTo>
                  <a:lnTo>
                    <a:pt x="92559" y="37281"/>
                  </a:lnTo>
                  <a:lnTo>
                    <a:pt x="92440" y="37261"/>
                  </a:lnTo>
                  <a:lnTo>
                    <a:pt x="92321" y="37241"/>
                  </a:lnTo>
                  <a:lnTo>
                    <a:pt x="92221" y="37182"/>
                  </a:lnTo>
                  <a:lnTo>
                    <a:pt x="92142" y="37122"/>
                  </a:lnTo>
                  <a:lnTo>
                    <a:pt x="92082" y="37043"/>
                  </a:lnTo>
                  <a:lnTo>
                    <a:pt x="92043" y="36943"/>
                  </a:lnTo>
                  <a:lnTo>
                    <a:pt x="92003" y="36844"/>
                  </a:lnTo>
                  <a:lnTo>
                    <a:pt x="92003" y="36725"/>
                  </a:lnTo>
                  <a:lnTo>
                    <a:pt x="92003" y="36586"/>
                  </a:lnTo>
                  <a:lnTo>
                    <a:pt x="92043" y="36487"/>
                  </a:lnTo>
                  <a:lnTo>
                    <a:pt x="92082" y="36388"/>
                  </a:lnTo>
                  <a:lnTo>
                    <a:pt x="92142" y="36309"/>
                  </a:lnTo>
                  <a:lnTo>
                    <a:pt x="92221" y="36249"/>
                  </a:lnTo>
                  <a:lnTo>
                    <a:pt x="92301" y="36209"/>
                  </a:lnTo>
                  <a:lnTo>
                    <a:pt x="92400" y="36170"/>
                  </a:lnTo>
                  <a:close/>
                  <a:moveTo>
                    <a:pt x="49524" y="37023"/>
                  </a:moveTo>
                  <a:lnTo>
                    <a:pt x="49524" y="37340"/>
                  </a:lnTo>
                  <a:lnTo>
                    <a:pt x="49365" y="37360"/>
                  </a:lnTo>
                  <a:lnTo>
                    <a:pt x="49285" y="37340"/>
                  </a:lnTo>
                  <a:lnTo>
                    <a:pt x="49266" y="37320"/>
                  </a:lnTo>
                  <a:lnTo>
                    <a:pt x="49246" y="37301"/>
                  </a:lnTo>
                  <a:lnTo>
                    <a:pt x="49226" y="37201"/>
                  </a:lnTo>
                  <a:lnTo>
                    <a:pt x="49246" y="37082"/>
                  </a:lnTo>
                  <a:lnTo>
                    <a:pt x="49266" y="37062"/>
                  </a:lnTo>
                  <a:lnTo>
                    <a:pt x="49285" y="37043"/>
                  </a:lnTo>
                  <a:lnTo>
                    <a:pt x="49365" y="37023"/>
                  </a:lnTo>
                  <a:close/>
                  <a:moveTo>
                    <a:pt x="51289" y="36507"/>
                  </a:moveTo>
                  <a:lnTo>
                    <a:pt x="51389" y="36527"/>
                  </a:lnTo>
                  <a:lnTo>
                    <a:pt x="51468" y="36566"/>
                  </a:lnTo>
                  <a:lnTo>
                    <a:pt x="51547" y="36626"/>
                  </a:lnTo>
                  <a:lnTo>
                    <a:pt x="51627" y="36686"/>
                  </a:lnTo>
                  <a:lnTo>
                    <a:pt x="51686" y="36765"/>
                  </a:lnTo>
                  <a:lnTo>
                    <a:pt x="51726" y="36844"/>
                  </a:lnTo>
                  <a:lnTo>
                    <a:pt x="51726" y="36924"/>
                  </a:lnTo>
                  <a:lnTo>
                    <a:pt x="51726" y="37003"/>
                  </a:lnTo>
                  <a:lnTo>
                    <a:pt x="51706" y="37082"/>
                  </a:lnTo>
                  <a:lnTo>
                    <a:pt x="51666" y="37162"/>
                  </a:lnTo>
                  <a:lnTo>
                    <a:pt x="51607" y="37221"/>
                  </a:lnTo>
                  <a:lnTo>
                    <a:pt x="51547" y="37281"/>
                  </a:lnTo>
                  <a:lnTo>
                    <a:pt x="51488" y="37340"/>
                  </a:lnTo>
                  <a:lnTo>
                    <a:pt x="51408" y="37380"/>
                  </a:lnTo>
                  <a:lnTo>
                    <a:pt x="51309" y="37400"/>
                  </a:lnTo>
                  <a:lnTo>
                    <a:pt x="51230" y="37400"/>
                  </a:lnTo>
                  <a:lnTo>
                    <a:pt x="51151" y="37360"/>
                  </a:lnTo>
                  <a:lnTo>
                    <a:pt x="51071" y="37320"/>
                  </a:lnTo>
                  <a:lnTo>
                    <a:pt x="50992" y="37281"/>
                  </a:lnTo>
                  <a:lnTo>
                    <a:pt x="50932" y="37201"/>
                  </a:lnTo>
                  <a:lnTo>
                    <a:pt x="50893" y="37122"/>
                  </a:lnTo>
                  <a:lnTo>
                    <a:pt x="50873" y="37043"/>
                  </a:lnTo>
                  <a:lnTo>
                    <a:pt x="50853" y="36963"/>
                  </a:lnTo>
                  <a:lnTo>
                    <a:pt x="50853" y="36884"/>
                  </a:lnTo>
                  <a:lnTo>
                    <a:pt x="50873" y="36824"/>
                  </a:lnTo>
                  <a:lnTo>
                    <a:pt x="50912" y="36745"/>
                  </a:lnTo>
                  <a:lnTo>
                    <a:pt x="50952" y="36686"/>
                  </a:lnTo>
                  <a:lnTo>
                    <a:pt x="51071" y="36566"/>
                  </a:lnTo>
                  <a:lnTo>
                    <a:pt x="51151" y="36527"/>
                  </a:lnTo>
                  <a:lnTo>
                    <a:pt x="51230" y="36507"/>
                  </a:lnTo>
                  <a:close/>
                  <a:moveTo>
                    <a:pt x="95594" y="37043"/>
                  </a:moveTo>
                  <a:lnTo>
                    <a:pt x="95674" y="37102"/>
                  </a:lnTo>
                  <a:lnTo>
                    <a:pt x="95713" y="37182"/>
                  </a:lnTo>
                  <a:lnTo>
                    <a:pt x="95733" y="37261"/>
                  </a:lnTo>
                  <a:lnTo>
                    <a:pt x="95713" y="37360"/>
                  </a:lnTo>
                  <a:lnTo>
                    <a:pt x="95674" y="37439"/>
                  </a:lnTo>
                  <a:lnTo>
                    <a:pt x="95614" y="37479"/>
                  </a:lnTo>
                  <a:lnTo>
                    <a:pt x="95495" y="37519"/>
                  </a:lnTo>
                  <a:lnTo>
                    <a:pt x="95396" y="37499"/>
                  </a:lnTo>
                  <a:lnTo>
                    <a:pt x="95317" y="37439"/>
                  </a:lnTo>
                  <a:lnTo>
                    <a:pt x="95277" y="37360"/>
                  </a:lnTo>
                  <a:lnTo>
                    <a:pt x="95257" y="37281"/>
                  </a:lnTo>
                  <a:lnTo>
                    <a:pt x="95277" y="37182"/>
                  </a:lnTo>
                  <a:lnTo>
                    <a:pt x="95317" y="37102"/>
                  </a:lnTo>
                  <a:lnTo>
                    <a:pt x="95396" y="37062"/>
                  </a:lnTo>
                  <a:lnTo>
                    <a:pt x="95495" y="37043"/>
                  </a:lnTo>
                  <a:close/>
                  <a:moveTo>
                    <a:pt x="93610" y="37043"/>
                  </a:moveTo>
                  <a:lnTo>
                    <a:pt x="93690" y="37062"/>
                  </a:lnTo>
                  <a:lnTo>
                    <a:pt x="93789" y="37082"/>
                  </a:lnTo>
                  <a:lnTo>
                    <a:pt x="93868" y="37122"/>
                  </a:lnTo>
                  <a:lnTo>
                    <a:pt x="93928" y="37182"/>
                  </a:lnTo>
                  <a:lnTo>
                    <a:pt x="93987" y="37241"/>
                  </a:lnTo>
                  <a:lnTo>
                    <a:pt x="94027" y="37320"/>
                  </a:lnTo>
                  <a:lnTo>
                    <a:pt x="94067" y="37420"/>
                  </a:lnTo>
                  <a:lnTo>
                    <a:pt x="94067" y="37519"/>
                  </a:lnTo>
                  <a:lnTo>
                    <a:pt x="94047" y="37638"/>
                  </a:lnTo>
                  <a:lnTo>
                    <a:pt x="94027" y="37717"/>
                  </a:lnTo>
                  <a:lnTo>
                    <a:pt x="93967" y="37797"/>
                  </a:lnTo>
                  <a:lnTo>
                    <a:pt x="93908" y="37856"/>
                  </a:lnTo>
                  <a:lnTo>
                    <a:pt x="93829" y="37916"/>
                  </a:lnTo>
                  <a:lnTo>
                    <a:pt x="93749" y="37935"/>
                  </a:lnTo>
                  <a:lnTo>
                    <a:pt x="93670" y="37955"/>
                  </a:lnTo>
                  <a:lnTo>
                    <a:pt x="93571" y="37975"/>
                  </a:lnTo>
                  <a:lnTo>
                    <a:pt x="93491" y="37955"/>
                  </a:lnTo>
                  <a:lnTo>
                    <a:pt x="93412" y="37935"/>
                  </a:lnTo>
                  <a:lnTo>
                    <a:pt x="93332" y="37896"/>
                  </a:lnTo>
                  <a:lnTo>
                    <a:pt x="93253" y="37856"/>
                  </a:lnTo>
                  <a:lnTo>
                    <a:pt x="93194" y="37777"/>
                  </a:lnTo>
                  <a:lnTo>
                    <a:pt x="93154" y="37697"/>
                  </a:lnTo>
                  <a:lnTo>
                    <a:pt x="93134" y="37598"/>
                  </a:lnTo>
                  <a:lnTo>
                    <a:pt x="93114" y="37499"/>
                  </a:lnTo>
                  <a:lnTo>
                    <a:pt x="93134" y="37400"/>
                  </a:lnTo>
                  <a:lnTo>
                    <a:pt x="93154" y="37301"/>
                  </a:lnTo>
                  <a:lnTo>
                    <a:pt x="93213" y="37221"/>
                  </a:lnTo>
                  <a:lnTo>
                    <a:pt x="93273" y="37162"/>
                  </a:lnTo>
                  <a:lnTo>
                    <a:pt x="93352" y="37102"/>
                  </a:lnTo>
                  <a:lnTo>
                    <a:pt x="93432" y="37082"/>
                  </a:lnTo>
                  <a:lnTo>
                    <a:pt x="93511" y="37062"/>
                  </a:lnTo>
                  <a:lnTo>
                    <a:pt x="93610" y="37043"/>
                  </a:lnTo>
                  <a:close/>
                  <a:moveTo>
                    <a:pt x="52480" y="37261"/>
                  </a:moveTo>
                  <a:lnTo>
                    <a:pt x="52579" y="37281"/>
                  </a:lnTo>
                  <a:lnTo>
                    <a:pt x="52678" y="37320"/>
                  </a:lnTo>
                  <a:lnTo>
                    <a:pt x="52758" y="37400"/>
                  </a:lnTo>
                  <a:lnTo>
                    <a:pt x="52817" y="37499"/>
                  </a:lnTo>
                  <a:lnTo>
                    <a:pt x="52857" y="37598"/>
                  </a:lnTo>
                  <a:lnTo>
                    <a:pt x="52877" y="37717"/>
                  </a:lnTo>
                  <a:lnTo>
                    <a:pt x="52877" y="37836"/>
                  </a:lnTo>
                  <a:lnTo>
                    <a:pt x="52857" y="37955"/>
                  </a:lnTo>
                  <a:lnTo>
                    <a:pt x="52797" y="38055"/>
                  </a:lnTo>
                  <a:lnTo>
                    <a:pt x="52758" y="38134"/>
                  </a:lnTo>
                  <a:lnTo>
                    <a:pt x="52678" y="38174"/>
                  </a:lnTo>
                  <a:lnTo>
                    <a:pt x="52599" y="38213"/>
                  </a:lnTo>
                  <a:lnTo>
                    <a:pt x="52500" y="38233"/>
                  </a:lnTo>
                  <a:lnTo>
                    <a:pt x="52321" y="38233"/>
                  </a:lnTo>
                  <a:lnTo>
                    <a:pt x="52162" y="38193"/>
                  </a:lnTo>
                  <a:lnTo>
                    <a:pt x="52083" y="38154"/>
                  </a:lnTo>
                  <a:lnTo>
                    <a:pt x="52024" y="38094"/>
                  </a:lnTo>
                  <a:lnTo>
                    <a:pt x="51984" y="38015"/>
                  </a:lnTo>
                  <a:lnTo>
                    <a:pt x="51944" y="37935"/>
                  </a:lnTo>
                  <a:lnTo>
                    <a:pt x="51924" y="37856"/>
                  </a:lnTo>
                  <a:lnTo>
                    <a:pt x="51924" y="37757"/>
                  </a:lnTo>
                  <a:lnTo>
                    <a:pt x="51944" y="37598"/>
                  </a:lnTo>
                  <a:lnTo>
                    <a:pt x="51984" y="37499"/>
                  </a:lnTo>
                  <a:lnTo>
                    <a:pt x="52024" y="37420"/>
                  </a:lnTo>
                  <a:lnTo>
                    <a:pt x="52103" y="37340"/>
                  </a:lnTo>
                  <a:lnTo>
                    <a:pt x="52182" y="37301"/>
                  </a:lnTo>
                  <a:lnTo>
                    <a:pt x="52281" y="37261"/>
                  </a:lnTo>
                  <a:close/>
                  <a:moveTo>
                    <a:pt x="50535" y="37678"/>
                  </a:moveTo>
                  <a:lnTo>
                    <a:pt x="50654" y="37717"/>
                  </a:lnTo>
                  <a:lnTo>
                    <a:pt x="50694" y="37757"/>
                  </a:lnTo>
                  <a:lnTo>
                    <a:pt x="50754" y="37797"/>
                  </a:lnTo>
                  <a:lnTo>
                    <a:pt x="50774" y="37836"/>
                  </a:lnTo>
                  <a:lnTo>
                    <a:pt x="50813" y="37896"/>
                  </a:lnTo>
                  <a:lnTo>
                    <a:pt x="50813" y="37975"/>
                  </a:lnTo>
                  <a:lnTo>
                    <a:pt x="50813" y="38035"/>
                  </a:lnTo>
                  <a:lnTo>
                    <a:pt x="50793" y="38114"/>
                  </a:lnTo>
                  <a:lnTo>
                    <a:pt x="50754" y="38154"/>
                  </a:lnTo>
                  <a:lnTo>
                    <a:pt x="50714" y="38213"/>
                  </a:lnTo>
                  <a:lnTo>
                    <a:pt x="50674" y="38253"/>
                  </a:lnTo>
                  <a:lnTo>
                    <a:pt x="50575" y="38293"/>
                  </a:lnTo>
                  <a:lnTo>
                    <a:pt x="50456" y="38293"/>
                  </a:lnTo>
                  <a:lnTo>
                    <a:pt x="50357" y="38253"/>
                  </a:lnTo>
                  <a:lnTo>
                    <a:pt x="50258" y="38193"/>
                  </a:lnTo>
                  <a:lnTo>
                    <a:pt x="50218" y="38154"/>
                  </a:lnTo>
                  <a:lnTo>
                    <a:pt x="50198" y="38094"/>
                  </a:lnTo>
                  <a:lnTo>
                    <a:pt x="50178" y="38035"/>
                  </a:lnTo>
                  <a:lnTo>
                    <a:pt x="50178" y="37975"/>
                  </a:lnTo>
                  <a:lnTo>
                    <a:pt x="50198" y="37896"/>
                  </a:lnTo>
                  <a:lnTo>
                    <a:pt x="50218" y="37836"/>
                  </a:lnTo>
                  <a:lnTo>
                    <a:pt x="50258" y="37777"/>
                  </a:lnTo>
                  <a:lnTo>
                    <a:pt x="50297" y="37737"/>
                  </a:lnTo>
                  <a:lnTo>
                    <a:pt x="50337" y="37717"/>
                  </a:lnTo>
                  <a:lnTo>
                    <a:pt x="50397" y="37697"/>
                  </a:lnTo>
                  <a:lnTo>
                    <a:pt x="50535" y="37678"/>
                  </a:lnTo>
                  <a:close/>
                  <a:moveTo>
                    <a:pt x="94702" y="38074"/>
                  </a:moveTo>
                  <a:lnTo>
                    <a:pt x="94741" y="38094"/>
                  </a:lnTo>
                  <a:lnTo>
                    <a:pt x="94801" y="38094"/>
                  </a:lnTo>
                  <a:lnTo>
                    <a:pt x="94860" y="38134"/>
                  </a:lnTo>
                  <a:lnTo>
                    <a:pt x="94920" y="38193"/>
                  </a:lnTo>
                  <a:lnTo>
                    <a:pt x="94959" y="38253"/>
                  </a:lnTo>
                  <a:lnTo>
                    <a:pt x="94999" y="38312"/>
                  </a:lnTo>
                  <a:lnTo>
                    <a:pt x="95019" y="38372"/>
                  </a:lnTo>
                  <a:lnTo>
                    <a:pt x="94999" y="38451"/>
                  </a:lnTo>
                  <a:lnTo>
                    <a:pt x="94979" y="38511"/>
                  </a:lnTo>
                  <a:lnTo>
                    <a:pt x="94940" y="38570"/>
                  </a:lnTo>
                  <a:lnTo>
                    <a:pt x="94821" y="38670"/>
                  </a:lnTo>
                  <a:lnTo>
                    <a:pt x="94761" y="38689"/>
                  </a:lnTo>
                  <a:lnTo>
                    <a:pt x="94721" y="38689"/>
                  </a:lnTo>
                  <a:lnTo>
                    <a:pt x="94662" y="38670"/>
                  </a:lnTo>
                  <a:lnTo>
                    <a:pt x="94602" y="38650"/>
                  </a:lnTo>
                  <a:lnTo>
                    <a:pt x="94503" y="38570"/>
                  </a:lnTo>
                  <a:lnTo>
                    <a:pt x="94444" y="38491"/>
                  </a:lnTo>
                  <a:lnTo>
                    <a:pt x="94404" y="38412"/>
                  </a:lnTo>
                  <a:lnTo>
                    <a:pt x="94404" y="38332"/>
                  </a:lnTo>
                  <a:lnTo>
                    <a:pt x="94463" y="38253"/>
                  </a:lnTo>
                  <a:lnTo>
                    <a:pt x="94523" y="38154"/>
                  </a:lnTo>
                  <a:lnTo>
                    <a:pt x="94602" y="38114"/>
                  </a:lnTo>
                  <a:lnTo>
                    <a:pt x="94702" y="38074"/>
                  </a:lnTo>
                  <a:close/>
                  <a:moveTo>
                    <a:pt x="92876" y="38154"/>
                  </a:moveTo>
                  <a:lnTo>
                    <a:pt x="92975" y="38193"/>
                  </a:lnTo>
                  <a:lnTo>
                    <a:pt x="93055" y="38213"/>
                  </a:lnTo>
                  <a:lnTo>
                    <a:pt x="93134" y="38273"/>
                  </a:lnTo>
                  <a:lnTo>
                    <a:pt x="93194" y="38332"/>
                  </a:lnTo>
                  <a:lnTo>
                    <a:pt x="93233" y="38412"/>
                  </a:lnTo>
                  <a:lnTo>
                    <a:pt x="93253" y="38511"/>
                  </a:lnTo>
                  <a:lnTo>
                    <a:pt x="93273" y="38630"/>
                  </a:lnTo>
                  <a:lnTo>
                    <a:pt x="93253" y="38729"/>
                  </a:lnTo>
                  <a:lnTo>
                    <a:pt x="93233" y="38828"/>
                  </a:lnTo>
                  <a:lnTo>
                    <a:pt x="93194" y="38908"/>
                  </a:lnTo>
                  <a:lnTo>
                    <a:pt x="93114" y="38967"/>
                  </a:lnTo>
                  <a:lnTo>
                    <a:pt x="93055" y="39027"/>
                  </a:lnTo>
                  <a:lnTo>
                    <a:pt x="92975" y="39066"/>
                  </a:lnTo>
                  <a:lnTo>
                    <a:pt x="92876" y="39086"/>
                  </a:lnTo>
                  <a:lnTo>
                    <a:pt x="92717" y="39086"/>
                  </a:lnTo>
                  <a:lnTo>
                    <a:pt x="92618" y="39066"/>
                  </a:lnTo>
                  <a:lnTo>
                    <a:pt x="92539" y="39027"/>
                  </a:lnTo>
                  <a:lnTo>
                    <a:pt x="92459" y="38967"/>
                  </a:lnTo>
                  <a:lnTo>
                    <a:pt x="92400" y="38908"/>
                  </a:lnTo>
                  <a:lnTo>
                    <a:pt x="92360" y="38828"/>
                  </a:lnTo>
                  <a:lnTo>
                    <a:pt x="92340" y="38729"/>
                  </a:lnTo>
                  <a:lnTo>
                    <a:pt x="92321" y="38630"/>
                  </a:lnTo>
                  <a:lnTo>
                    <a:pt x="92340" y="38511"/>
                  </a:lnTo>
                  <a:lnTo>
                    <a:pt x="92360" y="38412"/>
                  </a:lnTo>
                  <a:lnTo>
                    <a:pt x="92400" y="38332"/>
                  </a:lnTo>
                  <a:lnTo>
                    <a:pt x="92479" y="38273"/>
                  </a:lnTo>
                  <a:lnTo>
                    <a:pt x="92539" y="38213"/>
                  </a:lnTo>
                  <a:lnTo>
                    <a:pt x="92618" y="38174"/>
                  </a:lnTo>
                  <a:lnTo>
                    <a:pt x="92717" y="38154"/>
                  </a:lnTo>
                  <a:close/>
                  <a:moveTo>
                    <a:pt x="53412" y="38055"/>
                  </a:moveTo>
                  <a:lnTo>
                    <a:pt x="53531" y="38074"/>
                  </a:lnTo>
                  <a:lnTo>
                    <a:pt x="53631" y="38114"/>
                  </a:lnTo>
                  <a:lnTo>
                    <a:pt x="53730" y="38174"/>
                  </a:lnTo>
                  <a:lnTo>
                    <a:pt x="53809" y="38233"/>
                  </a:lnTo>
                  <a:lnTo>
                    <a:pt x="53889" y="38332"/>
                  </a:lnTo>
                  <a:lnTo>
                    <a:pt x="53928" y="38432"/>
                  </a:lnTo>
                  <a:lnTo>
                    <a:pt x="53968" y="38531"/>
                  </a:lnTo>
                  <a:lnTo>
                    <a:pt x="53988" y="38650"/>
                  </a:lnTo>
                  <a:lnTo>
                    <a:pt x="53988" y="38749"/>
                  </a:lnTo>
                  <a:lnTo>
                    <a:pt x="53948" y="38848"/>
                  </a:lnTo>
                  <a:lnTo>
                    <a:pt x="53869" y="38947"/>
                  </a:lnTo>
                  <a:lnTo>
                    <a:pt x="53789" y="39027"/>
                  </a:lnTo>
                  <a:lnTo>
                    <a:pt x="53690" y="39106"/>
                  </a:lnTo>
                  <a:lnTo>
                    <a:pt x="53591" y="39146"/>
                  </a:lnTo>
                  <a:lnTo>
                    <a:pt x="53472" y="39185"/>
                  </a:lnTo>
                  <a:lnTo>
                    <a:pt x="53373" y="39185"/>
                  </a:lnTo>
                  <a:lnTo>
                    <a:pt x="53293" y="39166"/>
                  </a:lnTo>
                  <a:lnTo>
                    <a:pt x="53194" y="39126"/>
                  </a:lnTo>
                  <a:lnTo>
                    <a:pt x="53115" y="39066"/>
                  </a:lnTo>
                  <a:lnTo>
                    <a:pt x="53035" y="38987"/>
                  </a:lnTo>
                  <a:lnTo>
                    <a:pt x="52956" y="38908"/>
                  </a:lnTo>
                  <a:lnTo>
                    <a:pt x="52916" y="38828"/>
                  </a:lnTo>
                  <a:lnTo>
                    <a:pt x="52877" y="38749"/>
                  </a:lnTo>
                  <a:lnTo>
                    <a:pt x="52877" y="38650"/>
                  </a:lnTo>
                  <a:lnTo>
                    <a:pt x="52897" y="38551"/>
                  </a:lnTo>
                  <a:lnTo>
                    <a:pt x="52916" y="38451"/>
                  </a:lnTo>
                  <a:lnTo>
                    <a:pt x="52976" y="38352"/>
                  </a:lnTo>
                  <a:lnTo>
                    <a:pt x="53035" y="38253"/>
                  </a:lnTo>
                  <a:lnTo>
                    <a:pt x="53115" y="38174"/>
                  </a:lnTo>
                  <a:lnTo>
                    <a:pt x="53194" y="38114"/>
                  </a:lnTo>
                  <a:lnTo>
                    <a:pt x="53293" y="38074"/>
                  </a:lnTo>
                  <a:lnTo>
                    <a:pt x="53412" y="38055"/>
                  </a:lnTo>
                  <a:close/>
                  <a:moveTo>
                    <a:pt x="51607" y="38471"/>
                  </a:moveTo>
                  <a:lnTo>
                    <a:pt x="51686" y="38511"/>
                  </a:lnTo>
                  <a:lnTo>
                    <a:pt x="51746" y="38551"/>
                  </a:lnTo>
                  <a:lnTo>
                    <a:pt x="51805" y="38610"/>
                  </a:lnTo>
                  <a:lnTo>
                    <a:pt x="51865" y="38670"/>
                  </a:lnTo>
                  <a:lnTo>
                    <a:pt x="51885" y="38729"/>
                  </a:lnTo>
                  <a:lnTo>
                    <a:pt x="51924" y="38808"/>
                  </a:lnTo>
                  <a:lnTo>
                    <a:pt x="51924" y="38868"/>
                  </a:lnTo>
                  <a:lnTo>
                    <a:pt x="51904" y="38947"/>
                  </a:lnTo>
                  <a:lnTo>
                    <a:pt x="51885" y="39007"/>
                  </a:lnTo>
                  <a:lnTo>
                    <a:pt x="51845" y="39086"/>
                  </a:lnTo>
                  <a:lnTo>
                    <a:pt x="51785" y="39146"/>
                  </a:lnTo>
                  <a:lnTo>
                    <a:pt x="51726" y="39185"/>
                  </a:lnTo>
                  <a:lnTo>
                    <a:pt x="51647" y="39225"/>
                  </a:lnTo>
                  <a:lnTo>
                    <a:pt x="51587" y="39245"/>
                  </a:lnTo>
                  <a:lnTo>
                    <a:pt x="51508" y="39265"/>
                  </a:lnTo>
                  <a:lnTo>
                    <a:pt x="51448" y="39245"/>
                  </a:lnTo>
                  <a:lnTo>
                    <a:pt x="51369" y="39205"/>
                  </a:lnTo>
                  <a:lnTo>
                    <a:pt x="51309" y="39166"/>
                  </a:lnTo>
                  <a:lnTo>
                    <a:pt x="51250" y="39106"/>
                  </a:lnTo>
                  <a:lnTo>
                    <a:pt x="51190" y="39047"/>
                  </a:lnTo>
                  <a:lnTo>
                    <a:pt x="51170" y="38987"/>
                  </a:lnTo>
                  <a:lnTo>
                    <a:pt x="51131" y="38908"/>
                  </a:lnTo>
                  <a:lnTo>
                    <a:pt x="51131" y="38848"/>
                  </a:lnTo>
                  <a:lnTo>
                    <a:pt x="51151" y="38769"/>
                  </a:lnTo>
                  <a:lnTo>
                    <a:pt x="51170" y="38709"/>
                  </a:lnTo>
                  <a:lnTo>
                    <a:pt x="51210" y="38650"/>
                  </a:lnTo>
                  <a:lnTo>
                    <a:pt x="51270" y="38590"/>
                  </a:lnTo>
                  <a:lnTo>
                    <a:pt x="51329" y="38531"/>
                  </a:lnTo>
                  <a:lnTo>
                    <a:pt x="51408" y="38491"/>
                  </a:lnTo>
                  <a:lnTo>
                    <a:pt x="51468" y="38471"/>
                  </a:lnTo>
                  <a:close/>
                  <a:moveTo>
                    <a:pt x="93948" y="39106"/>
                  </a:moveTo>
                  <a:lnTo>
                    <a:pt x="94027" y="39126"/>
                  </a:lnTo>
                  <a:lnTo>
                    <a:pt x="94067" y="39146"/>
                  </a:lnTo>
                  <a:lnTo>
                    <a:pt x="94106" y="39185"/>
                  </a:lnTo>
                  <a:lnTo>
                    <a:pt x="94126" y="39225"/>
                  </a:lnTo>
                  <a:lnTo>
                    <a:pt x="94146" y="39305"/>
                  </a:lnTo>
                  <a:lnTo>
                    <a:pt x="94146" y="39463"/>
                  </a:lnTo>
                  <a:lnTo>
                    <a:pt x="94146" y="39543"/>
                  </a:lnTo>
                  <a:lnTo>
                    <a:pt x="94126" y="39622"/>
                  </a:lnTo>
                  <a:lnTo>
                    <a:pt x="94086" y="39662"/>
                  </a:lnTo>
                  <a:lnTo>
                    <a:pt x="94047" y="39701"/>
                  </a:lnTo>
                  <a:lnTo>
                    <a:pt x="94007" y="39721"/>
                  </a:lnTo>
                  <a:lnTo>
                    <a:pt x="93948" y="39721"/>
                  </a:lnTo>
                  <a:lnTo>
                    <a:pt x="93789" y="39741"/>
                  </a:lnTo>
                  <a:lnTo>
                    <a:pt x="93709" y="39721"/>
                  </a:lnTo>
                  <a:lnTo>
                    <a:pt x="93630" y="39701"/>
                  </a:lnTo>
                  <a:lnTo>
                    <a:pt x="93590" y="39681"/>
                  </a:lnTo>
                  <a:lnTo>
                    <a:pt x="93551" y="39642"/>
                  </a:lnTo>
                  <a:lnTo>
                    <a:pt x="93531" y="39602"/>
                  </a:lnTo>
                  <a:lnTo>
                    <a:pt x="93511" y="39543"/>
                  </a:lnTo>
                  <a:lnTo>
                    <a:pt x="93511" y="39384"/>
                  </a:lnTo>
                  <a:lnTo>
                    <a:pt x="93511" y="39285"/>
                  </a:lnTo>
                  <a:lnTo>
                    <a:pt x="93531" y="39225"/>
                  </a:lnTo>
                  <a:lnTo>
                    <a:pt x="93571" y="39185"/>
                  </a:lnTo>
                  <a:lnTo>
                    <a:pt x="93590" y="39146"/>
                  </a:lnTo>
                  <a:lnTo>
                    <a:pt x="93650" y="39126"/>
                  </a:lnTo>
                  <a:lnTo>
                    <a:pt x="93709" y="39106"/>
                  </a:lnTo>
                  <a:close/>
                  <a:moveTo>
                    <a:pt x="50754" y="39642"/>
                  </a:moveTo>
                  <a:lnTo>
                    <a:pt x="50793" y="39681"/>
                  </a:lnTo>
                  <a:lnTo>
                    <a:pt x="50853" y="39721"/>
                  </a:lnTo>
                  <a:lnTo>
                    <a:pt x="50912" y="39781"/>
                  </a:lnTo>
                  <a:lnTo>
                    <a:pt x="50952" y="39860"/>
                  </a:lnTo>
                  <a:lnTo>
                    <a:pt x="50952" y="39920"/>
                  </a:lnTo>
                  <a:lnTo>
                    <a:pt x="50912" y="39979"/>
                  </a:lnTo>
                  <a:lnTo>
                    <a:pt x="50853" y="40058"/>
                  </a:lnTo>
                  <a:lnTo>
                    <a:pt x="50754" y="40098"/>
                  </a:lnTo>
                  <a:lnTo>
                    <a:pt x="50674" y="40118"/>
                  </a:lnTo>
                  <a:lnTo>
                    <a:pt x="50615" y="40058"/>
                  </a:lnTo>
                  <a:lnTo>
                    <a:pt x="50535" y="39979"/>
                  </a:lnTo>
                  <a:lnTo>
                    <a:pt x="50516" y="39920"/>
                  </a:lnTo>
                  <a:lnTo>
                    <a:pt x="50535" y="39860"/>
                  </a:lnTo>
                  <a:lnTo>
                    <a:pt x="50555" y="39820"/>
                  </a:lnTo>
                  <a:lnTo>
                    <a:pt x="50595" y="39761"/>
                  </a:lnTo>
                  <a:lnTo>
                    <a:pt x="50694" y="39681"/>
                  </a:lnTo>
                  <a:lnTo>
                    <a:pt x="50714" y="39642"/>
                  </a:lnTo>
                  <a:close/>
                  <a:moveTo>
                    <a:pt x="52698" y="39185"/>
                  </a:moveTo>
                  <a:lnTo>
                    <a:pt x="52777" y="39225"/>
                  </a:lnTo>
                  <a:lnTo>
                    <a:pt x="52857" y="39265"/>
                  </a:lnTo>
                  <a:lnTo>
                    <a:pt x="52936" y="39344"/>
                  </a:lnTo>
                  <a:lnTo>
                    <a:pt x="53016" y="39424"/>
                  </a:lnTo>
                  <a:lnTo>
                    <a:pt x="53055" y="39483"/>
                  </a:lnTo>
                  <a:lnTo>
                    <a:pt x="53095" y="39562"/>
                  </a:lnTo>
                  <a:lnTo>
                    <a:pt x="53115" y="39642"/>
                  </a:lnTo>
                  <a:lnTo>
                    <a:pt x="53095" y="39721"/>
                  </a:lnTo>
                  <a:lnTo>
                    <a:pt x="53075" y="39781"/>
                  </a:lnTo>
                  <a:lnTo>
                    <a:pt x="53016" y="39860"/>
                  </a:lnTo>
                  <a:lnTo>
                    <a:pt x="52956" y="39939"/>
                  </a:lnTo>
                  <a:lnTo>
                    <a:pt x="52897" y="40019"/>
                  </a:lnTo>
                  <a:lnTo>
                    <a:pt x="52817" y="40078"/>
                  </a:lnTo>
                  <a:lnTo>
                    <a:pt x="52738" y="40118"/>
                  </a:lnTo>
                  <a:lnTo>
                    <a:pt x="52658" y="40138"/>
                  </a:lnTo>
                  <a:lnTo>
                    <a:pt x="52599" y="40118"/>
                  </a:lnTo>
                  <a:lnTo>
                    <a:pt x="52500" y="40098"/>
                  </a:lnTo>
                  <a:lnTo>
                    <a:pt x="52420" y="40039"/>
                  </a:lnTo>
                  <a:lnTo>
                    <a:pt x="52341" y="39979"/>
                  </a:lnTo>
                  <a:lnTo>
                    <a:pt x="52281" y="39900"/>
                  </a:lnTo>
                  <a:lnTo>
                    <a:pt x="52222" y="39820"/>
                  </a:lnTo>
                  <a:lnTo>
                    <a:pt x="52182" y="39741"/>
                  </a:lnTo>
                  <a:lnTo>
                    <a:pt x="52162" y="39662"/>
                  </a:lnTo>
                  <a:lnTo>
                    <a:pt x="52162" y="39602"/>
                  </a:lnTo>
                  <a:lnTo>
                    <a:pt x="52202" y="39523"/>
                  </a:lnTo>
                  <a:lnTo>
                    <a:pt x="52262" y="39443"/>
                  </a:lnTo>
                  <a:lnTo>
                    <a:pt x="52321" y="39364"/>
                  </a:lnTo>
                  <a:lnTo>
                    <a:pt x="52401" y="39285"/>
                  </a:lnTo>
                  <a:lnTo>
                    <a:pt x="52480" y="39225"/>
                  </a:lnTo>
                  <a:lnTo>
                    <a:pt x="52559" y="39185"/>
                  </a:lnTo>
                  <a:close/>
                  <a:moveTo>
                    <a:pt x="92063" y="39185"/>
                  </a:moveTo>
                  <a:lnTo>
                    <a:pt x="92142" y="39205"/>
                  </a:lnTo>
                  <a:lnTo>
                    <a:pt x="92221" y="39245"/>
                  </a:lnTo>
                  <a:lnTo>
                    <a:pt x="92281" y="39305"/>
                  </a:lnTo>
                  <a:lnTo>
                    <a:pt x="92340" y="39364"/>
                  </a:lnTo>
                  <a:lnTo>
                    <a:pt x="92360" y="39443"/>
                  </a:lnTo>
                  <a:lnTo>
                    <a:pt x="92400" y="39543"/>
                  </a:lnTo>
                  <a:lnTo>
                    <a:pt x="92400" y="39642"/>
                  </a:lnTo>
                  <a:lnTo>
                    <a:pt x="92400" y="39741"/>
                  </a:lnTo>
                  <a:lnTo>
                    <a:pt x="92380" y="39840"/>
                  </a:lnTo>
                  <a:lnTo>
                    <a:pt x="92340" y="39920"/>
                  </a:lnTo>
                  <a:lnTo>
                    <a:pt x="92301" y="39979"/>
                  </a:lnTo>
                  <a:lnTo>
                    <a:pt x="92241" y="40039"/>
                  </a:lnTo>
                  <a:lnTo>
                    <a:pt x="92162" y="40078"/>
                  </a:lnTo>
                  <a:lnTo>
                    <a:pt x="92082" y="40118"/>
                  </a:lnTo>
                  <a:lnTo>
                    <a:pt x="91983" y="40138"/>
                  </a:lnTo>
                  <a:lnTo>
                    <a:pt x="91864" y="40138"/>
                  </a:lnTo>
                  <a:lnTo>
                    <a:pt x="91765" y="40118"/>
                  </a:lnTo>
                  <a:lnTo>
                    <a:pt x="91666" y="40078"/>
                  </a:lnTo>
                  <a:lnTo>
                    <a:pt x="91586" y="40019"/>
                  </a:lnTo>
                  <a:lnTo>
                    <a:pt x="91507" y="39939"/>
                  </a:lnTo>
                  <a:lnTo>
                    <a:pt x="91467" y="39840"/>
                  </a:lnTo>
                  <a:lnTo>
                    <a:pt x="91448" y="39741"/>
                  </a:lnTo>
                  <a:lnTo>
                    <a:pt x="91448" y="39622"/>
                  </a:lnTo>
                  <a:lnTo>
                    <a:pt x="91467" y="39503"/>
                  </a:lnTo>
                  <a:lnTo>
                    <a:pt x="91487" y="39424"/>
                  </a:lnTo>
                  <a:lnTo>
                    <a:pt x="91527" y="39344"/>
                  </a:lnTo>
                  <a:lnTo>
                    <a:pt x="91586" y="39285"/>
                  </a:lnTo>
                  <a:lnTo>
                    <a:pt x="91666" y="39225"/>
                  </a:lnTo>
                  <a:lnTo>
                    <a:pt x="91745" y="39205"/>
                  </a:lnTo>
                  <a:lnTo>
                    <a:pt x="91844" y="39185"/>
                  </a:lnTo>
                  <a:close/>
                  <a:moveTo>
                    <a:pt x="94860" y="40058"/>
                  </a:moveTo>
                  <a:lnTo>
                    <a:pt x="94900" y="40078"/>
                  </a:lnTo>
                  <a:lnTo>
                    <a:pt x="94940" y="40098"/>
                  </a:lnTo>
                  <a:lnTo>
                    <a:pt x="94959" y="40138"/>
                  </a:lnTo>
                  <a:lnTo>
                    <a:pt x="94959" y="40197"/>
                  </a:lnTo>
                  <a:lnTo>
                    <a:pt x="94920" y="40257"/>
                  </a:lnTo>
                  <a:lnTo>
                    <a:pt x="94880" y="40316"/>
                  </a:lnTo>
                  <a:lnTo>
                    <a:pt x="94840" y="40356"/>
                  </a:lnTo>
                  <a:lnTo>
                    <a:pt x="94801" y="40356"/>
                  </a:lnTo>
                  <a:lnTo>
                    <a:pt x="94761" y="40316"/>
                  </a:lnTo>
                  <a:lnTo>
                    <a:pt x="94741" y="40257"/>
                  </a:lnTo>
                  <a:lnTo>
                    <a:pt x="94721" y="40197"/>
                  </a:lnTo>
                  <a:lnTo>
                    <a:pt x="94741" y="40158"/>
                  </a:lnTo>
                  <a:lnTo>
                    <a:pt x="94781" y="40098"/>
                  </a:lnTo>
                  <a:lnTo>
                    <a:pt x="94821" y="40078"/>
                  </a:lnTo>
                  <a:lnTo>
                    <a:pt x="94860" y="40058"/>
                  </a:lnTo>
                  <a:close/>
                  <a:moveTo>
                    <a:pt x="93094" y="40058"/>
                  </a:moveTo>
                  <a:lnTo>
                    <a:pt x="93174" y="40098"/>
                  </a:lnTo>
                  <a:lnTo>
                    <a:pt x="93293" y="40197"/>
                  </a:lnTo>
                  <a:lnTo>
                    <a:pt x="93392" y="40336"/>
                  </a:lnTo>
                  <a:lnTo>
                    <a:pt x="93412" y="40396"/>
                  </a:lnTo>
                  <a:lnTo>
                    <a:pt x="93432" y="40455"/>
                  </a:lnTo>
                  <a:lnTo>
                    <a:pt x="93412" y="40515"/>
                  </a:lnTo>
                  <a:lnTo>
                    <a:pt x="93392" y="40574"/>
                  </a:lnTo>
                  <a:lnTo>
                    <a:pt x="93293" y="40713"/>
                  </a:lnTo>
                  <a:lnTo>
                    <a:pt x="93154" y="40812"/>
                  </a:lnTo>
                  <a:lnTo>
                    <a:pt x="93094" y="40832"/>
                  </a:lnTo>
                  <a:lnTo>
                    <a:pt x="93035" y="40852"/>
                  </a:lnTo>
                  <a:lnTo>
                    <a:pt x="92975" y="40832"/>
                  </a:lnTo>
                  <a:lnTo>
                    <a:pt x="92896" y="40793"/>
                  </a:lnTo>
                  <a:lnTo>
                    <a:pt x="92777" y="40693"/>
                  </a:lnTo>
                  <a:lnTo>
                    <a:pt x="92678" y="40574"/>
                  </a:lnTo>
                  <a:lnTo>
                    <a:pt x="92658" y="40495"/>
                  </a:lnTo>
                  <a:lnTo>
                    <a:pt x="92638" y="40435"/>
                  </a:lnTo>
                  <a:lnTo>
                    <a:pt x="92658" y="40376"/>
                  </a:lnTo>
                  <a:lnTo>
                    <a:pt x="92678" y="40316"/>
                  </a:lnTo>
                  <a:lnTo>
                    <a:pt x="92777" y="40197"/>
                  </a:lnTo>
                  <a:lnTo>
                    <a:pt x="92916" y="40098"/>
                  </a:lnTo>
                  <a:lnTo>
                    <a:pt x="92975" y="40058"/>
                  </a:lnTo>
                  <a:close/>
                  <a:moveTo>
                    <a:pt x="53750" y="40058"/>
                  </a:moveTo>
                  <a:lnTo>
                    <a:pt x="53849" y="40078"/>
                  </a:lnTo>
                  <a:lnTo>
                    <a:pt x="53928" y="40118"/>
                  </a:lnTo>
                  <a:lnTo>
                    <a:pt x="53988" y="40177"/>
                  </a:lnTo>
                  <a:lnTo>
                    <a:pt x="54067" y="40237"/>
                  </a:lnTo>
                  <a:lnTo>
                    <a:pt x="54107" y="40316"/>
                  </a:lnTo>
                  <a:lnTo>
                    <a:pt x="54127" y="40416"/>
                  </a:lnTo>
                  <a:lnTo>
                    <a:pt x="54147" y="40535"/>
                  </a:lnTo>
                  <a:lnTo>
                    <a:pt x="54127" y="40634"/>
                  </a:lnTo>
                  <a:lnTo>
                    <a:pt x="54107" y="40733"/>
                  </a:lnTo>
                  <a:lnTo>
                    <a:pt x="54067" y="40812"/>
                  </a:lnTo>
                  <a:lnTo>
                    <a:pt x="54008" y="40872"/>
                  </a:lnTo>
                  <a:lnTo>
                    <a:pt x="53928" y="40931"/>
                  </a:lnTo>
                  <a:lnTo>
                    <a:pt x="53849" y="40971"/>
                  </a:lnTo>
                  <a:lnTo>
                    <a:pt x="53750" y="40991"/>
                  </a:lnTo>
                  <a:lnTo>
                    <a:pt x="53591" y="40991"/>
                  </a:lnTo>
                  <a:lnTo>
                    <a:pt x="53492" y="40971"/>
                  </a:lnTo>
                  <a:lnTo>
                    <a:pt x="53412" y="40931"/>
                  </a:lnTo>
                  <a:lnTo>
                    <a:pt x="53353" y="40872"/>
                  </a:lnTo>
                  <a:lnTo>
                    <a:pt x="53274" y="40812"/>
                  </a:lnTo>
                  <a:lnTo>
                    <a:pt x="53234" y="40733"/>
                  </a:lnTo>
                  <a:lnTo>
                    <a:pt x="53214" y="40634"/>
                  </a:lnTo>
                  <a:lnTo>
                    <a:pt x="53194" y="40535"/>
                  </a:lnTo>
                  <a:lnTo>
                    <a:pt x="53214" y="40416"/>
                  </a:lnTo>
                  <a:lnTo>
                    <a:pt x="53234" y="40316"/>
                  </a:lnTo>
                  <a:lnTo>
                    <a:pt x="53274" y="40237"/>
                  </a:lnTo>
                  <a:lnTo>
                    <a:pt x="53333" y="40177"/>
                  </a:lnTo>
                  <a:lnTo>
                    <a:pt x="53412" y="40118"/>
                  </a:lnTo>
                  <a:lnTo>
                    <a:pt x="53492" y="40078"/>
                  </a:lnTo>
                  <a:lnTo>
                    <a:pt x="53591" y="40058"/>
                  </a:lnTo>
                  <a:close/>
                  <a:moveTo>
                    <a:pt x="51766" y="40455"/>
                  </a:moveTo>
                  <a:lnTo>
                    <a:pt x="51845" y="40475"/>
                  </a:lnTo>
                  <a:lnTo>
                    <a:pt x="51924" y="40535"/>
                  </a:lnTo>
                  <a:lnTo>
                    <a:pt x="52004" y="40614"/>
                  </a:lnTo>
                  <a:lnTo>
                    <a:pt x="52063" y="40693"/>
                  </a:lnTo>
                  <a:lnTo>
                    <a:pt x="52083" y="40753"/>
                  </a:lnTo>
                  <a:lnTo>
                    <a:pt x="52083" y="40793"/>
                  </a:lnTo>
                  <a:lnTo>
                    <a:pt x="52043" y="40872"/>
                  </a:lnTo>
                  <a:lnTo>
                    <a:pt x="51964" y="40971"/>
                  </a:lnTo>
                  <a:lnTo>
                    <a:pt x="51865" y="41050"/>
                  </a:lnTo>
                  <a:lnTo>
                    <a:pt x="51805" y="41070"/>
                  </a:lnTo>
                  <a:lnTo>
                    <a:pt x="51726" y="41070"/>
                  </a:lnTo>
                  <a:lnTo>
                    <a:pt x="51666" y="41050"/>
                  </a:lnTo>
                  <a:lnTo>
                    <a:pt x="51567" y="40971"/>
                  </a:lnTo>
                  <a:lnTo>
                    <a:pt x="51488" y="40852"/>
                  </a:lnTo>
                  <a:lnTo>
                    <a:pt x="51448" y="40812"/>
                  </a:lnTo>
                  <a:lnTo>
                    <a:pt x="51448" y="40753"/>
                  </a:lnTo>
                  <a:lnTo>
                    <a:pt x="51468" y="40693"/>
                  </a:lnTo>
                  <a:lnTo>
                    <a:pt x="51488" y="40634"/>
                  </a:lnTo>
                  <a:lnTo>
                    <a:pt x="51547" y="40574"/>
                  </a:lnTo>
                  <a:lnTo>
                    <a:pt x="51587" y="40515"/>
                  </a:lnTo>
                  <a:lnTo>
                    <a:pt x="51647" y="40495"/>
                  </a:lnTo>
                  <a:lnTo>
                    <a:pt x="51706" y="40455"/>
                  </a:lnTo>
                  <a:close/>
                  <a:moveTo>
                    <a:pt x="91170" y="40138"/>
                  </a:moveTo>
                  <a:lnTo>
                    <a:pt x="91289" y="40177"/>
                  </a:lnTo>
                  <a:lnTo>
                    <a:pt x="91408" y="40237"/>
                  </a:lnTo>
                  <a:lnTo>
                    <a:pt x="91487" y="40316"/>
                  </a:lnTo>
                  <a:lnTo>
                    <a:pt x="91547" y="40376"/>
                  </a:lnTo>
                  <a:lnTo>
                    <a:pt x="91586" y="40455"/>
                  </a:lnTo>
                  <a:lnTo>
                    <a:pt x="91626" y="40554"/>
                  </a:lnTo>
                  <a:lnTo>
                    <a:pt x="91646" y="40654"/>
                  </a:lnTo>
                  <a:lnTo>
                    <a:pt x="91686" y="40674"/>
                  </a:lnTo>
                  <a:lnTo>
                    <a:pt x="91686" y="40693"/>
                  </a:lnTo>
                  <a:lnTo>
                    <a:pt x="91666" y="40713"/>
                  </a:lnTo>
                  <a:lnTo>
                    <a:pt x="91646" y="40733"/>
                  </a:lnTo>
                  <a:lnTo>
                    <a:pt x="91586" y="40912"/>
                  </a:lnTo>
                  <a:lnTo>
                    <a:pt x="91527" y="41031"/>
                  </a:lnTo>
                  <a:lnTo>
                    <a:pt x="91467" y="41090"/>
                  </a:lnTo>
                  <a:lnTo>
                    <a:pt x="91388" y="41130"/>
                  </a:lnTo>
                  <a:lnTo>
                    <a:pt x="91289" y="41170"/>
                  </a:lnTo>
                  <a:lnTo>
                    <a:pt x="91190" y="41209"/>
                  </a:lnTo>
                  <a:lnTo>
                    <a:pt x="91170" y="41229"/>
                  </a:lnTo>
                  <a:lnTo>
                    <a:pt x="91150" y="41249"/>
                  </a:lnTo>
                  <a:lnTo>
                    <a:pt x="91110" y="41229"/>
                  </a:lnTo>
                  <a:lnTo>
                    <a:pt x="91090" y="41209"/>
                  </a:lnTo>
                  <a:lnTo>
                    <a:pt x="91011" y="41189"/>
                  </a:lnTo>
                  <a:lnTo>
                    <a:pt x="90932" y="41170"/>
                  </a:lnTo>
                  <a:lnTo>
                    <a:pt x="90793" y="41090"/>
                  </a:lnTo>
                  <a:lnTo>
                    <a:pt x="90713" y="41031"/>
                  </a:lnTo>
                  <a:lnTo>
                    <a:pt x="90654" y="40951"/>
                  </a:lnTo>
                  <a:lnTo>
                    <a:pt x="90614" y="40852"/>
                  </a:lnTo>
                  <a:lnTo>
                    <a:pt x="90594" y="40753"/>
                  </a:lnTo>
                  <a:lnTo>
                    <a:pt x="90594" y="40654"/>
                  </a:lnTo>
                  <a:lnTo>
                    <a:pt x="90614" y="40554"/>
                  </a:lnTo>
                  <a:lnTo>
                    <a:pt x="90694" y="40396"/>
                  </a:lnTo>
                  <a:lnTo>
                    <a:pt x="90773" y="40297"/>
                  </a:lnTo>
                  <a:lnTo>
                    <a:pt x="90833" y="40257"/>
                  </a:lnTo>
                  <a:lnTo>
                    <a:pt x="90912" y="40237"/>
                  </a:lnTo>
                  <a:lnTo>
                    <a:pt x="91011" y="40197"/>
                  </a:lnTo>
                  <a:lnTo>
                    <a:pt x="91090" y="40138"/>
                  </a:lnTo>
                  <a:close/>
                  <a:moveTo>
                    <a:pt x="94225" y="41150"/>
                  </a:moveTo>
                  <a:lnTo>
                    <a:pt x="94225" y="41467"/>
                  </a:lnTo>
                  <a:lnTo>
                    <a:pt x="94067" y="41467"/>
                  </a:lnTo>
                  <a:lnTo>
                    <a:pt x="93967" y="41487"/>
                  </a:lnTo>
                  <a:lnTo>
                    <a:pt x="93928" y="41467"/>
                  </a:lnTo>
                  <a:lnTo>
                    <a:pt x="93908" y="41408"/>
                  </a:lnTo>
                  <a:lnTo>
                    <a:pt x="93908" y="41328"/>
                  </a:lnTo>
                  <a:lnTo>
                    <a:pt x="93908" y="41229"/>
                  </a:lnTo>
                  <a:lnTo>
                    <a:pt x="93948" y="41189"/>
                  </a:lnTo>
                  <a:lnTo>
                    <a:pt x="94007" y="41150"/>
                  </a:lnTo>
                  <a:close/>
                  <a:moveTo>
                    <a:pt x="54821" y="40773"/>
                  </a:moveTo>
                  <a:lnTo>
                    <a:pt x="54920" y="40812"/>
                  </a:lnTo>
                  <a:lnTo>
                    <a:pt x="55000" y="40872"/>
                  </a:lnTo>
                  <a:lnTo>
                    <a:pt x="55099" y="40951"/>
                  </a:lnTo>
                  <a:lnTo>
                    <a:pt x="55158" y="41031"/>
                  </a:lnTo>
                  <a:lnTo>
                    <a:pt x="55218" y="41130"/>
                  </a:lnTo>
                  <a:lnTo>
                    <a:pt x="55258" y="41229"/>
                  </a:lnTo>
                  <a:lnTo>
                    <a:pt x="55258" y="41328"/>
                  </a:lnTo>
                  <a:lnTo>
                    <a:pt x="55238" y="41447"/>
                  </a:lnTo>
                  <a:lnTo>
                    <a:pt x="55198" y="41547"/>
                  </a:lnTo>
                  <a:lnTo>
                    <a:pt x="55139" y="41626"/>
                  </a:lnTo>
                  <a:lnTo>
                    <a:pt x="55059" y="41725"/>
                  </a:lnTo>
                  <a:lnTo>
                    <a:pt x="54980" y="41785"/>
                  </a:lnTo>
                  <a:lnTo>
                    <a:pt x="54881" y="41844"/>
                  </a:lnTo>
                  <a:lnTo>
                    <a:pt x="54781" y="41864"/>
                  </a:lnTo>
                  <a:lnTo>
                    <a:pt x="54682" y="41864"/>
                  </a:lnTo>
                  <a:lnTo>
                    <a:pt x="54563" y="41844"/>
                  </a:lnTo>
                  <a:lnTo>
                    <a:pt x="54464" y="41804"/>
                  </a:lnTo>
                  <a:lnTo>
                    <a:pt x="54385" y="41745"/>
                  </a:lnTo>
                  <a:lnTo>
                    <a:pt x="54305" y="41666"/>
                  </a:lnTo>
                  <a:lnTo>
                    <a:pt x="54226" y="41586"/>
                  </a:lnTo>
                  <a:lnTo>
                    <a:pt x="54186" y="41487"/>
                  </a:lnTo>
                  <a:lnTo>
                    <a:pt x="54147" y="41388"/>
                  </a:lnTo>
                  <a:lnTo>
                    <a:pt x="54147" y="41289"/>
                  </a:lnTo>
                  <a:lnTo>
                    <a:pt x="54166" y="41189"/>
                  </a:lnTo>
                  <a:lnTo>
                    <a:pt x="54206" y="41090"/>
                  </a:lnTo>
                  <a:lnTo>
                    <a:pt x="54266" y="41011"/>
                  </a:lnTo>
                  <a:lnTo>
                    <a:pt x="54345" y="40931"/>
                  </a:lnTo>
                  <a:lnTo>
                    <a:pt x="54424" y="40852"/>
                  </a:lnTo>
                  <a:lnTo>
                    <a:pt x="54523" y="40812"/>
                  </a:lnTo>
                  <a:lnTo>
                    <a:pt x="54603" y="40773"/>
                  </a:lnTo>
                  <a:close/>
                  <a:moveTo>
                    <a:pt x="52936" y="41170"/>
                  </a:moveTo>
                  <a:lnTo>
                    <a:pt x="52996" y="41209"/>
                  </a:lnTo>
                  <a:lnTo>
                    <a:pt x="53135" y="41308"/>
                  </a:lnTo>
                  <a:lnTo>
                    <a:pt x="53234" y="41427"/>
                  </a:lnTo>
                  <a:lnTo>
                    <a:pt x="53254" y="41507"/>
                  </a:lnTo>
                  <a:lnTo>
                    <a:pt x="53274" y="41566"/>
                  </a:lnTo>
                  <a:lnTo>
                    <a:pt x="53254" y="41626"/>
                  </a:lnTo>
                  <a:lnTo>
                    <a:pt x="53234" y="41685"/>
                  </a:lnTo>
                  <a:lnTo>
                    <a:pt x="53135" y="41804"/>
                  </a:lnTo>
                  <a:lnTo>
                    <a:pt x="52996" y="41904"/>
                  </a:lnTo>
                  <a:lnTo>
                    <a:pt x="52936" y="41943"/>
                  </a:lnTo>
                  <a:lnTo>
                    <a:pt x="52877" y="41963"/>
                  </a:lnTo>
                  <a:lnTo>
                    <a:pt x="52817" y="41943"/>
                  </a:lnTo>
                  <a:lnTo>
                    <a:pt x="52758" y="41904"/>
                  </a:lnTo>
                  <a:lnTo>
                    <a:pt x="52619" y="41804"/>
                  </a:lnTo>
                  <a:lnTo>
                    <a:pt x="52520" y="41685"/>
                  </a:lnTo>
                  <a:lnTo>
                    <a:pt x="52500" y="41626"/>
                  </a:lnTo>
                  <a:lnTo>
                    <a:pt x="52480" y="41566"/>
                  </a:lnTo>
                  <a:lnTo>
                    <a:pt x="52500" y="41507"/>
                  </a:lnTo>
                  <a:lnTo>
                    <a:pt x="52520" y="41427"/>
                  </a:lnTo>
                  <a:lnTo>
                    <a:pt x="52619" y="41308"/>
                  </a:lnTo>
                  <a:lnTo>
                    <a:pt x="52758" y="41209"/>
                  </a:lnTo>
                  <a:lnTo>
                    <a:pt x="52817" y="41170"/>
                  </a:lnTo>
                  <a:close/>
                  <a:moveTo>
                    <a:pt x="92221" y="41170"/>
                  </a:moveTo>
                  <a:lnTo>
                    <a:pt x="92281" y="41189"/>
                  </a:lnTo>
                  <a:lnTo>
                    <a:pt x="92360" y="41229"/>
                  </a:lnTo>
                  <a:lnTo>
                    <a:pt x="92420" y="41289"/>
                  </a:lnTo>
                  <a:lnTo>
                    <a:pt x="92479" y="41348"/>
                  </a:lnTo>
                  <a:lnTo>
                    <a:pt x="92519" y="41408"/>
                  </a:lnTo>
                  <a:lnTo>
                    <a:pt x="92539" y="41467"/>
                  </a:lnTo>
                  <a:lnTo>
                    <a:pt x="92559" y="41547"/>
                  </a:lnTo>
                  <a:lnTo>
                    <a:pt x="92559" y="41606"/>
                  </a:lnTo>
                  <a:lnTo>
                    <a:pt x="92519" y="41685"/>
                  </a:lnTo>
                  <a:lnTo>
                    <a:pt x="92499" y="41745"/>
                  </a:lnTo>
                  <a:lnTo>
                    <a:pt x="92440" y="41804"/>
                  </a:lnTo>
                  <a:lnTo>
                    <a:pt x="92380" y="41864"/>
                  </a:lnTo>
                  <a:lnTo>
                    <a:pt x="92321" y="41904"/>
                  </a:lnTo>
                  <a:lnTo>
                    <a:pt x="92241" y="41943"/>
                  </a:lnTo>
                  <a:lnTo>
                    <a:pt x="92182" y="41963"/>
                  </a:lnTo>
                  <a:lnTo>
                    <a:pt x="92102" y="41943"/>
                  </a:lnTo>
                  <a:lnTo>
                    <a:pt x="92043" y="41923"/>
                  </a:lnTo>
                  <a:lnTo>
                    <a:pt x="91963" y="41884"/>
                  </a:lnTo>
                  <a:lnTo>
                    <a:pt x="91904" y="41844"/>
                  </a:lnTo>
                  <a:lnTo>
                    <a:pt x="91844" y="41785"/>
                  </a:lnTo>
                  <a:lnTo>
                    <a:pt x="91805" y="41705"/>
                  </a:lnTo>
                  <a:lnTo>
                    <a:pt x="91785" y="41646"/>
                  </a:lnTo>
                  <a:lnTo>
                    <a:pt x="91765" y="41566"/>
                  </a:lnTo>
                  <a:lnTo>
                    <a:pt x="91765" y="41507"/>
                  </a:lnTo>
                  <a:lnTo>
                    <a:pt x="91805" y="41427"/>
                  </a:lnTo>
                  <a:lnTo>
                    <a:pt x="91825" y="41368"/>
                  </a:lnTo>
                  <a:lnTo>
                    <a:pt x="91884" y="41308"/>
                  </a:lnTo>
                  <a:lnTo>
                    <a:pt x="91944" y="41249"/>
                  </a:lnTo>
                  <a:lnTo>
                    <a:pt x="92003" y="41209"/>
                  </a:lnTo>
                  <a:lnTo>
                    <a:pt x="92082" y="41170"/>
                  </a:lnTo>
                  <a:close/>
                  <a:moveTo>
                    <a:pt x="90257" y="41229"/>
                  </a:moveTo>
                  <a:lnTo>
                    <a:pt x="90277" y="41249"/>
                  </a:lnTo>
                  <a:lnTo>
                    <a:pt x="90297" y="41269"/>
                  </a:lnTo>
                  <a:lnTo>
                    <a:pt x="90396" y="41289"/>
                  </a:lnTo>
                  <a:lnTo>
                    <a:pt x="90495" y="41308"/>
                  </a:lnTo>
                  <a:lnTo>
                    <a:pt x="90575" y="41368"/>
                  </a:lnTo>
                  <a:lnTo>
                    <a:pt x="90634" y="41427"/>
                  </a:lnTo>
                  <a:lnTo>
                    <a:pt x="90694" y="41507"/>
                  </a:lnTo>
                  <a:lnTo>
                    <a:pt x="90733" y="41586"/>
                  </a:lnTo>
                  <a:lnTo>
                    <a:pt x="90773" y="41685"/>
                  </a:lnTo>
                  <a:lnTo>
                    <a:pt x="90793" y="41765"/>
                  </a:lnTo>
                  <a:lnTo>
                    <a:pt x="90793" y="41864"/>
                  </a:lnTo>
                  <a:lnTo>
                    <a:pt x="90773" y="41963"/>
                  </a:lnTo>
                  <a:lnTo>
                    <a:pt x="90733" y="42062"/>
                  </a:lnTo>
                  <a:lnTo>
                    <a:pt x="90694" y="42142"/>
                  </a:lnTo>
                  <a:lnTo>
                    <a:pt x="90594" y="42201"/>
                  </a:lnTo>
                  <a:lnTo>
                    <a:pt x="90475" y="42281"/>
                  </a:lnTo>
                  <a:lnTo>
                    <a:pt x="90336" y="42340"/>
                  </a:lnTo>
                  <a:lnTo>
                    <a:pt x="90237" y="42360"/>
                  </a:lnTo>
                  <a:lnTo>
                    <a:pt x="90059" y="42261"/>
                  </a:lnTo>
                  <a:lnTo>
                    <a:pt x="89940" y="42221"/>
                  </a:lnTo>
                  <a:lnTo>
                    <a:pt x="89900" y="42201"/>
                  </a:lnTo>
                  <a:lnTo>
                    <a:pt x="89860" y="42162"/>
                  </a:lnTo>
                  <a:lnTo>
                    <a:pt x="89821" y="42122"/>
                  </a:lnTo>
                  <a:lnTo>
                    <a:pt x="89801" y="42062"/>
                  </a:lnTo>
                  <a:lnTo>
                    <a:pt x="89781" y="41943"/>
                  </a:lnTo>
                  <a:lnTo>
                    <a:pt x="89741" y="41844"/>
                  </a:lnTo>
                  <a:lnTo>
                    <a:pt x="89721" y="41824"/>
                  </a:lnTo>
                  <a:lnTo>
                    <a:pt x="89702" y="41804"/>
                  </a:lnTo>
                  <a:lnTo>
                    <a:pt x="89702" y="41785"/>
                  </a:lnTo>
                  <a:lnTo>
                    <a:pt x="89741" y="41765"/>
                  </a:lnTo>
                  <a:lnTo>
                    <a:pt x="89781" y="41586"/>
                  </a:lnTo>
                  <a:lnTo>
                    <a:pt x="89801" y="41507"/>
                  </a:lnTo>
                  <a:lnTo>
                    <a:pt x="89860" y="41427"/>
                  </a:lnTo>
                  <a:lnTo>
                    <a:pt x="89900" y="41388"/>
                  </a:lnTo>
                  <a:lnTo>
                    <a:pt x="89979" y="41348"/>
                  </a:lnTo>
                  <a:lnTo>
                    <a:pt x="90118" y="41308"/>
                  </a:lnTo>
                  <a:lnTo>
                    <a:pt x="90198" y="41269"/>
                  </a:lnTo>
                  <a:lnTo>
                    <a:pt x="90217" y="41249"/>
                  </a:lnTo>
                  <a:lnTo>
                    <a:pt x="90257" y="41229"/>
                  </a:lnTo>
                  <a:close/>
                  <a:moveTo>
                    <a:pt x="93372" y="42181"/>
                  </a:moveTo>
                  <a:lnTo>
                    <a:pt x="93412" y="42201"/>
                  </a:lnTo>
                  <a:lnTo>
                    <a:pt x="93432" y="42261"/>
                  </a:lnTo>
                  <a:lnTo>
                    <a:pt x="93432" y="42340"/>
                  </a:lnTo>
                  <a:lnTo>
                    <a:pt x="93432" y="42499"/>
                  </a:lnTo>
                  <a:lnTo>
                    <a:pt x="93134" y="42499"/>
                  </a:lnTo>
                  <a:lnTo>
                    <a:pt x="93114" y="42439"/>
                  </a:lnTo>
                  <a:lnTo>
                    <a:pt x="93114" y="42360"/>
                  </a:lnTo>
                  <a:lnTo>
                    <a:pt x="93114" y="42201"/>
                  </a:lnTo>
                  <a:lnTo>
                    <a:pt x="93273" y="42201"/>
                  </a:lnTo>
                  <a:lnTo>
                    <a:pt x="93372" y="42181"/>
                  </a:lnTo>
                  <a:close/>
                  <a:moveTo>
                    <a:pt x="52004" y="42459"/>
                  </a:moveTo>
                  <a:lnTo>
                    <a:pt x="52083" y="42479"/>
                  </a:lnTo>
                  <a:lnTo>
                    <a:pt x="52202" y="42578"/>
                  </a:lnTo>
                  <a:lnTo>
                    <a:pt x="52123" y="42677"/>
                  </a:lnTo>
                  <a:lnTo>
                    <a:pt x="52063" y="42717"/>
                  </a:lnTo>
                  <a:lnTo>
                    <a:pt x="52024" y="42737"/>
                  </a:lnTo>
                  <a:lnTo>
                    <a:pt x="51944" y="42697"/>
                  </a:lnTo>
                  <a:lnTo>
                    <a:pt x="51885" y="42618"/>
                  </a:lnTo>
                  <a:lnTo>
                    <a:pt x="51865" y="42578"/>
                  </a:lnTo>
                  <a:lnTo>
                    <a:pt x="51865" y="42558"/>
                  </a:lnTo>
                  <a:lnTo>
                    <a:pt x="51885" y="42519"/>
                  </a:lnTo>
                  <a:lnTo>
                    <a:pt x="51924" y="42499"/>
                  </a:lnTo>
                  <a:lnTo>
                    <a:pt x="52004" y="42459"/>
                  </a:lnTo>
                  <a:close/>
                  <a:moveTo>
                    <a:pt x="54027" y="41963"/>
                  </a:moveTo>
                  <a:lnTo>
                    <a:pt x="54107" y="41983"/>
                  </a:lnTo>
                  <a:lnTo>
                    <a:pt x="54166" y="42023"/>
                  </a:lnTo>
                  <a:lnTo>
                    <a:pt x="54226" y="42082"/>
                  </a:lnTo>
                  <a:lnTo>
                    <a:pt x="54266" y="42142"/>
                  </a:lnTo>
                  <a:lnTo>
                    <a:pt x="54285" y="42221"/>
                  </a:lnTo>
                  <a:lnTo>
                    <a:pt x="54305" y="42320"/>
                  </a:lnTo>
                  <a:lnTo>
                    <a:pt x="54285" y="42479"/>
                  </a:lnTo>
                  <a:lnTo>
                    <a:pt x="54266" y="42558"/>
                  </a:lnTo>
                  <a:lnTo>
                    <a:pt x="54226" y="42618"/>
                  </a:lnTo>
                  <a:lnTo>
                    <a:pt x="54186" y="42677"/>
                  </a:lnTo>
                  <a:lnTo>
                    <a:pt x="54127" y="42717"/>
                  </a:lnTo>
                  <a:lnTo>
                    <a:pt x="54047" y="42737"/>
                  </a:lnTo>
                  <a:lnTo>
                    <a:pt x="53948" y="42757"/>
                  </a:lnTo>
                  <a:lnTo>
                    <a:pt x="53869" y="42737"/>
                  </a:lnTo>
                  <a:lnTo>
                    <a:pt x="53770" y="42737"/>
                  </a:lnTo>
                  <a:lnTo>
                    <a:pt x="53690" y="42717"/>
                  </a:lnTo>
                  <a:lnTo>
                    <a:pt x="53631" y="42677"/>
                  </a:lnTo>
                  <a:lnTo>
                    <a:pt x="53591" y="42618"/>
                  </a:lnTo>
                  <a:lnTo>
                    <a:pt x="53551" y="42558"/>
                  </a:lnTo>
                  <a:lnTo>
                    <a:pt x="53512" y="42479"/>
                  </a:lnTo>
                  <a:lnTo>
                    <a:pt x="53512" y="42380"/>
                  </a:lnTo>
                  <a:lnTo>
                    <a:pt x="53531" y="42201"/>
                  </a:lnTo>
                  <a:lnTo>
                    <a:pt x="53551" y="42142"/>
                  </a:lnTo>
                  <a:lnTo>
                    <a:pt x="53571" y="42082"/>
                  </a:lnTo>
                  <a:lnTo>
                    <a:pt x="53631" y="42023"/>
                  </a:lnTo>
                  <a:lnTo>
                    <a:pt x="53690" y="42003"/>
                  </a:lnTo>
                  <a:lnTo>
                    <a:pt x="53770" y="41963"/>
                  </a:lnTo>
                  <a:close/>
                  <a:moveTo>
                    <a:pt x="55793" y="41626"/>
                  </a:moveTo>
                  <a:lnTo>
                    <a:pt x="55893" y="41646"/>
                  </a:lnTo>
                  <a:lnTo>
                    <a:pt x="55992" y="41666"/>
                  </a:lnTo>
                  <a:lnTo>
                    <a:pt x="56091" y="41725"/>
                  </a:lnTo>
                  <a:lnTo>
                    <a:pt x="56190" y="41785"/>
                  </a:lnTo>
                  <a:lnTo>
                    <a:pt x="56269" y="41864"/>
                  </a:lnTo>
                  <a:lnTo>
                    <a:pt x="56329" y="41963"/>
                  </a:lnTo>
                  <a:lnTo>
                    <a:pt x="56369" y="42062"/>
                  </a:lnTo>
                  <a:lnTo>
                    <a:pt x="56369" y="42181"/>
                  </a:lnTo>
                  <a:lnTo>
                    <a:pt x="56369" y="42281"/>
                  </a:lnTo>
                  <a:lnTo>
                    <a:pt x="56329" y="42380"/>
                  </a:lnTo>
                  <a:lnTo>
                    <a:pt x="56269" y="42479"/>
                  </a:lnTo>
                  <a:lnTo>
                    <a:pt x="56190" y="42578"/>
                  </a:lnTo>
                  <a:lnTo>
                    <a:pt x="56111" y="42638"/>
                  </a:lnTo>
                  <a:lnTo>
                    <a:pt x="56012" y="42697"/>
                  </a:lnTo>
                  <a:lnTo>
                    <a:pt x="55912" y="42737"/>
                  </a:lnTo>
                  <a:lnTo>
                    <a:pt x="55793" y="42757"/>
                  </a:lnTo>
                  <a:lnTo>
                    <a:pt x="55694" y="42757"/>
                  </a:lnTo>
                  <a:lnTo>
                    <a:pt x="55595" y="42737"/>
                  </a:lnTo>
                  <a:lnTo>
                    <a:pt x="55496" y="42658"/>
                  </a:lnTo>
                  <a:lnTo>
                    <a:pt x="55396" y="42558"/>
                  </a:lnTo>
                  <a:lnTo>
                    <a:pt x="55337" y="42459"/>
                  </a:lnTo>
                  <a:lnTo>
                    <a:pt x="55277" y="42340"/>
                  </a:lnTo>
                  <a:lnTo>
                    <a:pt x="55258" y="42241"/>
                  </a:lnTo>
                  <a:lnTo>
                    <a:pt x="55258" y="42142"/>
                  </a:lnTo>
                  <a:lnTo>
                    <a:pt x="55277" y="42043"/>
                  </a:lnTo>
                  <a:lnTo>
                    <a:pt x="55317" y="41963"/>
                  </a:lnTo>
                  <a:lnTo>
                    <a:pt x="55377" y="41864"/>
                  </a:lnTo>
                  <a:lnTo>
                    <a:pt x="55436" y="41804"/>
                  </a:lnTo>
                  <a:lnTo>
                    <a:pt x="55516" y="41725"/>
                  </a:lnTo>
                  <a:lnTo>
                    <a:pt x="55595" y="41685"/>
                  </a:lnTo>
                  <a:lnTo>
                    <a:pt x="55694" y="41646"/>
                  </a:lnTo>
                  <a:lnTo>
                    <a:pt x="55793" y="41626"/>
                  </a:lnTo>
                  <a:close/>
                  <a:moveTo>
                    <a:pt x="91428" y="42201"/>
                  </a:moveTo>
                  <a:lnTo>
                    <a:pt x="91507" y="42221"/>
                  </a:lnTo>
                  <a:lnTo>
                    <a:pt x="91586" y="42261"/>
                  </a:lnTo>
                  <a:lnTo>
                    <a:pt x="91646" y="42300"/>
                  </a:lnTo>
                  <a:lnTo>
                    <a:pt x="91686" y="42360"/>
                  </a:lnTo>
                  <a:lnTo>
                    <a:pt x="91725" y="42419"/>
                  </a:lnTo>
                  <a:lnTo>
                    <a:pt x="91745" y="42499"/>
                  </a:lnTo>
                  <a:lnTo>
                    <a:pt x="91745" y="42578"/>
                  </a:lnTo>
                  <a:lnTo>
                    <a:pt x="91745" y="42638"/>
                  </a:lnTo>
                  <a:lnTo>
                    <a:pt x="91725" y="42717"/>
                  </a:lnTo>
                  <a:lnTo>
                    <a:pt x="91706" y="42777"/>
                  </a:lnTo>
                  <a:lnTo>
                    <a:pt x="91666" y="42856"/>
                  </a:lnTo>
                  <a:lnTo>
                    <a:pt x="91606" y="42896"/>
                  </a:lnTo>
                  <a:lnTo>
                    <a:pt x="91547" y="42935"/>
                  </a:lnTo>
                  <a:lnTo>
                    <a:pt x="91467" y="42975"/>
                  </a:lnTo>
                  <a:lnTo>
                    <a:pt x="91388" y="42995"/>
                  </a:lnTo>
                  <a:lnTo>
                    <a:pt x="91289" y="42975"/>
                  </a:lnTo>
                  <a:lnTo>
                    <a:pt x="91209" y="42955"/>
                  </a:lnTo>
                  <a:lnTo>
                    <a:pt x="91150" y="42916"/>
                  </a:lnTo>
                  <a:lnTo>
                    <a:pt x="91090" y="42876"/>
                  </a:lnTo>
                  <a:lnTo>
                    <a:pt x="91051" y="42816"/>
                  </a:lnTo>
                  <a:lnTo>
                    <a:pt x="91011" y="42757"/>
                  </a:lnTo>
                  <a:lnTo>
                    <a:pt x="90991" y="42677"/>
                  </a:lnTo>
                  <a:lnTo>
                    <a:pt x="90991" y="42618"/>
                  </a:lnTo>
                  <a:lnTo>
                    <a:pt x="90991" y="42539"/>
                  </a:lnTo>
                  <a:lnTo>
                    <a:pt x="91011" y="42459"/>
                  </a:lnTo>
                  <a:lnTo>
                    <a:pt x="91031" y="42400"/>
                  </a:lnTo>
                  <a:lnTo>
                    <a:pt x="91071" y="42340"/>
                  </a:lnTo>
                  <a:lnTo>
                    <a:pt x="91110" y="42281"/>
                  </a:lnTo>
                  <a:lnTo>
                    <a:pt x="91190" y="42241"/>
                  </a:lnTo>
                  <a:lnTo>
                    <a:pt x="91249" y="42201"/>
                  </a:lnTo>
                  <a:close/>
                  <a:moveTo>
                    <a:pt x="89483" y="42281"/>
                  </a:moveTo>
                  <a:lnTo>
                    <a:pt x="89503" y="42300"/>
                  </a:lnTo>
                  <a:lnTo>
                    <a:pt x="89602" y="42340"/>
                  </a:lnTo>
                  <a:lnTo>
                    <a:pt x="89721" y="42380"/>
                  </a:lnTo>
                  <a:lnTo>
                    <a:pt x="89801" y="42419"/>
                  </a:lnTo>
                  <a:lnTo>
                    <a:pt x="89880" y="42479"/>
                  </a:lnTo>
                  <a:lnTo>
                    <a:pt x="89920" y="42578"/>
                  </a:lnTo>
                  <a:lnTo>
                    <a:pt x="89979" y="42777"/>
                  </a:lnTo>
                  <a:lnTo>
                    <a:pt x="90019" y="42816"/>
                  </a:lnTo>
                  <a:lnTo>
                    <a:pt x="90019" y="42836"/>
                  </a:lnTo>
                  <a:lnTo>
                    <a:pt x="89979" y="42916"/>
                  </a:lnTo>
                  <a:lnTo>
                    <a:pt x="89940" y="43015"/>
                  </a:lnTo>
                  <a:lnTo>
                    <a:pt x="89920" y="43114"/>
                  </a:lnTo>
                  <a:lnTo>
                    <a:pt x="89860" y="43193"/>
                  </a:lnTo>
                  <a:lnTo>
                    <a:pt x="89761" y="43253"/>
                  </a:lnTo>
                  <a:lnTo>
                    <a:pt x="89583" y="43332"/>
                  </a:lnTo>
                  <a:lnTo>
                    <a:pt x="89483" y="43352"/>
                  </a:lnTo>
                  <a:lnTo>
                    <a:pt x="89285" y="43352"/>
                  </a:lnTo>
                  <a:lnTo>
                    <a:pt x="89206" y="43312"/>
                  </a:lnTo>
                  <a:lnTo>
                    <a:pt x="89126" y="43253"/>
                  </a:lnTo>
                  <a:lnTo>
                    <a:pt x="89067" y="43173"/>
                  </a:lnTo>
                  <a:lnTo>
                    <a:pt x="88987" y="43035"/>
                  </a:lnTo>
                  <a:lnTo>
                    <a:pt x="88948" y="42955"/>
                  </a:lnTo>
                  <a:lnTo>
                    <a:pt x="88928" y="42876"/>
                  </a:lnTo>
                  <a:lnTo>
                    <a:pt x="88908" y="42836"/>
                  </a:lnTo>
                  <a:lnTo>
                    <a:pt x="88908" y="42816"/>
                  </a:lnTo>
                  <a:lnTo>
                    <a:pt x="88908" y="42796"/>
                  </a:lnTo>
                  <a:lnTo>
                    <a:pt x="88948" y="42777"/>
                  </a:lnTo>
                  <a:lnTo>
                    <a:pt x="88987" y="42677"/>
                  </a:lnTo>
                  <a:lnTo>
                    <a:pt x="89047" y="42499"/>
                  </a:lnTo>
                  <a:lnTo>
                    <a:pt x="89087" y="42439"/>
                  </a:lnTo>
                  <a:lnTo>
                    <a:pt x="89186" y="42380"/>
                  </a:lnTo>
                  <a:lnTo>
                    <a:pt x="89404" y="42300"/>
                  </a:lnTo>
                  <a:lnTo>
                    <a:pt x="89444" y="42281"/>
                  </a:lnTo>
                  <a:close/>
                  <a:moveTo>
                    <a:pt x="56964" y="42439"/>
                  </a:moveTo>
                  <a:lnTo>
                    <a:pt x="57063" y="42459"/>
                  </a:lnTo>
                  <a:lnTo>
                    <a:pt x="57162" y="42499"/>
                  </a:lnTo>
                  <a:lnTo>
                    <a:pt x="57242" y="42558"/>
                  </a:lnTo>
                  <a:lnTo>
                    <a:pt x="57301" y="42638"/>
                  </a:lnTo>
                  <a:lnTo>
                    <a:pt x="57341" y="42717"/>
                  </a:lnTo>
                  <a:lnTo>
                    <a:pt x="57381" y="42816"/>
                  </a:lnTo>
                  <a:lnTo>
                    <a:pt x="57400" y="42935"/>
                  </a:lnTo>
                  <a:lnTo>
                    <a:pt x="57400" y="43054"/>
                  </a:lnTo>
                  <a:lnTo>
                    <a:pt x="57381" y="43173"/>
                  </a:lnTo>
                  <a:lnTo>
                    <a:pt x="57341" y="43273"/>
                  </a:lnTo>
                  <a:lnTo>
                    <a:pt x="57281" y="43372"/>
                  </a:lnTo>
                  <a:lnTo>
                    <a:pt x="57202" y="43431"/>
                  </a:lnTo>
                  <a:lnTo>
                    <a:pt x="57103" y="43491"/>
                  </a:lnTo>
                  <a:lnTo>
                    <a:pt x="57004" y="43531"/>
                  </a:lnTo>
                  <a:lnTo>
                    <a:pt x="56865" y="43550"/>
                  </a:lnTo>
                  <a:lnTo>
                    <a:pt x="56746" y="43531"/>
                  </a:lnTo>
                  <a:lnTo>
                    <a:pt x="56627" y="43511"/>
                  </a:lnTo>
                  <a:lnTo>
                    <a:pt x="56547" y="43471"/>
                  </a:lnTo>
                  <a:lnTo>
                    <a:pt x="56448" y="43412"/>
                  </a:lnTo>
                  <a:lnTo>
                    <a:pt x="56389" y="43332"/>
                  </a:lnTo>
                  <a:lnTo>
                    <a:pt x="56329" y="43253"/>
                  </a:lnTo>
                  <a:lnTo>
                    <a:pt x="56309" y="43134"/>
                  </a:lnTo>
                  <a:lnTo>
                    <a:pt x="56289" y="43015"/>
                  </a:lnTo>
                  <a:lnTo>
                    <a:pt x="56289" y="42896"/>
                  </a:lnTo>
                  <a:lnTo>
                    <a:pt x="56329" y="42777"/>
                  </a:lnTo>
                  <a:lnTo>
                    <a:pt x="56369" y="42677"/>
                  </a:lnTo>
                  <a:lnTo>
                    <a:pt x="56428" y="42598"/>
                  </a:lnTo>
                  <a:lnTo>
                    <a:pt x="56508" y="42519"/>
                  </a:lnTo>
                  <a:lnTo>
                    <a:pt x="56607" y="42479"/>
                  </a:lnTo>
                  <a:lnTo>
                    <a:pt x="56706" y="42439"/>
                  </a:lnTo>
                  <a:close/>
                  <a:moveTo>
                    <a:pt x="92539" y="43292"/>
                  </a:moveTo>
                  <a:lnTo>
                    <a:pt x="92539" y="43610"/>
                  </a:lnTo>
                  <a:lnTo>
                    <a:pt x="92380" y="43630"/>
                  </a:lnTo>
                  <a:lnTo>
                    <a:pt x="92301" y="43610"/>
                  </a:lnTo>
                  <a:lnTo>
                    <a:pt x="92281" y="43590"/>
                  </a:lnTo>
                  <a:lnTo>
                    <a:pt x="92261" y="43570"/>
                  </a:lnTo>
                  <a:lnTo>
                    <a:pt x="92241" y="43471"/>
                  </a:lnTo>
                  <a:lnTo>
                    <a:pt x="92261" y="43352"/>
                  </a:lnTo>
                  <a:lnTo>
                    <a:pt x="92281" y="43332"/>
                  </a:lnTo>
                  <a:lnTo>
                    <a:pt x="92301" y="43312"/>
                  </a:lnTo>
                  <a:lnTo>
                    <a:pt x="92380" y="43292"/>
                  </a:lnTo>
                  <a:close/>
                  <a:moveTo>
                    <a:pt x="54980" y="42757"/>
                  </a:moveTo>
                  <a:lnTo>
                    <a:pt x="55039" y="42777"/>
                  </a:lnTo>
                  <a:lnTo>
                    <a:pt x="55119" y="42816"/>
                  </a:lnTo>
                  <a:lnTo>
                    <a:pt x="55198" y="42876"/>
                  </a:lnTo>
                  <a:lnTo>
                    <a:pt x="55277" y="42935"/>
                  </a:lnTo>
                  <a:lnTo>
                    <a:pt x="55337" y="43015"/>
                  </a:lnTo>
                  <a:lnTo>
                    <a:pt x="55377" y="43094"/>
                  </a:lnTo>
                  <a:lnTo>
                    <a:pt x="55416" y="43173"/>
                  </a:lnTo>
                  <a:lnTo>
                    <a:pt x="55416" y="43253"/>
                  </a:lnTo>
                  <a:lnTo>
                    <a:pt x="55396" y="43312"/>
                  </a:lnTo>
                  <a:lnTo>
                    <a:pt x="55357" y="43392"/>
                  </a:lnTo>
                  <a:lnTo>
                    <a:pt x="55297" y="43471"/>
                  </a:lnTo>
                  <a:lnTo>
                    <a:pt x="55238" y="43550"/>
                  </a:lnTo>
                  <a:lnTo>
                    <a:pt x="55158" y="43610"/>
                  </a:lnTo>
                  <a:lnTo>
                    <a:pt x="55079" y="43669"/>
                  </a:lnTo>
                  <a:lnTo>
                    <a:pt x="55000" y="43689"/>
                  </a:lnTo>
                  <a:lnTo>
                    <a:pt x="54920" y="43709"/>
                  </a:lnTo>
                  <a:lnTo>
                    <a:pt x="54841" y="43689"/>
                  </a:lnTo>
                  <a:lnTo>
                    <a:pt x="54781" y="43650"/>
                  </a:lnTo>
                  <a:lnTo>
                    <a:pt x="54682" y="43590"/>
                  </a:lnTo>
                  <a:lnTo>
                    <a:pt x="54623" y="43511"/>
                  </a:lnTo>
                  <a:lnTo>
                    <a:pt x="54543" y="43431"/>
                  </a:lnTo>
                  <a:lnTo>
                    <a:pt x="54504" y="43352"/>
                  </a:lnTo>
                  <a:lnTo>
                    <a:pt x="54464" y="43273"/>
                  </a:lnTo>
                  <a:lnTo>
                    <a:pt x="54464" y="43193"/>
                  </a:lnTo>
                  <a:lnTo>
                    <a:pt x="54484" y="43114"/>
                  </a:lnTo>
                  <a:lnTo>
                    <a:pt x="54523" y="43054"/>
                  </a:lnTo>
                  <a:lnTo>
                    <a:pt x="54583" y="42975"/>
                  </a:lnTo>
                  <a:lnTo>
                    <a:pt x="54662" y="42896"/>
                  </a:lnTo>
                  <a:lnTo>
                    <a:pt x="54742" y="42836"/>
                  </a:lnTo>
                  <a:lnTo>
                    <a:pt x="54821" y="42777"/>
                  </a:lnTo>
                  <a:lnTo>
                    <a:pt x="54900" y="42757"/>
                  </a:lnTo>
                  <a:close/>
                  <a:moveTo>
                    <a:pt x="53055" y="43233"/>
                  </a:moveTo>
                  <a:lnTo>
                    <a:pt x="53095" y="43253"/>
                  </a:lnTo>
                  <a:lnTo>
                    <a:pt x="53174" y="43312"/>
                  </a:lnTo>
                  <a:lnTo>
                    <a:pt x="53234" y="43372"/>
                  </a:lnTo>
                  <a:lnTo>
                    <a:pt x="53254" y="43431"/>
                  </a:lnTo>
                  <a:lnTo>
                    <a:pt x="53254" y="43471"/>
                  </a:lnTo>
                  <a:lnTo>
                    <a:pt x="53234" y="43531"/>
                  </a:lnTo>
                  <a:lnTo>
                    <a:pt x="53174" y="43590"/>
                  </a:lnTo>
                  <a:lnTo>
                    <a:pt x="53016" y="43729"/>
                  </a:lnTo>
                  <a:lnTo>
                    <a:pt x="52877" y="43590"/>
                  </a:lnTo>
                  <a:lnTo>
                    <a:pt x="52817" y="43511"/>
                  </a:lnTo>
                  <a:lnTo>
                    <a:pt x="52797" y="43471"/>
                  </a:lnTo>
                  <a:lnTo>
                    <a:pt x="52797" y="43431"/>
                  </a:lnTo>
                  <a:lnTo>
                    <a:pt x="52837" y="43372"/>
                  </a:lnTo>
                  <a:lnTo>
                    <a:pt x="52897" y="43292"/>
                  </a:lnTo>
                  <a:lnTo>
                    <a:pt x="52976" y="43253"/>
                  </a:lnTo>
                  <a:lnTo>
                    <a:pt x="53055" y="43233"/>
                  </a:lnTo>
                  <a:close/>
                  <a:moveTo>
                    <a:pt x="90535" y="43233"/>
                  </a:moveTo>
                  <a:lnTo>
                    <a:pt x="90614" y="43253"/>
                  </a:lnTo>
                  <a:lnTo>
                    <a:pt x="90674" y="43273"/>
                  </a:lnTo>
                  <a:lnTo>
                    <a:pt x="90733" y="43312"/>
                  </a:lnTo>
                  <a:lnTo>
                    <a:pt x="90793" y="43352"/>
                  </a:lnTo>
                  <a:lnTo>
                    <a:pt x="90833" y="43412"/>
                  </a:lnTo>
                  <a:lnTo>
                    <a:pt x="90872" y="43491"/>
                  </a:lnTo>
                  <a:lnTo>
                    <a:pt x="90892" y="43570"/>
                  </a:lnTo>
                  <a:lnTo>
                    <a:pt x="90892" y="43650"/>
                  </a:lnTo>
                  <a:lnTo>
                    <a:pt x="90872" y="43749"/>
                  </a:lnTo>
                  <a:lnTo>
                    <a:pt x="90833" y="43828"/>
                  </a:lnTo>
                  <a:lnTo>
                    <a:pt x="90793" y="43888"/>
                  </a:lnTo>
                  <a:lnTo>
                    <a:pt x="90733" y="43927"/>
                  </a:lnTo>
                  <a:lnTo>
                    <a:pt x="90674" y="43967"/>
                  </a:lnTo>
                  <a:lnTo>
                    <a:pt x="90594" y="43987"/>
                  </a:lnTo>
                  <a:lnTo>
                    <a:pt x="90535" y="44007"/>
                  </a:lnTo>
                  <a:lnTo>
                    <a:pt x="90456" y="44007"/>
                  </a:lnTo>
                  <a:lnTo>
                    <a:pt x="90376" y="43987"/>
                  </a:lnTo>
                  <a:lnTo>
                    <a:pt x="90317" y="43967"/>
                  </a:lnTo>
                  <a:lnTo>
                    <a:pt x="90257" y="43927"/>
                  </a:lnTo>
                  <a:lnTo>
                    <a:pt x="90198" y="43888"/>
                  </a:lnTo>
                  <a:lnTo>
                    <a:pt x="90158" y="43828"/>
                  </a:lnTo>
                  <a:lnTo>
                    <a:pt x="90118" y="43769"/>
                  </a:lnTo>
                  <a:lnTo>
                    <a:pt x="90098" y="43689"/>
                  </a:lnTo>
                  <a:lnTo>
                    <a:pt x="90098" y="43590"/>
                  </a:lnTo>
                  <a:lnTo>
                    <a:pt x="90118" y="43511"/>
                  </a:lnTo>
                  <a:lnTo>
                    <a:pt x="90158" y="43431"/>
                  </a:lnTo>
                  <a:lnTo>
                    <a:pt x="90198" y="43372"/>
                  </a:lnTo>
                  <a:lnTo>
                    <a:pt x="90257" y="43312"/>
                  </a:lnTo>
                  <a:lnTo>
                    <a:pt x="90317" y="43273"/>
                  </a:lnTo>
                  <a:lnTo>
                    <a:pt x="90396" y="43253"/>
                  </a:lnTo>
                  <a:lnTo>
                    <a:pt x="90456" y="43233"/>
                  </a:lnTo>
                  <a:close/>
                  <a:moveTo>
                    <a:pt x="88670" y="43332"/>
                  </a:moveTo>
                  <a:lnTo>
                    <a:pt x="88769" y="43372"/>
                  </a:lnTo>
                  <a:lnTo>
                    <a:pt x="88868" y="43412"/>
                  </a:lnTo>
                  <a:lnTo>
                    <a:pt x="88948" y="43471"/>
                  </a:lnTo>
                  <a:lnTo>
                    <a:pt x="89007" y="43531"/>
                  </a:lnTo>
                  <a:lnTo>
                    <a:pt x="89047" y="43610"/>
                  </a:lnTo>
                  <a:lnTo>
                    <a:pt x="89087" y="43689"/>
                  </a:lnTo>
                  <a:lnTo>
                    <a:pt x="89106" y="43769"/>
                  </a:lnTo>
                  <a:lnTo>
                    <a:pt x="89126" y="43848"/>
                  </a:lnTo>
                  <a:lnTo>
                    <a:pt x="89106" y="43947"/>
                  </a:lnTo>
                  <a:lnTo>
                    <a:pt x="89087" y="44027"/>
                  </a:lnTo>
                  <a:lnTo>
                    <a:pt x="89047" y="44126"/>
                  </a:lnTo>
                  <a:lnTo>
                    <a:pt x="89007" y="44205"/>
                  </a:lnTo>
                  <a:lnTo>
                    <a:pt x="88948" y="44265"/>
                  </a:lnTo>
                  <a:lnTo>
                    <a:pt x="88868" y="44304"/>
                  </a:lnTo>
                  <a:lnTo>
                    <a:pt x="88789" y="44324"/>
                  </a:lnTo>
                  <a:lnTo>
                    <a:pt x="88729" y="44344"/>
                  </a:lnTo>
                  <a:lnTo>
                    <a:pt x="88670" y="44364"/>
                  </a:lnTo>
                  <a:lnTo>
                    <a:pt x="88630" y="44404"/>
                  </a:lnTo>
                  <a:lnTo>
                    <a:pt x="88610" y="44443"/>
                  </a:lnTo>
                  <a:lnTo>
                    <a:pt x="88571" y="44404"/>
                  </a:lnTo>
                  <a:lnTo>
                    <a:pt x="88511" y="44384"/>
                  </a:lnTo>
                  <a:lnTo>
                    <a:pt x="88392" y="44344"/>
                  </a:lnTo>
                  <a:lnTo>
                    <a:pt x="88293" y="44304"/>
                  </a:lnTo>
                  <a:lnTo>
                    <a:pt x="88233" y="44265"/>
                  </a:lnTo>
                  <a:lnTo>
                    <a:pt x="88194" y="44225"/>
                  </a:lnTo>
                  <a:lnTo>
                    <a:pt x="88134" y="44146"/>
                  </a:lnTo>
                  <a:lnTo>
                    <a:pt x="88094" y="44027"/>
                  </a:lnTo>
                  <a:lnTo>
                    <a:pt x="88055" y="43908"/>
                  </a:lnTo>
                  <a:lnTo>
                    <a:pt x="88055" y="43828"/>
                  </a:lnTo>
                  <a:lnTo>
                    <a:pt x="88094" y="43689"/>
                  </a:lnTo>
                  <a:lnTo>
                    <a:pt x="88154" y="43550"/>
                  </a:lnTo>
                  <a:lnTo>
                    <a:pt x="88214" y="43471"/>
                  </a:lnTo>
                  <a:lnTo>
                    <a:pt x="88293" y="43412"/>
                  </a:lnTo>
                  <a:lnTo>
                    <a:pt x="88372" y="43372"/>
                  </a:lnTo>
                  <a:lnTo>
                    <a:pt x="88471" y="43332"/>
                  </a:lnTo>
                  <a:close/>
                  <a:moveTo>
                    <a:pt x="56131" y="43570"/>
                  </a:moveTo>
                  <a:lnTo>
                    <a:pt x="56210" y="43590"/>
                  </a:lnTo>
                  <a:lnTo>
                    <a:pt x="56309" y="43630"/>
                  </a:lnTo>
                  <a:lnTo>
                    <a:pt x="56369" y="43669"/>
                  </a:lnTo>
                  <a:lnTo>
                    <a:pt x="56428" y="43729"/>
                  </a:lnTo>
                  <a:lnTo>
                    <a:pt x="56488" y="43808"/>
                  </a:lnTo>
                  <a:lnTo>
                    <a:pt x="56508" y="43908"/>
                  </a:lnTo>
                  <a:lnTo>
                    <a:pt x="56527" y="44007"/>
                  </a:lnTo>
                  <a:lnTo>
                    <a:pt x="56527" y="44126"/>
                  </a:lnTo>
                  <a:lnTo>
                    <a:pt x="56488" y="44205"/>
                  </a:lnTo>
                  <a:lnTo>
                    <a:pt x="56448" y="44285"/>
                  </a:lnTo>
                  <a:lnTo>
                    <a:pt x="56389" y="44364"/>
                  </a:lnTo>
                  <a:lnTo>
                    <a:pt x="56309" y="44404"/>
                  </a:lnTo>
                  <a:lnTo>
                    <a:pt x="56230" y="44443"/>
                  </a:lnTo>
                  <a:lnTo>
                    <a:pt x="56150" y="44463"/>
                  </a:lnTo>
                  <a:lnTo>
                    <a:pt x="56051" y="44483"/>
                  </a:lnTo>
                  <a:lnTo>
                    <a:pt x="55972" y="44463"/>
                  </a:lnTo>
                  <a:lnTo>
                    <a:pt x="55893" y="44443"/>
                  </a:lnTo>
                  <a:lnTo>
                    <a:pt x="55793" y="44423"/>
                  </a:lnTo>
                  <a:lnTo>
                    <a:pt x="55734" y="44364"/>
                  </a:lnTo>
                  <a:lnTo>
                    <a:pt x="55674" y="44304"/>
                  </a:lnTo>
                  <a:lnTo>
                    <a:pt x="55615" y="44225"/>
                  </a:lnTo>
                  <a:lnTo>
                    <a:pt x="55595" y="44126"/>
                  </a:lnTo>
                  <a:lnTo>
                    <a:pt x="55575" y="44027"/>
                  </a:lnTo>
                  <a:lnTo>
                    <a:pt x="55575" y="43908"/>
                  </a:lnTo>
                  <a:lnTo>
                    <a:pt x="55615" y="43828"/>
                  </a:lnTo>
                  <a:lnTo>
                    <a:pt x="55654" y="43749"/>
                  </a:lnTo>
                  <a:lnTo>
                    <a:pt x="55714" y="43669"/>
                  </a:lnTo>
                  <a:lnTo>
                    <a:pt x="55793" y="43630"/>
                  </a:lnTo>
                  <a:lnTo>
                    <a:pt x="55873" y="43590"/>
                  </a:lnTo>
                  <a:lnTo>
                    <a:pt x="55952" y="43570"/>
                  </a:lnTo>
                  <a:close/>
                  <a:moveTo>
                    <a:pt x="54285" y="44027"/>
                  </a:moveTo>
                  <a:lnTo>
                    <a:pt x="54365" y="44046"/>
                  </a:lnTo>
                  <a:lnTo>
                    <a:pt x="54385" y="44066"/>
                  </a:lnTo>
                  <a:lnTo>
                    <a:pt x="54385" y="44126"/>
                  </a:lnTo>
                  <a:lnTo>
                    <a:pt x="54385" y="44245"/>
                  </a:lnTo>
                  <a:lnTo>
                    <a:pt x="54365" y="44483"/>
                  </a:lnTo>
                  <a:lnTo>
                    <a:pt x="54127" y="44503"/>
                  </a:lnTo>
                  <a:lnTo>
                    <a:pt x="53948" y="44503"/>
                  </a:lnTo>
                  <a:lnTo>
                    <a:pt x="53928" y="44483"/>
                  </a:lnTo>
                  <a:lnTo>
                    <a:pt x="53908" y="44404"/>
                  </a:lnTo>
                  <a:lnTo>
                    <a:pt x="53908" y="44265"/>
                  </a:lnTo>
                  <a:lnTo>
                    <a:pt x="53908" y="44106"/>
                  </a:lnTo>
                  <a:lnTo>
                    <a:pt x="53928" y="44046"/>
                  </a:lnTo>
                  <a:lnTo>
                    <a:pt x="54008" y="44027"/>
                  </a:lnTo>
                  <a:close/>
                  <a:moveTo>
                    <a:pt x="91745" y="44344"/>
                  </a:moveTo>
                  <a:lnTo>
                    <a:pt x="91765" y="44404"/>
                  </a:lnTo>
                  <a:lnTo>
                    <a:pt x="91765" y="44503"/>
                  </a:lnTo>
                  <a:lnTo>
                    <a:pt x="91745" y="44661"/>
                  </a:lnTo>
                  <a:lnTo>
                    <a:pt x="91467" y="44661"/>
                  </a:lnTo>
                  <a:lnTo>
                    <a:pt x="91448" y="44602"/>
                  </a:lnTo>
                  <a:lnTo>
                    <a:pt x="91448" y="44503"/>
                  </a:lnTo>
                  <a:lnTo>
                    <a:pt x="91448" y="44344"/>
                  </a:lnTo>
                  <a:close/>
                  <a:moveTo>
                    <a:pt x="89761" y="44344"/>
                  </a:moveTo>
                  <a:lnTo>
                    <a:pt x="89840" y="44364"/>
                  </a:lnTo>
                  <a:lnTo>
                    <a:pt x="89900" y="44423"/>
                  </a:lnTo>
                  <a:lnTo>
                    <a:pt x="89960" y="44463"/>
                  </a:lnTo>
                  <a:lnTo>
                    <a:pt x="90019" y="44523"/>
                  </a:lnTo>
                  <a:lnTo>
                    <a:pt x="90059" y="44602"/>
                  </a:lnTo>
                  <a:lnTo>
                    <a:pt x="90098" y="44661"/>
                  </a:lnTo>
                  <a:lnTo>
                    <a:pt x="90098" y="44741"/>
                  </a:lnTo>
                  <a:lnTo>
                    <a:pt x="90098" y="44800"/>
                  </a:lnTo>
                  <a:lnTo>
                    <a:pt x="90059" y="44880"/>
                  </a:lnTo>
                  <a:lnTo>
                    <a:pt x="90019" y="44939"/>
                  </a:lnTo>
                  <a:lnTo>
                    <a:pt x="89960" y="44999"/>
                  </a:lnTo>
                  <a:lnTo>
                    <a:pt x="89900" y="45058"/>
                  </a:lnTo>
                  <a:lnTo>
                    <a:pt x="89840" y="45098"/>
                  </a:lnTo>
                  <a:lnTo>
                    <a:pt x="89761" y="45118"/>
                  </a:lnTo>
                  <a:lnTo>
                    <a:pt x="89702" y="45138"/>
                  </a:lnTo>
                  <a:lnTo>
                    <a:pt x="89642" y="45118"/>
                  </a:lnTo>
                  <a:lnTo>
                    <a:pt x="89563" y="45098"/>
                  </a:lnTo>
                  <a:lnTo>
                    <a:pt x="89503" y="45058"/>
                  </a:lnTo>
                  <a:lnTo>
                    <a:pt x="89444" y="44999"/>
                  </a:lnTo>
                  <a:lnTo>
                    <a:pt x="89384" y="44939"/>
                  </a:lnTo>
                  <a:lnTo>
                    <a:pt x="89344" y="44880"/>
                  </a:lnTo>
                  <a:lnTo>
                    <a:pt x="89305" y="44800"/>
                  </a:lnTo>
                  <a:lnTo>
                    <a:pt x="89305" y="44741"/>
                  </a:lnTo>
                  <a:lnTo>
                    <a:pt x="89305" y="44661"/>
                  </a:lnTo>
                  <a:lnTo>
                    <a:pt x="89344" y="44602"/>
                  </a:lnTo>
                  <a:lnTo>
                    <a:pt x="89384" y="44523"/>
                  </a:lnTo>
                  <a:lnTo>
                    <a:pt x="89444" y="44463"/>
                  </a:lnTo>
                  <a:lnTo>
                    <a:pt x="89503" y="44404"/>
                  </a:lnTo>
                  <a:lnTo>
                    <a:pt x="89563" y="44364"/>
                  </a:lnTo>
                  <a:lnTo>
                    <a:pt x="89642" y="44344"/>
                  </a:lnTo>
                  <a:close/>
                  <a:moveTo>
                    <a:pt x="57162" y="44423"/>
                  </a:moveTo>
                  <a:lnTo>
                    <a:pt x="57262" y="44443"/>
                  </a:lnTo>
                  <a:lnTo>
                    <a:pt x="57341" y="44483"/>
                  </a:lnTo>
                  <a:lnTo>
                    <a:pt x="57400" y="44542"/>
                  </a:lnTo>
                  <a:lnTo>
                    <a:pt x="57480" y="44602"/>
                  </a:lnTo>
                  <a:lnTo>
                    <a:pt x="57519" y="44681"/>
                  </a:lnTo>
                  <a:lnTo>
                    <a:pt x="57539" y="44781"/>
                  </a:lnTo>
                  <a:lnTo>
                    <a:pt x="57559" y="44880"/>
                  </a:lnTo>
                  <a:lnTo>
                    <a:pt x="57539" y="44999"/>
                  </a:lnTo>
                  <a:lnTo>
                    <a:pt x="57519" y="45098"/>
                  </a:lnTo>
                  <a:lnTo>
                    <a:pt x="57480" y="45177"/>
                  </a:lnTo>
                  <a:lnTo>
                    <a:pt x="57420" y="45237"/>
                  </a:lnTo>
                  <a:lnTo>
                    <a:pt x="57341" y="45296"/>
                  </a:lnTo>
                  <a:lnTo>
                    <a:pt x="57262" y="45336"/>
                  </a:lnTo>
                  <a:lnTo>
                    <a:pt x="57182" y="45356"/>
                  </a:lnTo>
                  <a:lnTo>
                    <a:pt x="57004" y="45356"/>
                  </a:lnTo>
                  <a:lnTo>
                    <a:pt x="56904" y="45336"/>
                  </a:lnTo>
                  <a:lnTo>
                    <a:pt x="56825" y="45296"/>
                  </a:lnTo>
                  <a:lnTo>
                    <a:pt x="56766" y="45237"/>
                  </a:lnTo>
                  <a:lnTo>
                    <a:pt x="56686" y="45177"/>
                  </a:lnTo>
                  <a:lnTo>
                    <a:pt x="56646" y="45098"/>
                  </a:lnTo>
                  <a:lnTo>
                    <a:pt x="56627" y="44999"/>
                  </a:lnTo>
                  <a:lnTo>
                    <a:pt x="56607" y="44900"/>
                  </a:lnTo>
                  <a:lnTo>
                    <a:pt x="56627" y="44781"/>
                  </a:lnTo>
                  <a:lnTo>
                    <a:pt x="56646" y="44681"/>
                  </a:lnTo>
                  <a:lnTo>
                    <a:pt x="56686" y="44602"/>
                  </a:lnTo>
                  <a:lnTo>
                    <a:pt x="56746" y="44542"/>
                  </a:lnTo>
                  <a:lnTo>
                    <a:pt x="56825" y="44483"/>
                  </a:lnTo>
                  <a:lnTo>
                    <a:pt x="56904" y="44463"/>
                  </a:lnTo>
                  <a:lnTo>
                    <a:pt x="56984" y="44423"/>
                  </a:lnTo>
                  <a:close/>
                  <a:moveTo>
                    <a:pt x="87876" y="44503"/>
                  </a:moveTo>
                  <a:lnTo>
                    <a:pt x="87975" y="44523"/>
                  </a:lnTo>
                  <a:lnTo>
                    <a:pt x="88055" y="44562"/>
                  </a:lnTo>
                  <a:lnTo>
                    <a:pt x="88114" y="44622"/>
                  </a:lnTo>
                  <a:lnTo>
                    <a:pt x="88194" y="44681"/>
                  </a:lnTo>
                  <a:lnTo>
                    <a:pt x="88233" y="44761"/>
                  </a:lnTo>
                  <a:lnTo>
                    <a:pt x="88253" y="44860"/>
                  </a:lnTo>
                  <a:lnTo>
                    <a:pt x="88273" y="44979"/>
                  </a:lnTo>
                  <a:lnTo>
                    <a:pt x="88253" y="45078"/>
                  </a:lnTo>
                  <a:lnTo>
                    <a:pt x="88233" y="45177"/>
                  </a:lnTo>
                  <a:lnTo>
                    <a:pt x="88194" y="45257"/>
                  </a:lnTo>
                  <a:lnTo>
                    <a:pt x="88134" y="45316"/>
                  </a:lnTo>
                  <a:lnTo>
                    <a:pt x="88055" y="45376"/>
                  </a:lnTo>
                  <a:lnTo>
                    <a:pt x="87975" y="45415"/>
                  </a:lnTo>
                  <a:lnTo>
                    <a:pt x="87876" y="45435"/>
                  </a:lnTo>
                  <a:lnTo>
                    <a:pt x="87717" y="45435"/>
                  </a:lnTo>
                  <a:lnTo>
                    <a:pt x="87618" y="45415"/>
                  </a:lnTo>
                  <a:lnTo>
                    <a:pt x="87539" y="45376"/>
                  </a:lnTo>
                  <a:lnTo>
                    <a:pt x="87479" y="45316"/>
                  </a:lnTo>
                  <a:lnTo>
                    <a:pt x="87400" y="45257"/>
                  </a:lnTo>
                  <a:lnTo>
                    <a:pt x="87360" y="45177"/>
                  </a:lnTo>
                  <a:lnTo>
                    <a:pt x="87340" y="45078"/>
                  </a:lnTo>
                  <a:lnTo>
                    <a:pt x="87321" y="44979"/>
                  </a:lnTo>
                  <a:lnTo>
                    <a:pt x="87340" y="44860"/>
                  </a:lnTo>
                  <a:lnTo>
                    <a:pt x="87360" y="44761"/>
                  </a:lnTo>
                  <a:lnTo>
                    <a:pt x="87400" y="44681"/>
                  </a:lnTo>
                  <a:lnTo>
                    <a:pt x="87460" y="44622"/>
                  </a:lnTo>
                  <a:lnTo>
                    <a:pt x="87539" y="44562"/>
                  </a:lnTo>
                  <a:lnTo>
                    <a:pt x="87618" y="44542"/>
                  </a:lnTo>
                  <a:lnTo>
                    <a:pt x="87717" y="44503"/>
                  </a:lnTo>
                  <a:close/>
                  <a:moveTo>
                    <a:pt x="55277" y="44820"/>
                  </a:moveTo>
                  <a:lnTo>
                    <a:pt x="55337" y="44840"/>
                  </a:lnTo>
                  <a:lnTo>
                    <a:pt x="55377" y="44880"/>
                  </a:lnTo>
                  <a:lnTo>
                    <a:pt x="55416" y="44939"/>
                  </a:lnTo>
                  <a:lnTo>
                    <a:pt x="55456" y="44979"/>
                  </a:lnTo>
                  <a:lnTo>
                    <a:pt x="55476" y="45098"/>
                  </a:lnTo>
                  <a:lnTo>
                    <a:pt x="55476" y="45217"/>
                  </a:lnTo>
                  <a:lnTo>
                    <a:pt x="55456" y="45277"/>
                  </a:lnTo>
                  <a:lnTo>
                    <a:pt x="55416" y="45336"/>
                  </a:lnTo>
                  <a:lnTo>
                    <a:pt x="55377" y="45376"/>
                  </a:lnTo>
                  <a:lnTo>
                    <a:pt x="55317" y="45415"/>
                  </a:lnTo>
                  <a:lnTo>
                    <a:pt x="55258" y="45435"/>
                  </a:lnTo>
                  <a:lnTo>
                    <a:pt x="55178" y="45455"/>
                  </a:lnTo>
                  <a:lnTo>
                    <a:pt x="55119" y="45435"/>
                  </a:lnTo>
                  <a:lnTo>
                    <a:pt x="55059" y="45415"/>
                  </a:lnTo>
                  <a:lnTo>
                    <a:pt x="55000" y="45396"/>
                  </a:lnTo>
                  <a:lnTo>
                    <a:pt x="54960" y="45356"/>
                  </a:lnTo>
                  <a:lnTo>
                    <a:pt x="54900" y="45257"/>
                  </a:lnTo>
                  <a:lnTo>
                    <a:pt x="54881" y="45158"/>
                  </a:lnTo>
                  <a:lnTo>
                    <a:pt x="54881" y="45038"/>
                  </a:lnTo>
                  <a:lnTo>
                    <a:pt x="54920" y="44939"/>
                  </a:lnTo>
                  <a:lnTo>
                    <a:pt x="54960" y="44900"/>
                  </a:lnTo>
                  <a:lnTo>
                    <a:pt x="55020" y="44860"/>
                  </a:lnTo>
                  <a:lnTo>
                    <a:pt x="55059" y="44840"/>
                  </a:lnTo>
                  <a:lnTo>
                    <a:pt x="55139" y="44820"/>
                  </a:lnTo>
                  <a:close/>
                  <a:moveTo>
                    <a:pt x="90833" y="45376"/>
                  </a:moveTo>
                  <a:lnTo>
                    <a:pt x="90872" y="45396"/>
                  </a:lnTo>
                  <a:lnTo>
                    <a:pt x="90872" y="45415"/>
                  </a:lnTo>
                  <a:lnTo>
                    <a:pt x="90892" y="45495"/>
                  </a:lnTo>
                  <a:lnTo>
                    <a:pt x="90892" y="45673"/>
                  </a:lnTo>
                  <a:lnTo>
                    <a:pt x="90575" y="45673"/>
                  </a:lnTo>
                  <a:lnTo>
                    <a:pt x="90575" y="45495"/>
                  </a:lnTo>
                  <a:lnTo>
                    <a:pt x="90575" y="45435"/>
                  </a:lnTo>
                  <a:lnTo>
                    <a:pt x="90594" y="45396"/>
                  </a:lnTo>
                  <a:lnTo>
                    <a:pt x="90614" y="45376"/>
                  </a:lnTo>
                  <a:close/>
                  <a:moveTo>
                    <a:pt x="58194" y="45217"/>
                  </a:moveTo>
                  <a:lnTo>
                    <a:pt x="58273" y="45237"/>
                  </a:lnTo>
                  <a:lnTo>
                    <a:pt x="58373" y="45277"/>
                  </a:lnTo>
                  <a:lnTo>
                    <a:pt x="58432" y="45316"/>
                  </a:lnTo>
                  <a:lnTo>
                    <a:pt x="58492" y="45396"/>
                  </a:lnTo>
                  <a:lnTo>
                    <a:pt x="58551" y="45475"/>
                  </a:lnTo>
                  <a:lnTo>
                    <a:pt x="58571" y="45554"/>
                  </a:lnTo>
                  <a:lnTo>
                    <a:pt x="58591" y="45673"/>
                  </a:lnTo>
                  <a:lnTo>
                    <a:pt x="58591" y="45773"/>
                  </a:lnTo>
                  <a:lnTo>
                    <a:pt x="58551" y="45872"/>
                  </a:lnTo>
                  <a:lnTo>
                    <a:pt x="58512" y="45951"/>
                  </a:lnTo>
                  <a:lnTo>
                    <a:pt x="58452" y="46031"/>
                  </a:lnTo>
                  <a:lnTo>
                    <a:pt x="58373" y="46070"/>
                  </a:lnTo>
                  <a:lnTo>
                    <a:pt x="58293" y="46110"/>
                  </a:lnTo>
                  <a:lnTo>
                    <a:pt x="58214" y="46150"/>
                  </a:lnTo>
                  <a:lnTo>
                    <a:pt x="58035" y="46150"/>
                  </a:lnTo>
                  <a:lnTo>
                    <a:pt x="57936" y="46130"/>
                  </a:lnTo>
                  <a:lnTo>
                    <a:pt x="57857" y="46090"/>
                  </a:lnTo>
                  <a:lnTo>
                    <a:pt x="57797" y="46050"/>
                  </a:lnTo>
                  <a:lnTo>
                    <a:pt x="57738" y="45991"/>
                  </a:lnTo>
                  <a:lnTo>
                    <a:pt x="57678" y="45911"/>
                  </a:lnTo>
                  <a:lnTo>
                    <a:pt x="57658" y="45812"/>
                  </a:lnTo>
                  <a:lnTo>
                    <a:pt x="57639" y="45693"/>
                  </a:lnTo>
                  <a:lnTo>
                    <a:pt x="57639" y="45594"/>
                  </a:lnTo>
                  <a:lnTo>
                    <a:pt x="57678" y="45495"/>
                  </a:lnTo>
                  <a:lnTo>
                    <a:pt x="57718" y="45415"/>
                  </a:lnTo>
                  <a:lnTo>
                    <a:pt x="57777" y="45336"/>
                  </a:lnTo>
                  <a:lnTo>
                    <a:pt x="57857" y="45296"/>
                  </a:lnTo>
                  <a:lnTo>
                    <a:pt x="57936" y="45257"/>
                  </a:lnTo>
                  <a:lnTo>
                    <a:pt x="58016" y="45237"/>
                  </a:lnTo>
                  <a:lnTo>
                    <a:pt x="58115" y="45217"/>
                  </a:lnTo>
                  <a:close/>
                  <a:moveTo>
                    <a:pt x="88868" y="45376"/>
                  </a:moveTo>
                  <a:lnTo>
                    <a:pt x="88948" y="45396"/>
                  </a:lnTo>
                  <a:lnTo>
                    <a:pt x="89067" y="45495"/>
                  </a:lnTo>
                  <a:lnTo>
                    <a:pt x="89186" y="45634"/>
                  </a:lnTo>
                  <a:lnTo>
                    <a:pt x="89206" y="45693"/>
                  </a:lnTo>
                  <a:lnTo>
                    <a:pt x="89225" y="45753"/>
                  </a:lnTo>
                  <a:lnTo>
                    <a:pt x="89225" y="45812"/>
                  </a:lnTo>
                  <a:lnTo>
                    <a:pt x="89186" y="45872"/>
                  </a:lnTo>
                  <a:lnTo>
                    <a:pt x="89087" y="46011"/>
                  </a:lnTo>
                  <a:lnTo>
                    <a:pt x="88967" y="46110"/>
                  </a:lnTo>
                  <a:lnTo>
                    <a:pt x="88908" y="46150"/>
                  </a:lnTo>
                  <a:lnTo>
                    <a:pt x="88848" y="46169"/>
                  </a:lnTo>
                  <a:lnTo>
                    <a:pt x="88789" y="46150"/>
                  </a:lnTo>
                  <a:lnTo>
                    <a:pt x="88710" y="46130"/>
                  </a:lnTo>
                  <a:lnTo>
                    <a:pt x="88590" y="46031"/>
                  </a:lnTo>
                  <a:lnTo>
                    <a:pt x="88471" y="45892"/>
                  </a:lnTo>
                  <a:lnTo>
                    <a:pt x="88452" y="45832"/>
                  </a:lnTo>
                  <a:lnTo>
                    <a:pt x="88432" y="45773"/>
                  </a:lnTo>
                  <a:lnTo>
                    <a:pt x="88432" y="45713"/>
                  </a:lnTo>
                  <a:lnTo>
                    <a:pt x="88471" y="45654"/>
                  </a:lnTo>
                  <a:lnTo>
                    <a:pt x="88571" y="45515"/>
                  </a:lnTo>
                  <a:lnTo>
                    <a:pt x="88690" y="45415"/>
                  </a:lnTo>
                  <a:lnTo>
                    <a:pt x="88749" y="45376"/>
                  </a:lnTo>
                  <a:close/>
                  <a:moveTo>
                    <a:pt x="56349" y="45614"/>
                  </a:moveTo>
                  <a:lnTo>
                    <a:pt x="56408" y="45634"/>
                  </a:lnTo>
                  <a:lnTo>
                    <a:pt x="56468" y="45654"/>
                  </a:lnTo>
                  <a:lnTo>
                    <a:pt x="56508" y="45693"/>
                  </a:lnTo>
                  <a:lnTo>
                    <a:pt x="56547" y="45733"/>
                  </a:lnTo>
                  <a:lnTo>
                    <a:pt x="56587" y="45832"/>
                  </a:lnTo>
                  <a:lnTo>
                    <a:pt x="56587" y="45951"/>
                  </a:lnTo>
                  <a:lnTo>
                    <a:pt x="56567" y="46070"/>
                  </a:lnTo>
                  <a:lnTo>
                    <a:pt x="56508" y="46150"/>
                  </a:lnTo>
                  <a:lnTo>
                    <a:pt x="56468" y="46189"/>
                  </a:lnTo>
                  <a:lnTo>
                    <a:pt x="56408" y="46209"/>
                  </a:lnTo>
                  <a:lnTo>
                    <a:pt x="56349" y="46229"/>
                  </a:lnTo>
                  <a:lnTo>
                    <a:pt x="56289" y="46249"/>
                  </a:lnTo>
                  <a:lnTo>
                    <a:pt x="56210" y="46229"/>
                  </a:lnTo>
                  <a:lnTo>
                    <a:pt x="56150" y="46209"/>
                  </a:lnTo>
                  <a:lnTo>
                    <a:pt x="56091" y="46169"/>
                  </a:lnTo>
                  <a:lnTo>
                    <a:pt x="56051" y="46130"/>
                  </a:lnTo>
                  <a:lnTo>
                    <a:pt x="56012" y="46070"/>
                  </a:lnTo>
                  <a:lnTo>
                    <a:pt x="55992" y="46011"/>
                  </a:lnTo>
                  <a:lnTo>
                    <a:pt x="55992" y="45892"/>
                  </a:lnTo>
                  <a:lnTo>
                    <a:pt x="56012" y="45773"/>
                  </a:lnTo>
                  <a:lnTo>
                    <a:pt x="56051" y="45713"/>
                  </a:lnTo>
                  <a:lnTo>
                    <a:pt x="56091" y="45673"/>
                  </a:lnTo>
                  <a:lnTo>
                    <a:pt x="56131" y="45634"/>
                  </a:lnTo>
                  <a:lnTo>
                    <a:pt x="56190" y="45614"/>
                  </a:lnTo>
                  <a:close/>
                  <a:moveTo>
                    <a:pt x="87102" y="45534"/>
                  </a:moveTo>
                  <a:lnTo>
                    <a:pt x="87202" y="45554"/>
                  </a:lnTo>
                  <a:lnTo>
                    <a:pt x="87281" y="45614"/>
                  </a:lnTo>
                  <a:lnTo>
                    <a:pt x="87340" y="45673"/>
                  </a:lnTo>
                  <a:lnTo>
                    <a:pt x="87400" y="45733"/>
                  </a:lnTo>
                  <a:lnTo>
                    <a:pt x="87440" y="45812"/>
                  </a:lnTo>
                  <a:lnTo>
                    <a:pt x="87460" y="45911"/>
                  </a:lnTo>
                  <a:lnTo>
                    <a:pt x="87460" y="45991"/>
                  </a:lnTo>
                  <a:lnTo>
                    <a:pt x="87460" y="46090"/>
                  </a:lnTo>
                  <a:lnTo>
                    <a:pt x="87440" y="46169"/>
                  </a:lnTo>
                  <a:lnTo>
                    <a:pt x="87400" y="46249"/>
                  </a:lnTo>
                  <a:lnTo>
                    <a:pt x="87340" y="46328"/>
                  </a:lnTo>
                  <a:lnTo>
                    <a:pt x="87281" y="46388"/>
                  </a:lnTo>
                  <a:lnTo>
                    <a:pt x="87202" y="46427"/>
                  </a:lnTo>
                  <a:lnTo>
                    <a:pt x="87122" y="46467"/>
                  </a:lnTo>
                  <a:lnTo>
                    <a:pt x="87003" y="46487"/>
                  </a:lnTo>
                  <a:lnTo>
                    <a:pt x="86904" y="46467"/>
                  </a:lnTo>
                  <a:lnTo>
                    <a:pt x="86805" y="46447"/>
                  </a:lnTo>
                  <a:lnTo>
                    <a:pt x="86725" y="46388"/>
                  </a:lnTo>
                  <a:lnTo>
                    <a:pt x="86666" y="46328"/>
                  </a:lnTo>
                  <a:lnTo>
                    <a:pt x="86606" y="46269"/>
                  </a:lnTo>
                  <a:lnTo>
                    <a:pt x="86567" y="46189"/>
                  </a:lnTo>
                  <a:lnTo>
                    <a:pt x="86547" y="46090"/>
                  </a:lnTo>
                  <a:lnTo>
                    <a:pt x="86547" y="46011"/>
                  </a:lnTo>
                  <a:lnTo>
                    <a:pt x="86547" y="45911"/>
                  </a:lnTo>
                  <a:lnTo>
                    <a:pt x="86567" y="45832"/>
                  </a:lnTo>
                  <a:lnTo>
                    <a:pt x="86606" y="45753"/>
                  </a:lnTo>
                  <a:lnTo>
                    <a:pt x="86666" y="45673"/>
                  </a:lnTo>
                  <a:lnTo>
                    <a:pt x="86725" y="45614"/>
                  </a:lnTo>
                  <a:lnTo>
                    <a:pt x="86805" y="45574"/>
                  </a:lnTo>
                  <a:lnTo>
                    <a:pt x="86884" y="45534"/>
                  </a:lnTo>
                  <a:close/>
                  <a:moveTo>
                    <a:pt x="85178" y="45693"/>
                  </a:moveTo>
                  <a:lnTo>
                    <a:pt x="85297" y="45713"/>
                  </a:lnTo>
                  <a:lnTo>
                    <a:pt x="85376" y="45753"/>
                  </a:lnTo>
                  <a:lnTo>
                    <a:pt x="85475" y="45812"/>
                  </a:lnTo>
                  <a:lnTo>
                    <a:pt x="85535" y="45892"/>
                  </a:lnTo>
                  <a:lnTo>
                    <a:pt x="85594" y="45991"/>
                  </a:lnTo>
                  <a:lnTo>
                    <a:pt x="85634" y="46090"/>
                  </a:lnTo>
                  <a:lnTo>
                    <a:pt x="85654" y="46229"/>
                  </a:lnTo>
                  <a:lnTo>
                    <a:pt x="85654" y="46348"/>
                  </a:lnTo>
                  <a:lnTo>
                    <a:pt x="85614" y="46467"/>
                  </a:lnTo>
                  <a:lnTo>
                    <a:pt x="85555" y="46566"/>
                  </a:lnTo>
                  <a:lnTo>
                    <a:pt x="85495" y="46646"/>
                  </a:lnTo>
                  <a:lnTo>
                    <a:pt x="85396" y="46705"/>
                  </a:lnTo>
                  <a:lnTo>
                    <a:pt x="85317" y="46745"/>
                  </a:lnTo>
                  <a:lnTo>
                    <a:pt x="85218" y="46784"/>
                  </a:lnTo>
                  <a:lnTo>
                    <a:pt x="84999" y="46784"/>
                  </a:lnTo>
                  <a:lnTo>
                    <a:pt x="84900" y="46765"/>
                  </a:lnTo>
                  <a:lnTo>
                    <a:pt x="84801" y="46725"/>
                  </a:lnTo>
                  <a:lnTo>
                    <a:pt x="84721" y="46665"/>
                  </a:lnTo>
                  <a:lnTo>
                    <a:pt x="84642" y="46586"/>
                  </a:lnTo>
                  <a:lnTo>
                    <a:pt x="84583" y="46487"/>
                  </a:lnTo>
                  <a:lnTo>
                    <a:pt x="84543" y="46388"/>
                  </a:lnTo>
                  <a:lnTo>
                    <a:pt x="84543" y="46249"/>
                  </a:lnTo>
                  <a:lnTo>
                    <a:pt x="84543" y="46130"/>
                  </a:lnTo>
                  <a:lnTo>
                    <a:pt x="84583" y="46011"/>
                  </a:lnTo>
                  <a:lnTo>
                    <a:pt x="84622" y="45911"/>
                  </a:lnTo>
                  <a:lnTo>
                    <a:pt x="84702" y="45832"/>
                  </a:lnTo>
                  <a:lnTo>
                    <a:pt x="84781" y="45773"/>
                  </a:lnTo>
                  <a:lnTo>
                    <a:pt x="84880" y="45733"/>
                  </a:lnTo>
                  <a:lnTo>
                    <a:pt x="84979" y="45713"/>
                  </a:lnTo>
                  <a:lnTo>
                    <a:pt x="85079" y="45693"/>
                  </a:lnTo>
                  <a:close/>
                  <a:moveTo>
                    <a:pt x="89940" y="46427"/>
                  </a:moveTo>
                  <a:lnTo>
                    <a:pt x="90019" y="46507"/>
                  </a:lnTo>
                  <a:lnTo>
                    <a:pt x="90059" y="46566"/>
                  </a:lnTo>
                  <a:lnTo>
                    <a:pt x="90079" y="46606"/>
                  </a:lnTo>
                  <a:lnTo>
                    <a:pt x="90079" y="46665"/>
                  </a:lnTo>
                  <a:lnTo>
                    <a:pt x="90019" y="46705"/>
                  </a:lnTo>
                  <a:lnTo>
                    <a:pt x="89920" y="46804"/>
                  </a:lnTo>
                  <a:lnTo>
                    <a:pt x="89840" y="46685"/>
                  </a:lnTo>
                  <a:lnTo>
                    <a:pt x="89821" y="46646"/>
                  </a:lnTo>
                  <a:lnTo>
                    <a:pt x="89821" y="46606"/>
                  </a:lnTo>
                  <a:lnTo>
                    <a:pt x="89860" y="46546"/>
                  </a:lnTo>
                  <a:lnTo>
                    <a:pt x="89940" y="46427"/>
                  </a:lnTo>
                  <a:close/>
                  <a:moveTo>
                    <a:pt x="61131" y="45713"/>
                  </a:moveTo>
                  <a:lnTo>
                    <a:pt x="61250" y="45733"/>
                  </a:lnTo>
                  <a:lnTo>
                    <a:pt x="61349" y="45753"/>
                  </a:lnTo>
                  <a:lnTo>
                    <a:pt x="61448" y="45812"/>
                  </a:lnTo>
                  <a:lnTo>
                    <a:pt x="61547" y="45892"/>
                  </a:lnTo>
                  <a:lnTo>
                    <a:pt x="61627" y="45971"/>
                  </a:lnTo>
                  <a:lnTo>
                    <a:pt x="61686" y="46090"/>
                  </a:lnTo>
                  <a:lnTo>
                    <a:pt x="61726" y="46189"/>
                  </a:lnTo>
                  <a:lnTo>
                    <a:pt x="61746" y="46269"/>
                  </a:lnTo>
                  <a:lnTo>
                    <a:pt x="61746" y="46308"/>
                  </a:lnTo>
                  <a:lnTo>
                    <a:pt x="61706" y="46427"/>
                  </a:lnTo>
                  <a:lnTo>
                    <a:pt x="61666" y="46546"/>
                  </a:lnTo>
                  <a:lnTo>
                    <a:pt x="61627" y="46646"/>
                  </a:lnTo>
                  <a:lnTo>
                    <a:pt x="61547" y="46745"/>
                  </a:lnTo>
                  <a:lnTo>
                    <a:pt x="61428" y="46824"/>
                  </a:lnTo>
                  <a:lnTo>
                    <a:pt x="61309" y="46884"/>
                  </a:lnTo>
                  <a:lnTo>
                    <a:pt x="61190" y="46923"/>
                  </a:lnTo>
                  <a:lnTo>
                    <a:pt x="61150" y="46943"/>
                  </a:lnTo>
                  <a:lnTo>
                    <a:pt x="61131" y="46963"/>
                  </a:lnTo>
                  <a:lnTo>
                    <a:pt x="61111" y="46943"/>
                  </a:lnTo>
                  <a:lnTo>
                    <a:pt x="61091" y="46923"/>
                  </a:lnTo>
                  <a:lnTo>
                    <a:pt x="60972" y="46864"/>
                  </a:lnTo>
                  <a:lnTo>
                    <a:pt x="60873" y="46844"/>
                  </a:lnTo>
                  <a:lnTo>
                    <a:pt x="60813" y="46824"/>
                  </a:lnTo>
                  <a:lnTo>
                    <a:pt x="60754" y="46784"/>
                  </a:lnTo>
                  <a:lnTo>
                    <a:pt x="60674" y="46705"/>
                  </a:lnTo>
                  <a:lnTo>
                    <a:pt x="60615" y="46606"/>
                  </a:lnTo>
                  <a:lnTo>
                    <a:pt x="60555" y="46507"/>
                  </a:lnTo>
                  <a:lnTo>
                    <a:pt x="60535" y="46388"/>
                  </a:lnTo>
                  <a:lnTo>
                    <a:pt x="60515" y="46269"/>
                  </a:lnTo>
                  <a:lnTo>
                    <a:pt x="60555" y="46169"/>
                  </a:lnTo>
                  <a:lnTo>
                    <a:pt x="60654" y="45971"/>
                  </a:lnTo>
                  <a:lnTo>
                    <a:pt x="60714" y="45872"/>
                  </a:lnTo>
                  <a:lnTo>
                    <a:pt x="60793" y="45792"/>
                  </a:lnTo>
                  <a:lnTo>
                    <a:pt x="60912" y="45753"/>
                  </a:lnTo>
                  <a:lnTo>
                    <a:pt x="61011" y="45713"/>
                  </a:lnTo>
                  <a:close/>
                  <a:moveTo>
                    <a:pt x="59305" y="46090"/>
                  </a:moveTo>
                  <a:lnTo>
                    <a:pt x="59404" y="46110"/>
                  </a:lnTo>
                  <a:lnTo>
                    <a:pt x="59484" y="46150"/>
                  </a:lnTo>
                  <a:lnTo>
                    <a:pt x="59543" y="46209"/>
                  </a:lnTo>
                  <a:lnTo>
                    <a:pt x="59623" y="46269"/>
                  </a:lnTo>
                  <a:lnTo>
                    <a:pt x="59662" y="46348"/>
                  </a:lnTo>
                  <a:lnTo>
                    <a:pt x="59682" y="46447"/>
                  </a:lnTo>
                  <a:lnTo>
                    <a:pt x="59702" y="46566"/>
                  </a:lnTo>
                  <a:lnTo>
                    <a:pt x="59682" y="46665"/>
                  </a:lnTo>
                  <a:lnTo>
                    <a:pt x="59662" y="46765"/>
                  </a:lnTo>
                  <a:lnTo>
                    <a:pt x="59623" y="46844"/>
                  </a:lnTo>
                  <a:lnTo>
                    <a:pt x="59563" y="46904"/>
                  </a:lnTo>
                  <a:lnTo>
                    <a:pt x="59484" y="46963"/>
                  </a:lnTo>
                  <a:lnTo>
                    <a:pt x="59404" y="47003"/>
                  </a:lnTo>
                  <a:lnTo>
                    <a:pt x="59305" y="47023"/>
                  </a:lnTo>
                  <a:lnTo>
                    <a:pt x="59146" y="47023"/>
                  </a:lnTo>
                  <a:lnTo>
                    <a:pt x="59047" y="47003"/>
                  </a:lnTo>
                  <a:lnTo>
                    <a:pt x="58968" y="46963"/>
                  </a:lnTo>
                  <a:lnTo>
                    <a:pt x="58908" y="46904"/>
                  </a:lnTo>
                  <a:lnTo>
                    <a:pt x="58829" y="46844"/>
                  </a:lnTo>
                  <a:lnTo>
                    <a:pt x="58789" y="46765"/>
                  </a:lnTo>
                  <a:lnTo>
                    <a:pt x="58769" y="46665"/>
                  </a:lnTo>
                  <a:lnTo>
                    <a:pt x="58750" y="46566"/>
                  </a:lnTo>
                  <a:lnTo>
                    <a:pt x="58769" y="46447"/>
                  </a:lnTo>
                  <a:lnTo>
                    <a:pt x="58789" y="46348"/>
                  </a:lnTo>
                  <a:lnTo>
                    <a:pt x="58829" y="46269"/>
                  </a:lnTo>
                  <a:lnTo>
                    <a:pt x="58889" y="46209"/>
                  </a:lnTo>
                  <a:lnTo>
                    <a:pt x="58968" y="46150"/>
                  </a:lnTo>
                  <a:lnTo>
                    <a:pt x="59047" y="46110"/>
                  </a:lnTo>
                  <a:lnTo>
                    <a:pt x="59146" y="46090"/>
                  </a:lnTo>
                  <a:close/>
                  <a:moveTo>
                    <a:pt x="55456" y="46963"/>
                  </a:moveTo>
                  <a:lnTo>
                    <a:pt x="55476" y="47003"/>
                  </a:lnTo>
                  <a:lnTo>
                    <a:pt x="55456" y="47042"/>
                  </a:lnTo>
                  <a:lnTo>
                    <a:pt x="55436" y="46983"/>
                  </a:lnTo>
                  <a:lnTo>
                    <a:pt x="55456" y="46963"/>
                  </a:lnTo>
                  <a:close/>
                  <a:moveTo>
                    <a:pt x="57361" y="46487"/>
                  </a:moveTo>
                  <a:lnTo>
                    <a:pt x="57500" y="46507"/>
                  </a:lnTo>
                  <a:lnTo>
                    <a:pt x="57559" y="46527"/>
                  </a:lnTo>
                  <a:lnTo>
                    <a:pt x="57599" y="46566"/>
                  </a:lnTo>
                  <a:lnTo>
                    <a:pt x="57619" y="46606"/>
                  </a:lnTo>
                  <a:lnTo>
                    <a:pt x="57639" y="46665"/>
                  </a:lnTo>
                  <a:lnTo>
                    <a:pt x="57639" y="46804"/>
                  </a:lnTo>
                  <a:lnTo>
                    <a:pt x="57619" y="46963"/>
                  </a:lnTo>
                  <a:lnTo>
                    <a:pt x="57599" y="47023"/>
                  </a:lnTo>
                  <a:lnTo>
                    <a:pt x="57559" y="47062"/>
                  </a:lnTo>
                  <a:lnTo>
                    <a:pt x="57519" y="47082"/>
                  </a:lnTo>
                  <a:lnTo>
                    <a:pt x="57460" y="47102"/>
                  </a:lnTo>
                  <a:lnTo>
                    <a:pt x="57301" y="47122"/>
                  </a:lnTo>
                  <a:lnTo>
                    <a:pt x="57142" y="47102"/>
                  </a:lnTo>
                  <a:lnTo>
                    <a:pt x="57083" y="47062"/>
                  </a:lnTo>
                  <a:lnTo>
                    <a:pt x="57043" y="47042"/>
                  </a:lnTo>
                  <a:lnTo>
                    <a:pt x="57023" y="46983"/>
                  </a:lnTo>
                  <a:lnTo>
                    <a:pt x="57004" y="46923"/>
                  </a:lnTo>
                  <a:lnTo>
                    <a:pt x="57004" y="46784"/>
                  </a:lnTo>
                  <a:lnTo>
                    <a:pt x="57023" y="46606"/>
                  </a:lnTo>
                  <a:lnTo>
                    <a:pt x="57043" y="46566"/>
                  </a:lnTo>
                  <a:lnTo>
                    <a:pt x="57083" y="46527"/>
                  </a:lnTo>
                  <a:lnTo>
                    <a:pt x="57123" y="46507"/>
                  </a:lnTo>
                  <a:lnTo>
                    <a:pt x="57202" y="46487"/>
                  </a:lnTo>
                  <a:close/>
                  <a:moveTo>
                    <a:pt x="88134" y="46566"/>
                  </a:moveTo>
                  <a:lnTo>
                    <a:pt x="88194" y="46606"/>
                  </a:lnTo>
                  <a:lnTo>
                    <a:pt x="88253" y="46646"/>
                  </a:lnTo>
                  <a:lnTo>
                    <a:pt x="88273" y="46685"/>
                  </a:lnTo>
                  <a:lnTo>
                    <a:pt x="88313" y="46745"/>
                  </a:lnTo>
                  <a:lnTo>
                    <a:pt x="88333" y="46864"/>
                  </a:lnTo>
                  <a:lnTo>
                    <a:pt x="88333" y="46983"/>
                  </a:lnTo>
                  <a:lnTo>
                    <a:pt x="88313" y="47042"/>
                  </a:lnTo>
                  <a:lnTo>
                    <a:pt x="88273" y="47082"/>
                  </a:lnTo>
                  <a:lnTo>
                    <a:pt x="88233" y="47122"/>
                  </a:lnTo>
                  <a:lnTo>
                    <a:pt x="88174" y="47161"/>
                  </a:lnTo>
                  <a:lnTo>
                    <a:pt x="88114" y="47181"/>
                  </a:lnTo>
                  <a:lnTo>
                    <a:pt x="88035" y="47201"/>
                  </a:lnTo>
                  <a:lnTo>
                    <a:pt x="87975" y="47181"/>
                  </a:lnTo>
                  <a:lnTo>
                    <a:pt x="87916" y="47161"/>
                  </a:lnTo>
                  <a:lnTo>
                    <a:pt x="87856" y="47142"/>
                  </a:lnTo>
                  <a:lnTo>
                    <a:pt x="87817" y="47102"/>
                  </a:lnTo>
                  <a:lnTo>
                    <a:pt x="87757" y="47003"/>
                  </a:lnTo>
                  <a:lnTo>
                    <a:pt x="87737" y="46884"/>
                  </a:lnTo>
                  <a:lnTo>
                    <a:pt x="87737" y="46784"/>
                  </a:lnTo>
                  <a:lnTo>
                    <a:pt x="87797" y="46685"/>
                  </a:lnTo>
                  <a:lnTo>
                    <a:pt x="87817" y="46626"/>
                  </a:lnTo>
                  <a:lnTo>
                    <a:pt x="87876" y="46606"/>
                  </a:lnTo>
                  <a:lnTo>
                    <a:pt x="87936" y="46566"/>
                  </a:lnTo>
                  <a:close/>
                  <a:moveTo>
                    <a:pt x="86210" y="46566"/>
                  </a:moveTo>
                  <a:lnTo>
                    <a:pt x="86309" y="46586"/>
                  </a:lnTo>
                  <a:lnTo>
                    <a:pt x="86388" y="46646"/>
                  </a:lnTo>
                  <a:lnTo>
                    <a:pt x="86467" y="46705"/>
                  </a:lnTo>
                  <a:lnTo>
                    <a:pt x="86527" y="46784"/>
                  </a:lnTo>
                  <a:lnTo>
                    <a:pt x="86567" y="46884"/>
                  </a:lnTo>
                  <a:lnTo>
                    <a:pt x="86587" y="46963"/>
                  </a:lnTo>
                  <a:lnTo>
                    <a:pt x="86587" y="47042"/>
                  </a:lnTo>
                  <a:lnTo>
                    <a:pt x="86567" y="47142"/>
                  </a:lnTo>
                  <a:lnTo>
                    <a:pt x="86547" y="47221"/>
                  </a:lnTo>
                  <a:lnTo>
                    <a:pt x="86487" y="47300"/>
                  </a:lnTo>
                  <a:lnTo>
                    <a:pt x="86448" y="47360"/>
                  </a:lnTo>
                  <a:lnTo>
                    <a:pt x="86368" y="47419"/>
                  </a:lnTo>
                  <a:lnTo>
                    <a:pt x="86289" y="47459"/>
                  </a:lnTo>
                  <a:lnTo>
                    <a:pt x="86210" y="47479"/>
                  </a:lnTo>
                  <a:lnTo>
                    <a:pt x="86130" y="47499"/>
                  </a:lnTo>
                  <a:lnTo>
                    <a:pt x="86051" y="47499"/>
                  </a:lnTo>
                  <a:lnTo>
                    <a:pt x="85971" y="47479"/>
                  </a:lnTo>
                  <a:lnTo>
                    <a:pt x="85872" y="47419"/>
                  </a:lnTo>
                  <a:lnTo>
                    <a:pt x="85793" y="47360"/>
                  </a:lnTo>
                  <a:lnTo>
                    <a:pt x="85733" y="47280"/>
                  </a:lnTo>
                  <a:lnTo>
                    <a:pt x="85694" y="47181"/>
                  </a:lnTo>
                  <a:lnTo>
                    <a:pt x="85674" y="47102"/>
                  </a:lnTo>
                  <a:lnTo>
                    <a:pt x="85674" y="47023"/>
                  </a:lnTo>
                  <a:lnTo>
                    <a:pt x="85694" y="46923"/>
                  </a:lnTo>
                  <a:lnTo>
                    <a:pt x="85714" y="46844"/>
                  </a:lnTo>
                  <a:lnTo>
                    <a:pt x="85753" y="46784"/>
                  </a:lnTo>
                  <a:lnTo>
                    <a:pt x="85813" y="46705"/>
                  </a:lnTo>
                  <a:lnTo>
                    <a:pt x="85892" y="46646"/>
                  </a:lnTo>
                  <a:lnTo>
                    <a:pt x="85971" y="46606"/>
                  </a:lnTo>
                  <a:lnTo>
                    <a:pt x="86051" y="46586"/>
                  </a:lnTo>
                  <a:lnTo>
                    <a:pt x="86130" y="46566"/>
                  </a:lnTo>
                  <a:close/>
                  <a:moveTo>
                    <a:pt x="89206" y="47499"/>
                  </a:moveTo>
                  <a:lnTo>
                    <a:pt x="88908" y="47697"/>
                  </a:lnTo>
                  <a:lnTo>
                    <a:pt x="88928" y="47618"/>
                  </a:lnTo>
                  <a:lnTo>
                    <a:pt x="88987" y="47558"/>
                  </a:lnTo>
                  <a:lnTo>
                    <a:pt x="89067" y="47519"/>
                  </a:lnTo>
                  <a:lnTo>
                    <a:pt x="89206" y="47499"/>
                  </a:lnTo>
                  <a:close/>
                  <a:moveTo>
                    <a:pt x="60258" y="46884"/>
                  </a:moveTo>
                  <a:lnTo>
                    <a:pt x="60357" y="46904"/>
                  </a:lnTo>
                  <a:lnTo>
                    <a:pt x="60436" y="46923"/>
                  </a:lnTo>
                  <a:lnTo>
                    <a:pt x="60515" y="46963"/>
                  </a:lnTo>
                  <a:lnTo>
                    <a:pt x="60595" y="47003"/>
                  </a:lnTo>
                  <a:lnTo>
                    <a:pt x="60654" y="47082"/>
                  </a:lnTo>
                  <a:lnTo>
                    <a:pt x="60694" y="47161"/>
                  </a:lnTo>
                  <a:lnTo>
                    <a:pt x="60734" y="47261"/>
                  </a:lnTo>
                  <a:lnTo>
                    <a:pt x="60734" y="47360"/>
                  </a:lnTo>
                  <a:lnTo>
                    <a:pt x="60714" y="47479"/>
                  </a:lnTo>
                  <a:lnTo>
                    <a:pt x="60694" y="47558"/>
                  </a:lnTo>
                  <a:lnTo>
                    <a:pt x="60635" y="47638"/>
                  </a:lnTo>
                  <a:lnTo>
                    <a:pt x="60575" y="47717"/>
                  </a:lnTo>
                  <a:lnTo>
                    <a:pt x="60515" y="47757"/>
                  </a:lnTo>
                  <a:lnTo>
                    <a:pt x="60436" y="47796"/>
                  </a:lnTo>
                  <a:lnTo>
                    <a:pt x="60337" y="47816"/>
                  </a:lnTo>
                  <a:lnTo>
                    <a:pt x="60158" y="47816"/>
                  </a:lnTo>
                  <a:lnTo>
                    <a:pt x="60079" y="47776"/>
                  </a:lnTo>
                  <a:lnTo>
                    <a:pt x="60000" y="47757"/>
                  </a:lnTo>
                  <a:lnTo>
                    <a:pt x="59920" y="47697"/>
                  </a:lnTo>
                  <a:lnTo>
                    <a:pt x="59861" y="47618"/>
                  </a:lnTo>
                  <a:lnTo>
                    <a:pt x="59821" y="47538"/>
                  </a:lnTo>
                  <a:lnTo>
                    <a:pt x="59781" y="47459"/>
                  </a:lnTo>
                  <a:lnTo>
                    <a:pt x="59781" y="47340"/>
                  </a:lnTo>
                  <a:lnTo>
                    <a:pt x="59801" y="47221"/>
                  </a:lnTo>
                  <a:lnTo>
                    <a:pt x="59821" y="47142"/>
                  </a:lnTo>
                  <a:lnTo>
                    <a:pt x="59881" y="47062"/>
                  </a:lnTo>
                  <a:lnTo>
                    <a:pt x="59940" y="47003"/>
                  </a:lnTo>
                  <a:lnTo>
                    <a:pt x="60000" y="46943"/>
                  </a:lnTo>
                  <a:lnTo>
                    <a:pt x="60079" y="46904"/>
                  </a:lnTo>
                  <a:lnTo>
                    <a:pt x="60178" y="46884"/>
                  </a:lnTo>
                  <a:close/>
                  <a:moveTo>
                    <a:pt x="84265" y="46725"/>
                  </a:moveTo>
                  <a:lnTo>
                    <a:pt x="84364" y="46745"/>
                  </a:lnTo>
                  <a:lnTo>
                    <a:pt x="84483" y="46784"/>
                  </a:lnTo>
                  <a:lnTo>
                    <a:pt x="84583" y="46864"/>
                  </a:lnTo>
                  <a:lnTo>
                    <a:pt x="84662" y="46943"/>
                  </a:lnTo>
                  <a:lnTo>
                    <a:pt x="84721" y="47042"/>
                  </a:lnTo>
                  <a:lnTo>
                    <a:pt x="84761" y="47142"/>
                  </a:lnTo>
                  <a:lnTo>
                    <a:pt x="84781" y="47261"/>
                  </a:lnTo>
                  <a:lnTo>
                    <a:pt x="84781" y="47360"/>
                  </a:lnTo>
                  <a:lnTo>
                    <a:pt x="84741" y="47459"/>
                  </a:lnTo>
                  <a:lnTo>
                    <a:pt x="84702" y="47538"/>
                  </a:lnTo>
                  <a:lnTo>
                    <a:pt x="84622" y="47618"/>
                  </a:lnTo>
                  <a:lnTo>
                    <a:pt x="84543" y="47697"/>
                  </a:lnTo>
                  <a:lnTo>
                    <a:pt x="84464" y="47757"/>
                  </a:lnTo>
                  <a:lnTo>
                    <a:pt x="84364" y="47796"/>
                  </a:lnTo>
                  <a:lnTo>
                    <a:pt x="84285" y="47816"/>
                  </a:lnTo>
                  <a:lnTo>
                    <a:pt x="84186" y="47816"/>
                  </a:lnTo>
                  <a:lnTo>
                    <a:pt x="84087" y="47796"/>
                  </a:lnTo>
                  <a:lnTo>
                    <a:pt x="83987" y="47757"/>
                  </a:lnTo>
                  <a:lnTo>
                    <a:pt x="83908" y="47697"/>
                  </a:lnTo>
                  <a:lnTo>
                    <a:pt x="83829" y="47618"/>
                  </a:lnTo>
                  <a:lnTo>
                    <a:pt x="83749" y="47538"/>
                  </a:lnTo>
                  <a:lnTo>
                    <a:pt x="83710" y="47459"/>
                  </a:lnTo>
                  <a:lnTo>
                    <a:pt x="83670" y="47360"/>
                  </a:lnTo>
                  <a:lnTo>
                    <a:pt x="83670" y="47261"/>
                  </a:lnTo>
                  <a:lnTo>
                    <a:pt x="83690" y="47142"/>
                  </a:lnTo>
                  <a:lnTo>
                    <a:pt x="83729" y="47042"/>
                  </a:lnTo>
                  <a:lnTo>
                    <a:pt x="83789" y="46963"/>
                  </a:lnTo>
                  <a:lnTo>
                    <a:pt x="83868" y="46864"/>
                  </a:lnTo>
                  <a:lnTo>
                    <a:pt x="83948" y="46804"/>
                  </a:lnTo>
                  <a:lnTo>
                    <a:pt x="84047" y="46745"/>
                  </a:lnTo>
                  <a:lnTo>
                    <a:pt x="84146" y="46725"/>
                  </a:lnTo>
                  <a:close/>
                  <a:moveTo>
                    <a:pt x="56448" y="47657"/>
                  </a:moveTo>
                  <a:lnTo>
                    <a:pt x="56468" y="47677"/>
                  </a:lnTo>
                  <a:lnTo>
                    <a:pt x="56508" y="47677"/>
                  </a:lnTo>
                  <a:lnTo>
                    <a:pt x="56547" y="47737"/>
                  </a:lnTo>
                  <a:lnTo>
                    <a:pt x="56607" y="47876"/>
                  </a:lnTo>
                  <a:lnTo>
                    <a:pt x="56607" y="47876"/>
                  </a:lnTo>
                  <a:lnTo>
                    <a:pt x="56448" y="47856"/>
                  </a:lnTo>
                  <a:lnTo>
                    <a:pt x="56369" y="47836"/>
                  </a:lnTo>
                  <a:lnTo>
                    <a:pt x="56289" y="47796"/>
                  </a:lnTo>
                  <a:lnTo>
                    <a:pt x="56349" y="47717"/>
                  </a:lnTo>
                  <a:lnTo>
                    <a:pt x="56389" y="47677"/>
                  </a:lnTo>
                  <a:lnTo>
                    <a:pt x="56448" y="47657"/>
                  </a:lnTo>
                  <a:close/>
                  <a:moveTo>
                    <a:pt x="58392" y="47280"/>
                  </a:moveTo>
                  <a:lnTo>
                    <a:pt x="58531" y="47300"/>
                  </a:lnTo>
                  <a:lnTo>
                    <a:pt x="58591" y="47320"/>
                  </a:lnTo>
                  <a:lnTo>
                    <a:pt x="58631" y="47360"/>
                  </a:lnTo>
                  <a:lnTo>
                    <a:pt x="58650" y="47400"/>
                  </a:lnTo>
                  <a:lnTo>
                    <a:pt x="58670" y="47459"/>
                  </a:lnTo>
                  <a:lnTo>
                    <a:pt x="58670" y="47598"/>
                  </a:lnTo>
                  <a:lnTo>
                    <a:pt x="58650" y="47757"/>
                  </a:lnTo>
                  <a:lnTo>
                    <a:pt x="58631" y="47816"/>
                  </a:lnTo>
                  <a:lnTo>
                    <a:pt x="58591" y="47856"/>
                  </a:lnTo>
                  <a:lnTo>
                    <a:pt x="58551" y="47876"/>
                  </a:lnTo>
                  <a:lnTo>
                    <a:pt x="58492" y="47896"/>
                  </a:lnTo>
                  <a:lnTo>
                    <a:pt x="58333" y="47915"/>
                  </a:lnTo>
                  <a:lnTo>
                    <a:pt x="58174" y="47896"/>
                  </a:lnTo>
                  <a:lnTo>
                    <a:pt x="58115" y="47856"/>
                  </a:lnTo>
                  <a:lnTo>
                    <a:pt x="58075" y="47836"/>
                  </a:lnTo>
                  <a:lnTo>
                    <a:pt x="58055" y="47776"/>
                  </a:lnTo>
                  <a:lnTo>
                    <a:pt x="58035" y="47717"/>
                  </a:lnTo>
                  <a:lnTo>
                    <a:pt x="58035" y="47578"/>
                  </a:lnTo>
                  <a:lnTo>
                    <a:pt x="58055" y="47400"/>
                  </a:lnTo>
                  <a:lnTo>
                    <a:pt x="58075" y="47360"/>
                  </a:lnTo>
                  <a:lnTo>
                    <a:pt x="58115" y="47320"/>
                  </a:lnTo>
                  <a:lnTo>
                    <a:pt x="58154" y="47300"/>
                  </a:lnTo>
                  <a:lnTo>
                    <a:pt x="58234" y="47280"/>
                  </a:lnTo>
                  <a:close/>
                  <a:moveTo>
                    <a:pt x="87182" y="47598"/>
                  </a:moveTo>
                  <a:lnTo>
                    <a:pt x="87241" y="47618"/>
                  </a:lnTo>
                  <a:lnTo>
                    <a:pt x="87360" y="47697"/>
                  </a:lnTo>
                  <a:lnTo>
                    <a:pt x="87440" y="47796"/>
                  </a:lnTo>
                  <a:lnTo>
                    <a:pt x="87460" y="47856"/>
                  </a:lnTo>
                  <a:lnTo>
                    <a:pt x="87479" y="47896"/>
                  </a:lnTo>
                  <a:lnTo>
                    <a:pt x="87479" y="47955"/>
                  </a:lnTo>
                  <a:lnTo>
                    <a:pt x="87440" y="47995"/>
                  </a:lnTo>
                  <a:lnTo>
                    <a:pt x="87360" y="48094"/>
                  </a:lnTo>
                  <a:lnTo>
                    <a:pt x="87261" y="48193"/>
                  </a:lnTo>
                  <a:lnTo>
                    <a:pt x="87221" y="48213"/>
                  </a:lnTo>
                  <a:lnTo>
                    <a:pt x="87182" y="48233"/>
                  </a:lnTo>
                  <a:lnTo>
                    <a:pt x="87122" y="48213"/>
                  </a:lnTo>
                  <a:lnTo>
                    <a:pt x="87083" y="48193"/>
                  </a:lnTo>
                  <a:lnTo>
                    <a:pt x="86983" y="48114"/>
                  </a:lnTo>
                  <a:lnTo>
                    <a:pt x="86884" y="48015"/>
                  </a:lnTo>
                  <a:lnTo>
                    <a:pt x="86864" y="47975"/>
                  </a:lnTo>
                  <a:lnTo>
                    <a:pt x="86844" y="47935"/>
                  </a:lnTo>
                  <a:lnTo>
                    <a:pt x="86844" y="47896"/>
                  </a:lnTo>
                  <a:lnTo>
                    <a:pt x="86864" y="47836"/>
                  </a:lnTo>
                  <a:lnTo>
                    <a:pt x="86944" y="47717"/>
                  </a:lnTo>
                  <a:lnTo>
                    <a:pt x="87043" y="47638"/>
                  </a:lnTo>
                  <a:lnTo>
                    <a:pt x="87083" y="47598"/>
                  </a:lnTo>
                  <a:close/>
                  <a:moveTo>
                    <a:pt x="63313" y="47439"/>
                  </a:moveTo>
                  <a:lnTo>
                    <a:pt x="63432" y="47459"/>
                  </a:lnTo>
                  <a:lnTo>
                    <a:pt x="63531" y="47519"/>
                  </a:lnTo>
                  <a:lnTo>
                    <a:pt x="63611" y="47578"/>
                  </a:lnTo>
                  <a:lnTo>
                    <a:pt x="63670" y="47657"/>
                  </a:lnTo>
                  <a:lnTo>
                    <a:pt x="63710" y="47757"/>
                  </a:lnTo>
                  <a:lnTo>
                    <a:pt x="63750" y="47856"/>
                  </a:lnTo>
                  <a:lnTo>
                    <a:pt x="63750" y="47995"/>
                  </a:lnTo>
                  <a:lnTo>
                    <a:pt x="63750" y="48114"/>
                  </a:lnTo>
                  <a:lnTo>
                    <a:pt x="63710" y="48213"/>
                  </a:lnTo>
                  <a:lnTo>
                    <a:pt x="63670" y="48312"/>
                  </a:lnTo>
                  <a:lnTo>
                    <a:pt x="63611" y="48392"/>
                  </a:lnTo>
                  <a:lnTo>
                    <a:pt x="63531" y="48451"/>
                  </a:lnTo>
                  <a:lnTo>
                    <a:pt x="63452" y="48491"/>
                  </a:lnTo>
                  <a:lnTo>
                    <a:pt x="63353" y="48530"/>
                  </a:lnTo>
                  <a:lnTo>
                    <a:pt x="63234" y="48550"/>
                  </a:lnTo>
                  <a:lnTo>
                    <a:pt x="63095" y="48530"/>
                  </a:lnTo>
                  <a:lnTo>
                    <a:pt x="62976" y="48511"/>
                  </a:lnTo>
                  <a:lnTo>
                    <a:pt x="62877" y="48471"/>
                  </a:lnTo>
                  <a:lnTo>
                    <a:pt x="62797" y="48411"/>
                  </a:lnTo>
                  <a:lnTo>
                    <a:pt x="62738" y="48332"/>
                  </a:lnTo>
                  <a:lnTo>
                    <a:pt x="62678" y="48233"/>
                  </a:lnTo>
                  <a:lnTo>
                    <a:pt x="62658" y="48114"/>
                  </a:lnTo>
                  <a:lnTo>
                    <a:pt x="62638" y="47995"/>
                  </a:lnTo>
                  <a:lnTo>
                    <a:pt x="62638" y="47856"/>
                  </a:lnTo>
                  <a:lnTo>
                    <a:pt x="62678" y="47757"/>
                  </a:lnTo>
                  <a:lnTo>
                    <a:pt x="62718" y="47657"/>
                  </a:lnTo>
                  <a:lnTo>
                    <a:pt x="62777" y="47578"/>
                  </a:lnTo>
                  <a:lnTo>
                    <a:pt x="62857" y="47519"/>
                  </a:lnTo>
                  <a:lnTo>
                    <a:pt x="62956" y="47459"/>
                  </a:lnTo>
                  <a:lnTo>
                    <a:pt x="63075" y="47439"/>
                  </a:lnTo>
                  <a:close/>
                  <a:moveTo>
                    <a:pt x="85376" y="47757"/>
                  </a:moveTo>
                  <a:lnTo>
                    <a:pt x="85456" y="47776"/>
                  </a:lnTo>
                  <a:lnTo>
                    <a:pt x="85535" y="47796"/>
                  </a:lnTo>
                  <a:lnTo>
                    <a:pt x="85594" y="47856"/>
                  </a:lnTo>
                  <a:lnTo>
                    <a:pt x="85634" y="47915"/>
                  </a:lnTo>
                  <a:lnTo>
                    <a:pt x="85674" y="47975"/>
                  </a:lnTo>
                  <a:lnTo>
                    <a:pt x="85714" y="48054"/>
                  </a:lnTo>
                  <a:lnTo>
                    <a:pt x="85714" y="48114"/>
                  </a:lnTo>
                  <a:lnTo>
                    <a:pt x="85714" y="48193"/>
                  </a:lnTo>
                  <a:lnTo>
                    <a:pt x="85694" y="48273"/>
                  </a:lnTo>
                  <a:lnTo>
                    <a:pt x="85674" y="48352"/>
                  </a:lnTo>
                  <a:lnTo>
                    <a:pt x="85634" y="48411"/>
                  </a:lnTo>
                  <a:lnTo>
                    <a:pt x="85575" y="48471"/>
                  </a:lnTo>
                  <a:lnTo>
                    <a:pt x="85515" y="48511"/>
                  </a:lnTo>
                  <a:lnTo>
                    <a:pt x="85436" y="48530"/>
                  </a:lnTo>
                  <a:lnTo>
                    <a:pt x="85337" y="48550"/>
                  </a:lnTo>
                  <a:lnTo>
                    <a:pt x="85257" y="48530"/>
                  </a:lnTo>
                  <a:lnTo>
                    <a:pt x="85178" y="48511"/>
                  </a:lnTo>
                  <a:lnTo>
                    <a:pt x="85118" y="48471"/>
                  </a:lnTo>
                  <a:lnTo>
                    <a:pt x="85059" y="48431"/>
                  </a:lnTo>
                  <a:lnTo>
                    <a:pt x="85019" y="48372"/>
                  </a:lnTo>
                  <a:lnTo>
                    <a:pt x="84979" y="48312"/>
                  </a:lnTo>
                  <a:lnTo>
                    <a:pt x="84960" y="48173"/>
                  </a:lnTo>
                  <a:lnTo>
                    <a:pt x="84960" y="48034"/>
                  </a:lnTo>
                  <a:lnTo>
                    <a:pt x="84979" y="47955"/>
                  </a:lnTo>
                  <a:lnTo>
                    <a:pt x="85019" y="47896"/>
                  </a:lnTo>
                  <a:lnTo>
                    <a:pt x="85059" y="47856"/>
                  </a:lnTo>
                  <a:lnTo>
                    <a:pt x="85118" y="47796"/>
                  </a:lnTo>
                  <a:lnTo>
                    <a:pt x="85198" y="47776"/>
                  </a:lnTo>
                  <a:lnTo>
                    <a:pt x="85277" y="47757"/>
                  </a:lnTo>
                  <a:close/>
                  <a:moveTo>
                    <a:pt x="61388" y="47776"/>
                  </a:moveTo>
                  <a:lnTo>
                    <a:pt x="61468" y="47796"/>
                  </a:lnTo>
                  <a:lnTo>
                    <a:pt x="61547" y="47836"/>
                  </a:lnTo>
                  <a:lnTo>
                    <a:pt x="61627" y="47876"/>
                  </a:lnTo>
                  <a:lnTo>
                    <a:pt x="61686" y="47955"/>
                  </a:lnTo>
                  <a:lnTo>
                    <a:pt x="61726" y="48015"/>
                  </a:lnTo>
                  <a:lnTo>
                    <a:pt x="61746" y="48114"/>
                  </a:lnTo>
                  <a:lnTo>
                    <a:pt x="61765" y="48233"/>
                  </a:lnTo>
                  <a:lnTo>
                    <a:pt x="61746" y="48332"/>
                  </a:lnTo>
                  <a:lnTo>
                    <a:pt x="61726" y="48431"/>
                  </a:lnTo>
                  <a:lnTo>
                    <a:pt x="61686" y="48511"/>
                  </a:lnTo>
                  <a:lnTo>
                    <a:pt x="61627" y="48570"/>
                  </a:lnTo>
                  <a:lnTo>
                    <a:pt x="61547" y="48610"/>
                  </a:lnTo>
                  <a:lnTo>
                    <a:pt x="61468" y="48649"/>
                  </a:lnTo>
                  <a:lnTo>
                    <a:pt x="61369" y="48669"/>
                  </a:lnTo>
                  <a:lnTo>
                    <a:pt x="61289" y="48689"/>
                  </a:lnTo>
                  <a:lnTo>
                    <a:pt x="61210" y="48669"/>
                  </a:lnTo>
                  <a:lnTo>
                    <a:pt x="61111" y="48649"/>
                  </a:lnTo>
                  <a:lnTo>
                    <a:pt x="61031" y="48610"/>
                  </a:lnTo>
                  <a:lnTo>
                    <a:pt x="60972" y="48570"/>
                  </a:lnTo>
                  <a:lnTo>
                    <a:pt x="60892" y="48511"/>
                  </a:lnTo>
                  <a:lnTo>
                    <a:pt x="60853" y="48431"/>
                  </a:lnTo>
                  <a:lnTo>
                    <a:pt x="60833" y="48332"/>
                  </a:lnTo>
                  <a:lnTo>
                    <a:pt x="60813" y="48233"/>
                  </a:lnTo>
                  <a:lnTo>
                    <a:pt x="60833" y="48114"/>
                  </a:lnTo>
                  <a:lnTo>
                    <a:pt x="60853" y="48015"/>
                  </a:lnTo>
                  <a:lnTo>
                    <a:pt x="60892" y="47955"/>
                  </a:lnTo>
                  <a:lnTo>
                    <a:pt x="60972" y="47876"/>
                  </a:lnTo>
                  <a:lnTo>
                    <a:pt x="61031" y="47836"/>
                  </a:lnTo>
                  <a:lnTo>
                    <a:pt x="61111" y="47796"/>
                  </a:lnTo>
                  <a:lnTo>
                    <a:pt x="61210" y="47776"/>
                  </a:lnTo>
                  <a:close/>
                  <a:moveTo>
                    <a:pt x="57559" y="48471"/>
                  </a:moveTo>
                  <a:lnTo>
                    <a:pt x="57599" y="48491"/>
                  </a:lnTo>
                  <a:lnTo>
                    <a:pt x="57698" y="48550"/>
                  </a:lnTo>
                  <a:lnTo>
                    <a:pt x="57777" y="48630"/>
                  </a:lnTo>
                  <a:lnTo>
                    <a:pt x="57678" y="48709"/>
                  </a:lnTo>
                  <a:lnTo>
                    <a:pt x="57619" y="48749"/>
                  </a:lnTo>
                  <a:lnTo>
                    <a:pt x="57559" y="48769"/>
                  </a:lnTo>
                  <a:lnTo>
                    <a:pt x="57519" y="48788"/>
                  </a:lnTo>
                  <a:lnTo>
                    <a:pt x="57480" y="48769"/>
                  </a:lnTo>
                  <a:lnTo>
                    <a:pt x="57460" y="48749"/>
                  </a:lnTo>
                  <a:lnTo>
                    <a:pt x="57440" y="48709"/>
                  </a:lnTo>
                  <a:lnTo>
                    <a:pt x="57420" y="48630"/>
                  </a:lnTo>
                  <a:lnTo>
                    <a:pt x="57440" y="48550"/>
                  </a:lnTo>
                  <a:lnTo>
                    <a:pt x="57480" y="48511"/>
                  </a:lnTo>
                  <a:lnTo>
                    <a:pt x="57519" y="48491"/>
                  </a:lnTo>
                  <a:lnTo>
                    <a:pt x="57559" y="48471"/>
                  </a:lnTo>
                  <a:close/>
                  <a:moveTo>
                    <a:pt x="59563" y="48153"/>
                  </a:moveTo>
                  <a:lnTo>
                    <a:pt x="59623" y="48193"/>
                  </a:lnTo>
                  <a:lnTo>
                    <a:pt x="59682" y="48233"/>
                  </a:lnTo>
                  <a:lnTo>
                    <a:pt x="59722" y="48273"/>
                  </a:lnTo>
                  <a:lnTo>
                    <a:pt x="59762" y="48372"/>
                  </a:lnTo>
                  <a:lnTo>
                    <a:pt x="59762" y="48491"/>
                  </a:lnTo>
                  <a:lnTo>
                    <a:pt x="59742" y="48590"/>
                  </a:lnTo>
                  <a:lnTo>
                    <a:pt x="59682" y="48689"/>
                  </a:lnTo>
                  <a:lnTo>
                    <a:pt x="59642" y="48729"/>
                  </a:lnTo>
                  <a:lnTo>
                    <a:pt x="59583" y="48749"/>
                  </a:lnTo>
                  <a:lnTo>
                    <a:pt x="59523" y="48769"/>
                  </a:lnTo>
                  <a:lnTo>
                    <a:pt x="59464" y="48788"/>
                  </a:lnTo>
                  <a:lnTo>
                    <a:pt x="59385" y="48769"/>
                  </a:lnTo>
                  <a:lnTo>
                    <a:pt x="59325" y="48749"/>
                  </a:lnTo>
                  <a:lnTo>
                    <a:pt x="59265" y="48709"/>
                  </a:lnTo>
                  <a:lnTo>
                    <a:pt x="59226" y="48669"/>
                  </a:lnTo>
                  <a:lnTo>
                    <a:pt x="59186" y="48630"/>
                  </a:lnTo>
                  <a:lnTo>
                    <a:pt x="59166" y="48570"/>
                  </a:lnTo>
                  <a:lnTo>
                    <a:pt x="59166" y="48451"/>
                  </a:lnTo>
                  <a:lnTo>
                    <a:pt x="59186" y="48332"/>
                  </a:lnTo>
                  <a:lnTo>
                    <a:pt x="59226" y="48273"/>
                  </a:lnTo>
                  <a:lnTo>
                    <a:pt x="59265" y="48213"/>
                  </a:lnTo>
                  <a:lnTo>
                    <a:pt x="59305" y="48193"/>
                  </a:lnTo>
                  <a:lnTo>
                    <a:pt x="59365" y="48153"/>
                  </a:lnTo>
                  <a:close/>
                  <a:moveTo>
                    <a:pt x="83472" y="47896"/>
                  </a:moveTo>
                  <a:lnTo>
                    <a:pt x="83551" y="47915"/>
                  </a:lnTo>
                  <a:lnTo>
                    <a:pt x="83650" y="47955"/>
                  </a:lnTo>
                  <a:lnTo>
                    <a:pt x="83729" y="48015"/>
                  </a:lnTo>
                  <a:lnTo>
                    <a:pt x="83809" y="48074"/>
                  </a:lnTo>
                  <a:lnTo>
                    <a:pt x="83868" y="48153"/>
                  </a:lnTo>
                  <a:lnTo>
                    <a:pt x="83888" y="48233"/>
                  </a:lnTo>
                  <a:lnTo>
                    <a:pt x="83908" y="48312"/>
                  </a:lnTo>
                  <a:lnTo>
                    <a:pt x="83908" y="48431"/>
                  </a:lnTo>
                  <a:lnTo>
                    <a:pt x="83888" y="48530"/>
                  </a:lnTo>
                  <a:lnTo>
                    <a:pt x="83868" y="48610"/>
                  </a:lnTo>
                  <a:lnTo>
                    <a:pt x="83749" y="48749"/>
                  </a:lnTo>
                  <a:lnTo>
                    <a:pt x="83670" y="48828"/>
                  </a:lnTo>
                  <a:lnTo>
                    <a:pt x="83591" y="48868"/>
                  </a:lnTo>
                  <a:lnTo>
                    <a:pt x="83392" y="48868"/>
                  </a:lnTo>
                  <a:lnTo>
                    <a:pt x="83313" y="48848"/>
                  </a:lnTo>
                  <a:lnTo>
                    <a:pt x="83214" y="48808"/>
                  </a:lnTo>
                  <a:lnTo>
                    <a:pt x="83134" y="48749"/>
                  </a:lnTo>
                  <a:lnTo>
                    <a:pt x="83055" y="48689"/>
                  </a:lnTo>
                  <a:lnTo>
                    <a:pt x="82995" y="48610"/>
                  </a:lnTo>
                  <a:lnTo>
                    <a:pt x="82956" y="48530"/>
                  </a:lnTo>
                  <a:lnTo>
                    <a:pt x="82936" y="48431"/>
                  </a:lnTo>
                  <a:lnTo>
                    <a:pt x="82956" y="48352"/>
                  </a:lnTo>
                  <a:lnTo>
                    <a:pt x="82975" y="48253"/>
                  </a:lnTo>
                  <a:lnTo>
                    <a:pt x="83015" y="48173"/>
                  </a:lnTo>
                  <a:lnTo>
                    <a:pt x="83055" y="48094"/>
                  </a:lnTo>
                  <a:lnTo>
                    <a:pt x="83114" y="48015"/>
                  </a:lnTo>
                  <a:lnTo>
                    <a:pt x="83194" y="47955"/>
                  </a:lnTo>
                  <a:lnTo>
                    <a:pt x="83293" y="47915"/>
                  </a:lnTo>
                  <a:lnTo>
                    <a:pt x="83372" y="47896"/>
                  </a:lnTo>
                  <a:close/>
                  <a:moveTo>
                    <a:pt x="81587" y="48074"/>
                  </a:moveTo>
                  <a:lnTo>
                    <a:pt x="81666" y="48094"/>
                  </a:lnTo>
                  <a:lnTo>
                    <a:pt x="81765" y="48134"/>
                  </a:lnTo>
                  <a:lnTo>
                    <a:pt x="81845" y="48193"/>
                  </a:lnTo>
                  <a:lnTo>
                    <a:pt x="81924" y="48273"/>
                  </a:lnTo>
                  <a:lnTo>
                    <a:pt x="82003" y="48352"/>
                  </a:lnTo>
                  <a:lnTo>
                    <a:pt x="82043" y="48431"/>
                  </a:lnTo>
                  <a:lnTo>
                    <a:pt x="82083" y="48530"/>
                  </a:lnTo>
                  <a:lnTo>
                    <a:pt x="82083" y="48630"/>
                  </a:lnTo>
                  <a:lnTo>
                    <a:pt x="82063" y="48749"/>
                  </a:lnTo>
                  <a:lnTo>
                    <a:pt x="82023" y="48848"/>
                  </a:lnTo>
                  <a:lnTo>
                    <a:pt x="81964" y="48947"/>
                  </a:lnTo>
                  <a:lnTo>
                    <a:pt x="81864" y="49026"/>
                  </a:lnTo>
                  <a:lnTo>
                    <a:pt x="81785" y="49106"/>
                  </a:lnTo>
                  <a:lnTo>
                    <a:pt x="81666" y="49146"/>
                  </a:lnTo>
                  <a:lnTo>
                    <a:pt x="81567" y="49165"/>
                  </a:lnTo>
                  <a:lnTo>
                    <a:pt x="81448" y="49165"/>
                  </a:lnTo>
                  <a:lnTo>
                    <a:pt x="81349" y="49146"/>
                  </a:lnTo>
                  <a:lnTo>
                    <a:pt x="81249" y="49086"/>
                  </a:lnTo>
                  <a:lnTo>
                    <a:pt x="81170" y="49026"/>
                  </a:lnTo>
                  <a:lnTo>
                    <a:pt x="81091" y="48947"/>
                  </a:lnTo>
                  <a:lnTo>
                    <a:pt x="81031" y="48848"/>
                  </a:lnTo>
                  <a:lnTo>
                    <a:pt x="80991" y="48749"/>
                  </a:lnTo>
                  <a:lnTo>
                    <a:pt x="80972" y="48649"/>
                  </a:lnTo>
                  <a:lnTo>
                    <a:pt x="80972" y="48530"/>
                  </a:lnTo>
                  <a:lnTo>
                    <a:pt x="81011" y="48451"/>
                  </a:lnTo>
                  <a:lnTo>
                    <a:pt x="81051" y="48352"/>
                  </a:lnTo>
                  <a:lnTo>
                    <a:pt x="81130" y="48273"/>
                  </a:lnTo>
                  <a:lnTo>
                    <a:pt x="81210" y="48193"/>
                  </a:lnTo>
                  <a:lnTo>
                    <a:pt x="81289" y="48134"/>
                  </a:lnTo>
                  <a:lnTo>
                    <a:pt x="81388" y="48094"/>
                  </a:lnTo>
                  <a:lnTo>
                    <a:pt x="81487" y="48074"/>
                  </a:lnTo>
                  <a:close/>
                  <a:moveTo>
                    <a:pt x="86448" y="48709"/>
                  </a:moveTo>
                  <a:lnTo>
                    <a:pt x="86527" y="48769"/>
                  </a:lnTo>
                  <a:lnTo>
                    <a:pt x="86587" y="48828"/>
                  </a:lnTo>
                  <a:lnTo>
                    <a:pt x="86606" y="48927"/>
                  </a:lnTo>
                  <a:lnTo>
                    <a:pt x="86606" y="49007"/>
                  </a:lnTo>
                  <a:lnTo>
                    <a:pt x="86567" y="49086"/>
                  </a:lnTo>
                  <a:lnTo>
                    <a:pt x="86507" y="49146"/>
                  </a:lnTo>
                  <a:lnTo>
                    <a:pt x="86388" y="49185"/>
                  </a:lnTo>
                  <a:lnTo>
                    <a:pt x="86289" y="49165"/>
                  </a:lnTo>
                  <a:lnTo>
                    <a:pt x="86210" y="49126"/>
                  </a:lnTo>
                  <a:lnTo>
                    <a:pt x="86150" y="49046"/>
                  </a:lnTo>
                  <a:lnTo>
                    <a:pt x="86130" y="48967"/>
                  </a:lnTo>
                  <a:lnTo>
                    <a:pt x="86130" y="48868"/>
                  </a:lnTo>
                  <a:lnTo>
                    <a:pt x="86170" y="48788"/>
                  </a:lnTo>
                  <a:lnTo>
                    <a:pt x="86229" y="48729"/>
                  </a:lnTo>
                  <a:lnTo>
                    <a:pt x="86329" y="48709"/>
                  </a:lnTo>
                  <a:close/>
                  <a:moveTo>
                    <a:pt x="64345" y="48233"/>
                  </a:moveTo>
                  <a:lnTo>
                    <a:pt x="64444" y="48253"/>
                  </a:lnTo>
                  <a:lnTo>
                    <a:pt x="64523" y="48292"/>
                  </a:lnTo>
                  <a:lnTo>
                    <a:pt x="64623" y="48332"/>
                  </a:lnTo>
                  <a:lnTo>
                    <a:pt x="64702" y="48411"/>
                  </a:lnTo>
                  <a:lnTo>
                    <a:pt x="64761" y="48491"/>
                  </a:lnTo>
                  <a:lnTo>
                    <a:pt x="64821" y="48590"/>
                  </a:lnTo>
                  <a:lnTo>
                    <a:pt x="64841" y="48669"/>
                  </a:lnTo>
                  <a:lnTo>
                    <a:pt x="64861" y="48769"/>
                  </a:lnTo>
                  <a:lnTo>
                    <a:pt x="64841" y="48868"/>
                  </a:lnTo>
                  <a:lnTo>
                    <a:pt x="64821" y="48967"/>
                  </a:lnTo>
                  <a:lnTo>
                    <a:pt x="64761" y="49066"/>
                  </a:lnTo>
                  <a:lnTo>
                    <a:pt x="64702" y="49146"/>
                  </a:lnTo>
                  <a:lnTo>
                    <a:pt x="64623" y="49225"/>
                  </a:lnTo>
                  <a:lnTo>
                    <a:pt x="64523" y="49284"/>
                  </a:lnTo>
                  <a:lnTo>
                    <a:pt x="64444" y="49324"/>
                  </a:lnTo>
                  <a:lnTo>
                    <a:pt x="64345" y="49344"/>
                  </a:lnTo>
                  <a:lnTo>
                    <a:pt x="64246" y="49324"/>
                  </a:lnTo>
                  <a:lnTo>
                    <a:pt x="64127" y="49304"/>
                  </a:lnTo>
                  <a:lnTo>
                    <a:pt x="64027" y="49245"/>
                  </a:lnTo>
                  <a:lnTo>
                    <a:pt x="63948" y="49185"/>
                  </a:lnTo>
                  <a:lnTo>
                    <a:pt x="63869" y="49106"/>
                  </a:lnTo>
                  <a:lnTo>
                    <a:pt x="63809" y="49007"/>
                  </a:lnTo>
                  <a:lnTo>
                    <a:pt x="63769" y="48907"/>
                  </a:lnTo>
                  <a:lnTo>
                    <a:pt x="63750" y="48808"/>
                  </a:lnTo>
                  <a:lnTo>
                    <a:pt x="63750" y="48689"/>
                  </a:lnTo>
                  <a:lnTo>
                    <a:pt x="63789" y="48590"/>
                  </a:lnTo>
                  <a:lnTo>
                    <a:pt x="63849" y="48491"/>
                  </a:lnTo>
                  <a:lnTo>
                    <a:pt x="63928" y="48392"/>
                  </a:lnTo>
                  <a:lnTo>
                    <a:pt x="64027" y="48312"/>
                  </a:lnTo>
                  <a:lnTo>
                    <a:pt x="64127" y="48273"/>
                  </a:lnTo>
                  <a:lnTo>
                    <a:pt x="64226" y="48233"/>
                  </a:lnTo>
                  <a:close/>
                  <a:moveTo>
                    <a:pt x="79702" y="48312"/>
                  </a:moveTo>
                  <a:lnTo>
                    <a:pt x="79821" y="48332"/>
                  </a:lnTo>
                  <a:lnTo>
                    <a:pt x="79920" y="48372"/>
                  </a:lnTo>
                  <a:lnTo>
                    <a:pt x="80019" y="48431"/>
                  </a:lnTo>
                  <a:lnTo>
                    <a:pt x="80079" y="48511"/>
                  </a:lnTo>
                  <a:lnTo>
                    <a:pt x="80138" y="48610"/>
                  </a:lnTo>
                  <a:lnTo>
                    <a:pt x="80158" y="48729"/>
                  </a:lnTo>
                  <a:lnTo>
                    <a:pt x="80178" y="48848"/>
                  </a:lnTo>
                  <a:lnTo>
                    <a:pt x="80178" y="48967"/>
                  </a:lnTo>
                  <a:lnTo>
                    <a:pt x="80138" y="49086"/>
                  </a:lnTo>
                  <a:lnTo>
                    <a:pt x="80099" y="49185"/>
                  </a:lnTo>
                  <a:lnTo>
                    <a:pt x="80039" y="49265"/>
                  </a:lnTo>
                  <a:lnTo>
                    <a:pt x="79960" y="49324"/>
                  </a:lnTo>
                  <a:lnTo>
                    <a:pt x="79860" y="49364"/>
                  </a:lnTo>
                  <a:lnTo>
                    <a:pt x="79761" y="49403"/>
                  </a:lnTo>
                  <a:lnTo>
                    <a:pt x="79642" y="49423"/>
                  </a:lnTo>
                  <a:lnTo>
                    <a:pt x="79503" y="49403"/>
                  </a:lnTo>
                  <a:lnTo>
                    <a:pt x="79404" y="49384"/>
                  </a:lnTo>
                  <a:lnTo>
                    <a:pt x="79305" y="49344"/>
                  </a:lnTo>
                  <a:lnTo>
                    <a:pt x="79226" y="49284"/>
                  </a:lnTo>
                  <a:lnTo>
                    <a:pt x="79166" y="49205"/>
                  </a:lnTo>
                  <a:lnTo>
                    <a:pt x="79106" y="49106"/>
                  </a:lnTo>
                  <a:lnTo>
                    <a:pt x="79087" y="48987"/>
                  </a:lnTo>
                  <a:lnTo>
                    <a:pt x="79067" y="48868"/>
                  </a:lnTo>
                  <a:lnTo>
                    <a:pt x="79067" y="48749"/>
                  </a:lnTo>
                  <a:lnTo>
                    <a:pt x="79106" y="48649"/>
                  </a:lnTo>
                  <a:lnTo>
                    <a:pt x="79146" y="48550"/>
                  </a:lnTo>
                  <a:lnTo>
                    <a:pt x="79206" y="48471"/>
                  </a:lnTo>
                  <a:lnTo>
                    <a:pt x="79265" y="48411"/>
                  </a:lnTo>
                  <a:lnTo>
                    <a:pt x="79364" y="48352"/>
                  </a:lnTo>
                  <a:lnTo>
                    <a:pt x="79464" y="48312"/>
                  </a:lnTo>
                  <a:close/>
                  <a:moveTo>
                    <a:pt x="62480" y="48550"/>
                  </a:moveTo>
                  <a:lnTo>
                    <a:pt x="62559" y="48590"/>
                  </a:lnTo>
                  <a:lnTo>
                    <a:pt x="62638" y="48630"/>
                  </a:lnTo>
                  <a:lnTo>
                    <a:pt x="62718" y="48689"/>
                  </a:lnTo>
                  <a:lnTo>
                    <a:pt x="62777" y="48769"/>
                  </a:lnTo>
                  <a:lnTo>
                    <a:pt x="62837" y="48848"/>
                  </a:lnTo>
                  <a:lnTo>
                    <a:pt x="62857" y="48927"/>
                  </a:lnTo>
                  <a:lnTo>
                    <a:pt x="62877" y="49026"/>
                  </a:lnTo>
                  <a:lnTo>
                    <a:pt x="62857" y="49106"/>
                  </a:lnTo>
                  <a:lnTo>
                    <a:pt x="62837" y="49185"/>
                  </a:lnTo>
                  <a:lnTo>
                    <a:pt x="62777" y="49265"/>
                  </a:lnTo>
                  <a:lnTo>
                    <a:pt x="62718" y="49344"/>
                  </a:lnTo>
                  <a:lnTo>
                    <a:pt x="62638" y="49403"/>
                  </a:lnTo>
                  <a:lnTo>
                    <a:pt x="62559" y="49443"/>
                  </a:lnTo>
                  <a:lnTo>
                    <a:pt x="62480" y="49483"/>
                  </a:lnTo>
                  <a:lnTo>
                    <a:pt x="62400" y="49503"/>
                  </a:lnTo>
                  <a:lnTo>
                    <a:pt x="62321" y="49483"/>
                  </a:lnTo>
                  <a:lnTo>
                    <a:pt x="62242" y="49443"/>
                  </a:lnTo>
                  <a:lnTo>
                    <a:pt x="62162" y="49403"/>
                  </a:lnTo>
                  <a:lnTo>
                    <a:pt x="62083" y="49344"/>
                  </a:lnTo>
                  <a:lnTo>
                    <a:pt x="62023" y="49265"/>
                  </a:lnTo>
                  <a:lnTo>
                    <a:pt x="61964" y="49185"/>
                  </a:lnTo>
                  <a:lnTo>
                    <a:pt x="61944" y="49106"/>
                  </a:lnTo>
                  <a:lnTo>
                    <a:pt x="61924" y="49026"/>
                  </a:lnTo>
                  <a:lnTo>
                    <a:pt x="61944" y="48927"/>
                  </a:lnTo>
                  <a:lnTo>
                    <a:pt x="61964" y="48848"/>
                  </a:lnTo>
                  <a:lnTo>
                    <a:pt x="62023" y="48769"/>
                  </a:lnTo>
                  <a:lnTo>
                    <a:pt x="62083" y="48689"/>
                  </a:lnTo>
                  <a:lnTo>
                    <a:pt x="62162" y="48630"/>
                  </a:lnTo>
                  <a:lnTo>
                    <a:pt x="62242" y="48590"/>
                  </a:lnTo>
                  <a:lnTo>
                    <a:pt x="62321" y="48550"/>
                  </a:lnTo>
                  <a:close/>
                  <a:moveTo>
                    <a:pt x="84483" y="48848"/>
                  </a:moveTo>
                  <a:lnTo>
                    <a:pt x="84642" y="48868"/>
                  </a:lnTo>
                  <a:lnTo>
                    <a:pt x="84682" y="48888"/>
                  </a:lnTo>
                  <a:lnTo>
                    <a:pt x="84721" y="48927"/>
                  </a:lnTo>
                  <a:lnTo>
                    <a:pt x="84741" y="48967"/>
                  </a:lnTo>
                  <a:lnTo>
                    <a:pt x="84761" y="49007"/>
                  </a:lnTo>
                  <a:lnTo>
                    <a:pt x="84781" y="49165"/>
                  </a:lnTo>
                  <a:lnTo>
                    <a:pt x="84781" y="49324"/>
                  </a:lnTo>
                  <a:lnTo>
                    <a:pt x="84761" y="49364"/>
                  </a:lnTo>
                  <a:lnTo>
                    <a:pt x="84741" y="49423"/>
                  </a:lnTo>
                  <a:lnTo>
                    <a:pt x="84702" y="49443"/>
                  </a:lnTo>
                  <a:lnTo>
                    <a:pt x="84642" y="49483"/>
                  </a:lnTo>
                  <a:lnTo>
                    <a:pt x="84483" y="49503"/>
                  </a:lnTo>
                  <a:lnTo>
                    <a:pt x="84345" y="49483"/>
                  </a:lnTo>
                  <a:lnTo>
                    <a:pt x="84285" y="49463"/>
                  </a:lnTo>
                  <a:lnTo>
                    <a:pt x="84225" y="49443"/>
                  </a:lnTo>
                  <a:lnTo>
                    <a:pt x="84206" y="49403"/>
                  </a:lnTo>
                  <a:lnTo>
                    <a:pt x="84166" y="49364"/>
                  </a:lnTo>
                  <a:lnTo>
                    <a:pt x="84146" y="49205"/>
                  </a:lnTo>
                  <a:lnTo>
                    <a:pt x="84146" y="49046"/>
                  </a:lnTo>
                  <a:lnTo>
                    <a:pt x="84166" y="48987"/>
                  </a:lnTo>
                  <a:lnTo>
                    <a:pt x="84206" y="48927"/>
                  </a:lnTo>
                  <a:lnTo>
                    <a:pt x="84265" y="48888"/>
                  </a:lnTo>
                  <a:lnTo>
                    <a:pt x="84325" y="48868"/>
                  </a:lnTo>
                  <a:lnTo>
                    <a:pt x="84404" y="48868"/>
                  </a:lnTo>
                  <a:lnTo>
                    <a:pt x="84483" y="48848"/>
                  </a:lnTo>
                  <a:close/>
                  <a:moveTo>
                    <a:pt x="58531" y="49344"/>
                  </a:moveTo>
                  <a:lnTo>
                    <a:pt x="58591" y="49364"/>
                  </a:lnTo>
                  <a:lnTo>
                    <a:pt x="58650" y="49384"/>
                  </a:lnTo>
                  <a:lnTo>
                    <a:pt x="58750" y="49463"/>
                  </a:lnTo>
                  <a:lnTo>
                    <a:pt x="58829" y="49503"/>
                  </a:lnTo>
                  <a:lnTo>
                    <a:pt x="58690" y="49562"/>
                  </a:lnTo>
                  <a:lnTo>
                    <a:pt x="58591" y="49503"/>
                  </a:lnTo>
                  <a:lnTo>
                    <a:pt x="58531" y="49463"/>
                  </a:lnTo>
                  <a:lnTo>
                    <a:pt x="58512" y="49423"/>
                  </a:lnTo>
                  <a:lnTo>
                    <a:pt x="58512" y="49364"/>
                  </a:lnTo>
                  <a:lnTo>
                    <a:pt x="58531" y="49344"/>
                  </a:lnTo>
                  <a:close/>
                  <a:moveTo>
                    <a:pt x="60595" y="48947"/>
                  </a:moveTo>
                  <a:lnTo>
                    <a:pt x="60654" y="48987"/>
                  </a:lnTo>
                  <a:lnTo>
                    <a:pt x="60694" y="49007"/>
                  </a:lnTo>
                  <a:lnTo>
                    <a:pt x="60773" y="49106"/>
                  </a:lnTo>
                  <a:lnTo>
                    <a:pt x="60793" y="49225"/>
                  </a:lnTo>
                  <a:lnTo>
                    <a:pt x="60793" y="49344"/>
                  </a:lnTo>
                  <a:lnTo>
                    <a:pt x="60754" y="49463"/>
                  </a:lnTo>
                  <a:lnTo>
                    <a:pt x="60714" y="49503"/>
                  </a:lnTo>
                  <a:lnTo>
                    <a:pt x="60654" y="49542"/>
                  </a:lnTo>
                  <a:lnTo>
                    <a:pt x="60595" y="49562"/>
                  </a:lnTo>
                  <a:lnTo>
                    <a:pt x="60515" y="49582"/>
                  </a:lnTo>
                  <a:lnTo>
                    <a:pt x="60456" y="49562"/>
                  </a:lnTo>
                  <a:lnTo>
                    <a:pt x="60396" y="49562"/>
                  </a:lnTo>
                  <a:lnTo>
                    <a:pt x="60337" y="49522"/>
                  </a:lnTo>
                  <a:lnTo>
                    <a:pt x="60297" y="49503"/>
                  </a:lnTo>
                  <a:lnTo>
                    <a:pt x="60218" y="49403"/>
                  </a:lnTo>
                  <a:lnTo>
                    <a:pt x="60198" y="49284"/>
                  </a:lnTo>
                  <a:lnTo>
                    <a:pt x="60198" y="49165"/>
                  </a:lnTo>
                  <a:lnTo>
                    <a:pt x="60238" y="49066"/>
                  </a:lnTo>
                  <a:lnTo>
                    <a:pt x="60277" y="49026"/>
                  </a:lnTo>
                  <a:lnTo>
                    <a:pt x="60337" y="48987"/>
                  </a:lnTo>
                  <a:lnTo>
                    <a:pt x="60396" y="48967"/>
                  </a:lnTo>
                  <a:lnTo>
                    <a:pt x="60456" y="48947"/>
                  </a:lnTo>
                  <a:close/>
                  <a:moveTo>
                    <a:pt x="82678" y="49026"/>
                  </a:moveTo>
                  <a:lnTo>
                    <a:pt x="82757" y="49046"/>
                  </a:lnTo>
                  <a:lnTo>
                    <a:pt x="82817" y="49086"/>
                  </a:lnTo>
                  <a:lnTo>
                    <a:pt x="82876" y="49126"/>
                  </a:lnTo>
                  <a:lnTo>
                    <a:pt x="82916" y="49205"/>
                  </a:lnTo>
                  <a:lnTo>
                    <a:pt x="82936" y="49284"/>
                  </a:lnTo>
                  <a:lnTo>
                    <a:pt x="82956" y="49364"/>
                  </a:lnTo>
                  <a:lnTo>
                    <a:pt x="82936" y="49542"/>
                  </a:lnTo>
                  <a:lnTo>
                    <a:pt x="82916" y="49622"/>
                  </a:lnTo>
                  <a:lnTo>
                    <a:pt x="82896" y="49681"/>
                  </a:lnTo>
                  <a:lnTo>
                    <a:pt x="82837" y="49741"/>
                  </a:lnTo>
                  <a:lnTo>
                    <a:pt x="82777" y="49780"/>
                  </a:lnTo>
                  <a:lnTo>
                    <a:pt x="82698" y="49800"/>
                  </a:lnTo>
                  <a:lnTo>
                    <a:pt x="82618" y="49820"/>
                  </a:lnTo>
                  <a:lnTo>
                    <a:pt x="82519" y="49820"/>
                  </a:lnTo>
                  <a:lnTo>
                    <a:pt x="82440" y="49800"/>
                  </a:lnTo>
                  <a:lnTo>
                    <a:pt x="82360" y="49780"/>
                  </a:lnTo>
                  <a:lnTo>
                    <a:pt x="82281" y="49741"/>
                  </a:lnTo>
                  <a:lnTo>
                    <a:pt x="82241" y="49681"/>
                  </a:lnTo>
                  <a:lnTo>
                    <a:pt x="82202" y="49622"/>
                  </a:lnTo>
                  <a:lnTo>
                    <a:pt x="82162" y="49542"/>
                  </a:lnTo>
                  <a:lnTo>
                    <a:pt x="82162" y="49443"/>
                  </a:lnTo>
                  <a:lnTo>
                    <a:pt x="82182" y="49284"/>
                  </a:lnTo>
                  <a:lnTo>
                    <a:pt x="82202" y="49205"/>
                  </a:lnTo>
                  <a:lnTo>
                    <a:pt x="82222" y="49146"/>
                  </a:lnTo>
                  <a:lnTo>
                    <a:pt x="82281" y="49106"/>
                  </a:lnTo>
                  <a:lnTo>
                    <a:pt x="82341" y="49066"/>
                  </a:lnTo>
                  <a:lnTo>
                    <a:pt x="82400" y="49026"/>
                  </a:lnTo>
                  <a:close/>
                  <a:moveTo>
                    <a:pt x="67361" y="48868"/>
                  </a:moveTo>
                  <a:lnTo>
                    <a:pt x="67460" y="48888"/>
                  </a:lnTo>
                  <a:lnTo>
                    <a:pt x="67559" y="48947"/>
                  </a:lnTo>
                  <a:lnTo>
                    <a:pt x="67638" y="49007"/>
                  </a:lnTo>
                  <a:lnTo>
                    <a:pt x="67698" y="49086"/>
                  </a:lnTo>
                  <a:lnTo>
                    <a:pt x="67757" y="49165"/>
                  </a:lnTo>
                  <a:lnTo>
                    <a:pt x="67777" y="49284"/>
                  </a:lnTo>
                  <a:lnTo>
                    <a:pt x="67797" y="49403"/>
                  </a:lnTo>
                  <a:lnTo>
                    <a:pt x="67797" y="49522"/>
                  </a:lnTo>
                  <a:lnTo>
                    <a:pt x="67757" y="49622"/>
                  </a:lnTo>
                  <a:lnTo>
                    <a:pt x="67718" y="49721"/>
                  </a:lnTo>
                  <a:lnTo>
                    <a:pt x="67658" y="49800"/>
                  </a:lnTo>
                  <a:lnTo>
                    <a:pt x="67599" y="49880"/>
                  </a:lnTo>
                  <a:lnTo>
                    <a:pt x="67499" y="49919"/>
                  </a:lnTo>
                  <a:lnTo>
                    <a:pt x="67400" y="49959"/>
                  </a:lnTo>
                  <a:lnTo>
                    <a:pt x="67281" y="49979"/>
                  </a:lnTo>
                  <a:lnTo>
                    <a:pt x="67162" y="49959"/>
                  </a:lnTo>
                  <a:lnTo>
                    <a:pt x="67043" y="49939"/>
                  </a:lnTo>
                  <a:lnTo>
                    <a:pt x="66944" y="49899"/>
                  </a:lnTo>
                  <a:lnTo>
                    <a:pt x="66845" y="49840"/>
                  </a:lnTo>
                  <a:lnTo>
                    <a:pt x="66785" y="49761"/>
                  </a:lnTo>
                  <a:lnTo>
                    <a:pt x="66726" y="49661"/>
                  </a:lnTo>
                  <a:lnTo>
                    <a:pt x="66706" y="49562"/>
                  </a:lnTo>
                  <a:lnTo>
                    <a:pt x="66686" y="49423"/>
                  </a:lnTo>
                  <a:lnTo>
                    <a:pt x="66686" y="49304"/>
                  </a:lnTo>
                  <a:lnTo>
                    <a:pt x="66726" y="49185"/>
                  </a:lnTo>
                  <a:lnTo>
                    <a:pt x="66765" y="49086"/>
                  </a:lnTo>
                  <a:lnTo>
                    <a:pt x="66825" y="49007"/>
                  </a:lnTo>
                  <a:lnTo>
                    <a:pt x="66904" y="48947"/>
                  </a:lnTo>
                  <a:lnTo>
                    <a:pt x="67003" y="48907"/>
                  </a:lnTo>
                  <a:lnTo>
                    <a:pt x="67103" y="48868"/>
                  </a:lnTo>
                  <a:close/>
                  <a:moveTo>
                    <a:pt x="65416" y="49185"/>
                  </a:moveTo>
                  <a:lnTo>
                    <a:pt x="65515" y="49205"/>
                  </a:lnTo>
                  <a:lnTo>
                    <a:pt x="65615" y="49245"/>
                  </a:lnTo>
                  <a:lnTo>
                    <a:pt x="65674" y="49284"/>
                  </a:lnTo>
                  <a:lnTo>
                    <a:pt x="65734" y="49344"/>
                  </a:lnTo>
                  <a:lnTo>
                    <a:pt x="65773" y="49423"/>
                  </a:lnTo>
                  <a:lnTo>
                    <a:pt x="65813" y="49522"/>
                  </a:lnTo>
                  <a:lnTo>
                    <a:pt x="65813" y="49642"/>
                  </a:lnTo>
                  <a:lnTo>
                    <a:pt x="65813" y="49761"/>
                  </a:lnTo>
                  <a:lnTo>
                    <a:pt x="65793" y="49840"/>
                  </a:lnTo>
                  <a:lnTo>
                    <a:pt x="65753" y="49939"/>
                  </a:lnTo>
                  <a:lnTo>
                    <a:pt x="65694" y="49999"/>
                  </a:lnTo>
                  <a:lnTo>
                    <a:pt x="65634" y="50058"/>
                  </a:lnTo>
                  <a:lnTo>
                    <a:pt x="65555" y="50098"/>
                  </a:lnTo>
                  <a:lnTo>
                    <a:pt x="65456" y="50118"/>
                  </a:lnTo>
                  <a:lnTo>
                    <a:pt x="65357" y="50138"/>
                  </a:lnTo>
                  <a:lnTo>
                    <a:pt x="65238" y="50118"/>
                  </a:lnTo>
                  <a:lnTo>
                    <a:pt x="65138" y="50098"/>
                  </a:lnTo>
                  <a:lnTo>
                    <a:pt x="65059" y="50078"/>
                  </a:lnTo>
                  <a:lnTo>
                    <a:pt x="65000" y="50019"/>
                  </a:lnTo>
                  <a:lnTo>
                    <a:pt x="64940" y="49959"/>
                  </a:lnTo>
                  <a:lnTo>
                    <a:pt x="64900" y="49880"/>
                  </a:lnTo>
                  <a:lnTo>
                    <a:pt x="64880" y="49800"/>
                  </a:lnTo>
                  <a:lnTo>
                    <a:pt x="64861" y="49681"/>
                  </a:lnTo>
                  <a:lnTo>
                    <a:pt x="64861" y="49562"/>
                  </a:lnTo>
                  <a:lnTo>
                    <a:pt x="64880" y="49483"/>
                  </a:lnTo>
                  <a:lnTo>
                    <a:pt x="64920" y="49384"/>
                  </a:lnTo>
                  <a:lnTo>
                    <a:pt x="64960" y="49324"/>
                  </a:lnTo>
                  <a:lnTo>
                    <a:pt x="65019" y="49265"/>
                  </a:lnTo>
                  <a:lnTo>
                    <a:pt x="65099" y="49225"/>
                  </a:lnTo>
                  <a:lnTo>
                    <a:pt x="65198" y="49185"/>
                  </a:lnTo>
                  <a:close/>
                  <a:moveTo>
                    <a:pt x="80833" y="49185"/>
                  </a:moveTo>
                  <a:lnTo>
                    <a:pt x="80932" y="49225"/>
                  </a:lnTo>
                  <a:lnTo>
                    <a:pt x="81011" y="49265"/>
                  </a:lnTo>
                  <a:lnTo>
                    <a:pt x="81071" y="49324"/>
                  </a:lnTo>
                  <a:lnTo>
                    <a:pt x="81130" y="49384"/>
                  </a:lnTo>
                  <a:lnTo>
                    <a:pt x="81170" y="49483"/>
                  </a:lnTo>
                  <a:lnTo>
                    <a:pt x="81190" y="49562"/>
                  </a:lnTo>
                  <a:lnTo>
                    <a:pt x="81210" y="49642"/>
                  </a:lnTo>
                  <a:lnTo>
                    <a:pt x="81190" y="49741"/>
                  </a:lnTo>
                  <a:lnTo>
                    <a:pt x="81170" y="49820"/>
                  </a:lnTo>
                  <a:lnTo>
                    <a:pt x="81150" y="49899"/>
                  </a:lnTo>
                  <a:lnTo>
                    <a:pt x="81091" y="49979"/>
                  </a:lnTo>
                  <a:lnTo>
                    <a:pt x="81031" y="50038"/>
                  </a:lnTo>
                  <a:lnTo>
                    <a:pt x="80952" y="50078"/>
                  </a:lnTo>
                  <a:lnTo>
                    <a:pt x="80852" y="50118"/>
                  </a:lnTo>
                  <a:lnTo>
                    <a:pt x="80753" y="50138"/>
                  </a:lnTo>
                  <a:lnTo>
                    <a:pt x="80634" y="50118"/>
                  </a:lnTo>
                  <a:lnTo>
                    <a:pt x="80535" y="50098"/>
                  </a:lnTo>
                  <a:lnTo>
                    <a:pt x="80456" y="50038"/>
                  </a:lnTo>
                  <a:lnTo>
                    <a:pt x="80396" y="49979"/>
                  </a:lnTo>
                  <a:lnTo>
                    <a:pt x="80337" y="49919"/>
                  </a:lnTo>
                  <a:lnTo>
                    <a:pt x="80297" y="49840"/>
                  </a:lnTo>
                  <a:lnTo>
                    <a:pt x="80277" y="49741"/>
                  </a:lnTo>
                  <a:lnTo>
                    <a:pt x="80257" y="49661"/>
                  </a:lnTo>
                  <a:lnTo>
                    <a:pt x="80277" y="49562"/>
                  </a:lnTo>
                  <a:lnTo>
                    <a:pt x="80297" y="49483"/>
                  </a:lnTo>
                  <a:lnTo>
                    <a:pt x="80337" y="49403"/>
                  </a:lnTo>
                  <a:lnTo>
                    <a:pt x="80376" y="49324"/>
                  </a:lnTo>
                  <a:lnTo>
                    <a:pt x="80436" y="49265"/>
                  </a:lnTo>
                  <a:lnTo>
                    <a:pt x="80515" y="49225"/>
                  </a:lnTo>
                  <a:lnTo>
                    <a:pt x="80614" y="49185"/>
                  </a:lnTo>
                  <a:close/>
                  <a:moveTo>
                    <a:pt x="63531" y="49423"/>
                  </a:moveTo>
                  <a:lnTo>
                    <a:pt x="63611" y="49443"/>
                  </a:lnTo>
                  <a:lnTo>
                    <a:pt x="63670" y="49463"/>
                  </a:lnTo>
                  <a:lnTo>
                    <a:pt x="63730" y="49503"/>
                  </a:lnTo>
                  <a:lnTo>
                    <a:pt x="63769" y="49562"/>
                  </a:lnTo>
                  <a:lnTo>
                    <a:pt x="63809" y="49622"/>
                  </a:lnTo>
                  <a:lnTo>
                    <a:pt x="63829" y="49701"/>
                  </a:lnTo>
                  <a:lnTo>
                    <a:pt x="63829" y="49800"/>
                  </a:lnTo>
                  <a:lnTo>
                    <a:pt x="63829" y="49899"/>
                  </a:lnTo>
                  <a:lnTo>
                    <a:pt x="63809" y="49979"/>
                  </a:lnTo>
                  <a:lnTo>
                    <a:pt x="63769" y="50038"/>
                  </a:lnTo>
                  <a:lnTo>
                    <a:pt x="63730" y="50098"/>
                  </a:lnTo>
                  <a:lnTo>
                    <a:pt x="63670" y="50157"/>
                  </a:lnTo>
                  <a:lnTo>
                    <a:pt x="63611" y="50177"/>
                  </a:lnTo>
                  <a:lnTo>
                    <a:pt x="63531" y="50197"/>
                  </a:lnTo>
                  <a:lnTo>
                    <a:pt x="63432" y="50217"/>
                  </a:lnTo>
                  <a:lnTo>
                    <a:pt x="63333" y="50197"/>
                  </a:lnTo>
                  <a:lnTo>
                    <a:pt x="63254" y="50177"/>
                  </a:lnTo>
                  <a:lnTo>
                    <a:pt x="63194" y="50157"/>
                  </a:lnTo>
                  <a:lnTo>
                    <a:pt x="63134" y="50118"/>
                  </a:lnTo>
                  <a:lnTo>
                    <a:pt x="63095" y="50058"/>
                  </a:lnTo>
                  <a:lnTo>
                    <a:pt x="63055" y="49999"/>
                  </a:lnTo>
                  <a:lnTo>
                    <a:pt x="63035" y="49919"/>
                  </a:lnTo>
                  <a:lnTo>
                    <a:pt x="63035" y="49820"/>
                  </a:lnTo>
                  <a:lnTo>
                    <a:pt x="63035" y="49721"/>
                  </a:lnTo>
                  <a:lnTo>
                    <a:pt x="63055" y="49642"/>
                  </a:lnTo>
                  <a:lnTo>
                    <a:pt x="63095" y="49562"/>
                  </a:lnTo>
                  <a:lnTo>
                    <a:pt x="63134" y="49503"/>
                  </a:lnTo>
                  <a:lnTo>
                    <a:pt x="63194" y="49463"/>
                  </a:lnTo>
                  <a:lnTo>
                    <a:pt x="63273" y="49443"/>
                  </a:lnTo>
                  <a:lnTo>
                    <a:pt x="63353" y="49423"/>
                  </a:lnTo>
                  <a:close/>
                  <a:moveTo>
                    <a:pt x="85575" y="49899"/>
                  </a:moveTo>
                  <a:lnTo>
                    <a:pt x="85654" y="49939"/>
                  </a:lnTo>
                  <a:lnTo>
                    <a:pt x="85694" y="49959"/>
                  </a:lnTo>
                  <a:lnTo>
                    <a:pt x="85694" y="49999"/>
                  </a:lnTo>
                  <a:lnTo>
                    <a:pt x="85694" y="50038"/>
                  </a:lnTo>
                  <a:lnTo>
                    <a:pt x="85674" y="50078"/>
                  </a:lnTo>
                  <a:lnTo>
                    <a:pt x="85555" y="50217"/>
                  </a:lnTo>
                  <a:lnTo>
                    <a:pt x="85495" y="50157"/>
                  </a:lnTo>
                  <a:lnTo>
                    <a:pt x="85456" y="50078"/>
                  </a:lnTo>
                  <a:lnTo>
                    <a:pt x="85436" y="49999"/>
                  </a:lnTo>
                  <a:lnTo>
                    <a:pt x="85456" y="49959"/>
                  </a:lnTo>
                  <a:lnTo>
                    <a:pt x="85475" y="49919"/>
                  </a:lnTo>
                  <a:lnTo>
                    <a:pt x="85515" y="49919"/>
                  </a:lnTo>
                  <a:lnTo>
                    <a:pt x="85575" y="49899"/>
                  </a:lnTo>
                  <a:close/>
                  <a:moveTo>
                    <a:pt x="74563" y="6706"/>
                  </a:moveTo>
                  <a:lnTo>
                    <a:pt x="74702" y="6726"/>
                  </a:lnTo>
                  <a:lnTo>
                    <a:pt x="74821" y="6766"/>
                  </a:lnTo>
                  <a:lnTo>
                    <a:pt x="74940" y="6845"/>
                  </a:lnTo>
                  <a:lnTo>
                    <a:pt x="75019" y="6944"/>
                  </a:lnTo>
                  <a:lnTo>
                    <a:pt x="75079" y="7043"/>
                  </a:lnTo>
                  <a:lnTo>
                    <a:pt x="75099" y="7143"/>
                  </a:lnTo>
                  <a:lnTo>
                    <a:pt x="75099" y="7222"/>
                  </a:lnTo>
                  <a:lnTo>
                    <a:pt x="75099" y="7301"/>
                  </a:lnTo>
                  <a:lnTo>
                    <a:pt x="75059" y="7480"/>
                  </a:lnTo>
                  <a:lnTo>
                    <a:pt x="75019" y="7678"/>
                  </a:lnTo>
                  <a:lnTo>
                    <a:pt x="75257" y="7539"/>
                  </a:lnTo>
                  <a:lnTo>
                    <a:pt x="75376" y="7500"/>
                  </a:lnTo>
                  <a:lnTo>
                    <a:pt x="75495" y="7460"/>
                  </a:lnTo>
                  <a:lnTo>
                    <a:pt x="75614" y="7440"/>
                  </a:lnTo>
                  <a:lnTo>
                    <a:pt x="75734" y="7460"/>
                  </a:lnTo>
                  <a:lnTo>
                    <a:pt x="75853" y="7500"/>
                  </a:lnTo>
                  <a:lnTo>
                    <a:pt x="75972" y="7579"/>
                  </a:lnTo>
                  <a:lnTo>
                    <a:pt x="76051" y="7659"/>
                  </a:lnTo>
                  <a:lnTo>
                    <a:pt x="76130" y="7758"/>
                  </a:lnTo>
                  <a:lnTo>
                    <a:pt x="76190" y="7857"/>
                  </a:lnTo>
                  <a:lnTo>
                    <a:pt x="76210" y="7976"/>
                  </a:lnTo>
                  <a:lnTo>
                    <a:pt x="76210" y="8095"/>
                  </a:lnTo>
                  <a:lnTo>
                    <a:pt x="76190" y="8214"/>
                  </a:lnTo>
                  <a:lnTo>
                    <a:pt x="76150" y="8333"/>
                  </a:lnTo>
                  <a:lnTo>
                    <a:pt x="76130" y="8472"/>
                  </a:lnTo>
                  <a:lnTo>
                    <a:pt x="76230" y="8373"/>
                  </a:lnTo>
                  <a:lnTo>
                    <a:pt x="76329" y="8313"/>
                  </a:lnTo>
                  <a:lnTo>
                    <a:pt x="76428" y="8274"/>
                  </a:lnTo>
                  <a:lnTo>
                    <a:pt x="76527" y="8234"/>
                  </a:lnTo>
                  <a:lnTo>
                    <a:pt x="76765" y="8214"/>
                  </a:lnTo>
                  <a:lnTo>
                    <a:pt x="77003" y="8234"/>
                  </a:lnTo>
                  <a:lnTo>
                    <a:pt x="76984" y="8095"/>
                  </a:lnTo>
                  <a:lnTo>
                    <a:pt x="76944" y="7996"/>
                  </a:lnTo>
                  <a:lnTo>
                    <a:pt x="76924" y="7877"/>
                  </a:lnTo>
                  <a:lnTo>
                    <a:pt x="76924" y="7738"/>
                  </a:lnTo>
                  <a:lnTo>
                    <a:pt x="76944" y="7639"/>
                  </a:lnTo>
                  <a:lnTo>
                    <a:pt x="76984" y="7559"/>
                  </a:lnTo>
                  <a:lnTo>
                    <a:pt x="77023" y="7480"/>
                  </a:lnTo>
                  <a:lnTo>
                    <a:pt x="77103" y="7401"/>
                  </a:lnTo>
                  <a:lnTo>
                    <a:pt x="77182" y="7341"/>
                  </a:lnTo>
                  <a:lnTo>
                    <a:pt x="77261" y="7301"/>
                  </a:lnTo>
                  <a:lnTo>
                    <a:pt x="77360" y="7282"/>
                  </a:lnTo>
                  <a:lnTo>
                    <a:pt x="77480" y="7262"/>
                  </a:lnTo>
                  <a:lnTo>
                    <a:pt x="77579" y="7262"/>
                  </a:lnTo>
                  <a:lnTo>
                    <a:pt x="77678" y="7282"/>
                  </a:lnTo>
                  <a:lnTo>
                    <a:pt x="77777" y="7321"/>
                  </a:lnTo>
                  <a:lnTo>
                    <a:pt x="77857" y="7381"/>
                  </a:lnTo>
                  <a:lnTo>
                    <a:pt x="77936" y="7460"/>
                  </a:lnTo>
                  <a:lnTo>
                    <a:pt x="77976" y="7559"/>
                  </a:lnTo>
                  <a:lnTo>
                    <a:pt x="78015" y="7659"/>
                  </a:lnTo>
                  <a:lnTo>
                    <a:pt x="78035" y="7758"/>
                  </a:lnTo>
                  <a:lnTo>
                    <a:pt x="78035" y="7877"/>
                  </a:lnTo>
                  <a:lnTo>
                    <a:pt x="78035" y="7976"/>
                  </a:lnTo>
                  <a:lnTo>
                    <a:pt x="77995" y="8075"/>
                  </a:lnTo>
                  <a:lnTo>
                    <a:pt x="77956" y="8174"/>
                  </a:lnTo>
                  <a:lnTo>
                    <a:pt x="77876" y="8274"/>
                  </a:lnTo>
                  <a:lnTo>
                    <a:pt x="77777" y="8333"/>
                  </a:lnTo>
                  <a:lnTo>
                    <a:pt x="77678" y="8373"/>
                  </a:lnTo>
                  <a:lnTo>
                    <a:pt x="77440" y="8373"/>
                  </a:lnTo>
                  <a:lnTo>
                    <a:pt x="77321" y="8353"/>
                  </a:lnTo>
                  <a:lnTo>
                    <a:pt x="77083" y="8313"/>
                  </a:lnTo>
                  <a:lnTo>
                    <a:pt x="77202" y="8452"/>
                  </a:lnTo>
                  <a:lnTo>
                    <a:pt x="77261" y="8551"/>
                  </a:lnTo>
                  <a:lnTo>
                    <a:pt x="77301" y="8631"/>
                  </a:lnTo>
                  <a:lnTo>
                    <a:pt x="77321" y="8750"/>
                  </a:lnTo>
                  <a:lnTo>
                    <a:pt x="77321" y="8869"/>
                  </a:lnTo>
                  <a:lnTo>
                    <a:pt x="77321" y="8988"/>
                  </a:lnTo>
                  <a:lnTo>
                    <a:pt x="77341" y="9107"/>
                  </a:lnTo>
                  <a:lnTo>
                    <a:pt x="77539" y="9047"/>
                  </a:lnTo>
                  <a:lnTo>
                    <a:pt x="77718" y="9008"/>
                  </a:lnTo>
                  <a:lnTo>
                    <a:pt x="77817" y="9008"/>
                  </a:lnTo>
                  <a:lnTo>
                    <a:pt x="77916" y="9028"/>
                  </a:lnTo>
                  <a:lnTo>
                    <a:pt x="77995" y="9067"/>
                  </a:lnTo>
                  <a:lnTo>
                    <a:pt x="78095" y="9127"/>
                  </a:lnTo>
                  <a:lnTo>
                    <a:pt x="78035" y="8948"/>
                  </a:lnTo>
                  <a:lnTo>
                    <a:pt x="77995" y="8809"/>
                  </a:lnTo>
                  <a:lnTo>
                    <a:pt x="77976" y="8750"/>
                  </a:lnTo>
                  <a:lnTo>
                    <a:pt x="77956" y="8670"/>
                  </a:lnTo>
                  <a:lnTo>
                    <a:pt x="77976" y="8591"/>
                  </a:lnTo>
                  <a:lnTo>
                    <a:pt x="77995" y="8492"/>
                  </a:lnTo>
                  <a:lnTo>
                    <a:pt x="78075" y="8333"/>
                  </a:lnTo>
                  <a:lnTo>
                    <a:pt x="78194" y="8214"/>
                  </a:lnTo>
                  <a:lnTo>
                    <a:pt x="78253" y="8174"/>
                  </a:lnTo>
                  <a:lnTo>
                    <a:pt x="78313" y="8135"/>
                  </a:lnTo>
                  <a:lnTo>
                    <a:pt x="78392" y="8115"/>
                  </a:lnTo>
                  <a:lnTo>
                    <a:pt x="78491" y="8095"/>
                  </a:lnTo>
                  <a:lnTo>
                    <a:pt x="78670" y="8095"/>
                  </a:lnTo>
                  <a:lnTo>
                    <a:pt x="78749" y="8115"/>
                  </a:lnTo>
                  <a:lnTo>
                    <a:pt x="78829" y="8135"/>
                  </a:lnTo>
                  <a:lnTo>
                    <a:pt x="78987" y="8214"/>
                  </a:lnTo>
                  <a:lnTo>
                    <a:pt x="79106" y="8333"/>
                  </a:lnTo>
                  <a:lnTo>
                    <a:pt x="79186" y="8492"/>
                  </a:lnTo>
                  <a:lnTo>
                    <a:pt x="79206" y="8571"/>
                  </a:lnTo>
                  <a:lnTo>
                    <a:pt x="79226" y="8651"/>
                  </a:lnTo>
                  <a:lnTo>
                    <a:pt x="79226" y="8730"/>
                  </a:lnTo>
                  <a:lnTo>
                    <a:pt x="79206" y="8809"/>
                  </a:lnTo>
                  <a:lnTo>
                    <a:pt x="79186" y="8908"/>
                  </a:lnTo>
                  <a:lnTo>
                    <a:pt x="79126" y="8988"/>
                  </a:lnTo>
                  <a:lnTo>
                    <a:pt x="79364" y="8908"/>
                  </a:lnTo>
                  <a:lnTo>
                    <a:pt x="79483" y="8869"/>
                  </a:lnTo>
                  <a:lnTo>
                    <a:pt x="79722" y="8869"/>
                  </a:lnTo>
                  <a:lnTo>
                    <a:pt x="79841" y="8889"/>
                  </a:lnTo>
                  <a:lnTo>
                    <a:pt x="79960" y="8948"/>
                  </a:lnTo>
                  <a:lnTo>
                    <a:pt x="80059" y="9028"/>
                  </a:lnTo>
                  <a:lnTo>
                    <a:pt x="80138" y="9107"/>
                  </a:lnTo>
                  <a:lnTo>
                    <a:pt x="80178" y="9166"/>
                  </a:lnTo>
                  <a:lnTo>
                    <a:pt x="80218" y="9266"/>
                  </a:lnTo>
                  <a:lnTo>
                    <a:pt x="80237" y="9345"/>
                  </a:lnTo>
                  <a:lnTo>
                    <a:pt x="80257" y="9524"/>
                  </a:lnTo>
                  <a:lnTo>
                    <a:pt x="80237" y="9722"/>
                  </a:lnTo>
                  <a:lnTo>
                    <a:pt x="80356" y="9682"/>
                  </a:lnTo>
                  <a:lnTo>
                    <a:pt x="80456" y="9662"/>
                  </a:lnTo>
                  <a:lnTo>
                    <a:pt x="80694" y="9643"/>
                  </a:lnTo>
                  <a:lnTo>
                    <a:pt x="80912" y="9682"/>
                  </a:lnTo>
                  <a:lnTo>
                    <a:pt x="81130" y="9742"/>
                  </a:lnTo>
                  <a:lnTo>
                    <a:pt x="81071" y="9662"/>
                  </a:lnTo>
                  <a:lnTo>
                    <a:pt x="81011" y="9563"/>
                  </a:lnTo>
                  <a:lnTo>
                    <a:pt x="80972" y="9464"/>
                  </a:lnTo>
                  <a:lnTo>
                    <a:pt x="80952" y="9345"/>
                  </a:lnTo>
                  <a:lnTo>
                    <a:pt x="80952" y="9226"/>
                  </a:lnTo>
                  <a:lnTo>
                    <a:pt x="80952" y="9107"/>
                  </a:lnTo>
                  <a:lnTo>
                    <a:pt x="80972" y="9008"/>
                  </a:lnTo>
                  <a:lnTo>
                    <a:pt x="81031" y="8908"/>
                  </a:lnTo>
                  <a:lnTo>
                    <a:pt x="81091" y="8829"/>
                  </a:lnTo>
                  <a:lnTo>
                    <a:pt x="81190" y="8770"/>
                  </a:lnTo>
                  <a:lnTo>
                    <a:pt x="81289" y="8710"/>
                  </a:lnTo>
                  <a:lnTo>
                    <a:pt x="81408" y="8690"/>
                  </a:lnTo>
                  <a:lnTo>
                    <a:pt x="81507" y="8670"/>
                  </a:lnTo>
                  <a:lnTo>
                    <a:pt x="81626" y="8690"/>
                  </a:lnTo>
                  <a:lnTo>
                    <a:pt x="81745" y="8710"/>
                  </a:lnTo>
                  <a:lnTo>
                    <a:pt x="81845" y="8750"/>
                  </a:lnTo>
                  <a:lnTo>
                    <a:pt x="81944" y="8809"/>
                  </a:lnTo>
                  <a:lnTo>
                    <a:pt x="82003" y="8889"/>
                  </a:lnTo>
                  <a:lnTo>
                    <a:pt x="82063" y="8988"/>
                  </a:lnTo>
                  <a:lnTo>
                    <a:pt x="82102" y="9107"/>
                  </a:lnTo>
                  <a:lnTo>
                    <a:pt x="82122" y="9226"/>
                  </a:lnTo>
                  <a:lnTo>
                    <a:pt x="82102" y="9345"/>
                  </a:lnTo>
                  <a:lnTo>
                    <a:pt x="82083" y="9464"/>
                  </a:lnTo>
                  <a:lnTo>
                    <a:pt x="82043" y="9563"/>
                  </a:lnTo>
                  <a:lnTo>
                    <a:pt x="81964" y="9662"/>
                  </a:lnTo>
                  <a:lnTo>
                    <a:pt x="81884" y="9742"/>
                  </a:lnTo>
                  <a:lnTo>
                    <a:pt x="81785" y="9781"/>
                  </a:lnTo>
                  <a:lnTo>
                    <a:pt x="81686" y="9801"/>
                  </a:lnTo>
                  <a:lnTo>
                    <a:pt x="81448" y="9821"/>
                  </a:lnTo>
                  <a:lnTo>
                    <a:pt x="81210" y="9821"/>
                  </a:lnTo>
                  <a:lnTo>
                    <a:pt x="81269" y="10218"/>
                  </a:lnTo>
                  <a:lnTo>
                    <a:pt x="81289" y="10615"/>
                  </a:lnTo>
                  <a:lnTo>
                    <a:pt x="81329" y="10575"/>
                  </a:lnTo>
                  <a:lnTo>
                    <a:pt x="81428" y="10535"/>
                  </a:lnTo>
                  <a:lnTo>
                    <a:pt x="81587" y="10476"/>
                  </a:lnTo>
                  <a:lnTo>
                    <a:pt x="81706" y="10456"/>
                  </a:lnTo>
                  <a:lnTo>
                    <a:pt x="81825" y="10476"/>
                  </a:lnTo>
                  <a:lnTo>
                    <a:pt x="82063" y="10516"/>
                  </a:lnTo>
                  <a:lnTo>
                    <a:pt x="82043" y="10436"/>
                  </a:lnTo>
                  <a:lnTo>
                    <a:pt x="82003" y="10377"/>
                  </a:lnTo>
                  <a:lnTo>
                    <a:pt x="81964" y="10297"/>
                  </a:lnTo>
                  <a:lnTo>
                    <a:pt x="81944" y="10238"/>
                  </a:lnTo>
                  <a:lnTo>
                    <a:pt x="81924" y="10139"/>
                  </a:lnTo>
                  <a:lnTo>
                    <a:pt x="81924" y="10059"/>
                  </a:lnTo>
                  <a:lnTo>
                    <a:pt x="81964" y="9960"/>
                  </a:lnTo>
                  <a:lnTo>
                    <a:pt x="82003" y="9881"/>
                  </a:lnTo>
                  <a:lnTo>
                    <a:pt x="82102" y="9742"/>
                  </a:lnTo>
                  <a:lnTo>
                    <a:pt x="82241" y="9623"/>
                  </a:lnTo>
                  <a:lnTo>
                    <a:pt x="82380" y="9543"/>
                  </a:lnTo>
                  <a:lnTo>
                    <a:pt x="82460" y="9504"/>
                  </a:lnTo>
                  <a:lnTo>
                    <a:pt x="82638" y="9504"/>
                  </a:lnTo>
                  <a:lnTo>
                    <a:pt x="82718" y="9524"/>
                  </a:lnTo>
                  <a:lnTo>
                    <a:pt x="82797" y="9563"/>
                  </a:lnTo>
                  <a:lnTo>
                    <a:pt x="82856" y="9603"/>
                  </a:lnTo>
                  <a:lnTo>
                    <a:pt x="82995" y="9722"/>
                  </a:lnTo>
                  <a:lnTo>
                    <a:pt x="83095" y="9861"/>
                  </a:lnTo>
                  <a:lnTo>
                    <a:pt x="83174" y="10000"/>
                  </a:lnTo>
                  <a:lnTo>
                    <a:pt x="83214" y="10079"/>
                  </a:lnTo>
                  <a:lnTo>
                    <a:pt x="83214" y="10158"/>
                  </a:lnTo>
                  <a:lnTo>
                    <a:pt x="83194" y="10238"/>
                  </a:lnTo>
                  <a:lnTo>
                    <a:pt x="83154" y="10297"/>
                  </a:lnTo>
                  <a:lnTo>
                    <a:pt x="83134" y="10377"/>
                  </a:lnTo>
                  <a:lnTo>
                    <a:pt x="83114" y="10456"/>
                  </a:lnTo>
                  <a:lnTo>
                    <a:pt x="83214" y="10416"/>
                  </a:lnTo>
                  <a:lnTo>
                    <a:pt x="83293" y="10377"/>
                  </a:lnTo>
                  <a:lnTo>
                    <a:pt x="83372" y="10337"/>
                  </a:lnTo>
                  <a:lnTo>
                    <a:pt x="83452" y="10317"/>
                  </a:lnTo>
                  <a:lnTo>
                    <a:pt x="83551" y="10297"/>
                  </a:lnTo>
                  <a:lnTo>
                    <a:pt x="83650" y="10297"/>
                  </a:lnTo>
                  <a:lnTo>
                    <a:pt x="83729" y="10317"/>
                  </a:lnTo>
                  <a:lnTo>
                    <a:pt x="83829" y="10357"/>
                  </a:lnTo>
                  <a:lnTo>
                    <a:pt x="83968" y="10436"/>
                  </a:lnTo>
                  <a:lnTo>
                    <a:pt x="84067" y="10535"/>
                  </a:lnTo>
                  <a:lnTo>
                    <a:pt x="84146" y="10654"/>
                  </a:lnTo>
                  <a:lnTo>
                    <a:pt x="84206" y="10813"/>
                  </a:lnTo>
                  <a:lnTo>
                    <a:pt x="84225" y="10952"/>
                  </a:lnTo>
                  <a:lnTo>
                    <a:pt x="84186" y="11091"/>
                  </a:lnTo>
                  <a:lnTo>
                    <a:pt x="84126" y="11230"/>
                  </a:lnTo>
                  <a:lnTo>
                    <a:pt x="84027" y="11349"/>
                  </a:lnTo>
                  <a:lnTo>
                    <a:pt x="83968" y="11408"/>
                  </a:lnTo>
                  <a:lnTo>
                    <a:pt x="83908" y="11448"/>
                  </a:lnTo>
                  <a:lnTo>
                    <a:pt x="83749" y="11508"/>
                  </a:lnTo>
                  <a:lnTo>
                    <a:pt x="83591" y="11547"/>
                  </a:lnTo>
                  <a:lnTo>
                    <a:pt x="83432" y="11587"/>
                  </a:lnTo>
                  <a:lnTo>
                    <a:pt x="83472" y="11726"/>
                  </a:lnTo>
                  <a:lnTo>
                    <a:pt x="83491" y="11885"/>
                  </a:lnTo>
                  <a:lnTo>
                    <a:pt x="83511" y="12182"/>
                  </a:lnTo>
                  <a:lnTo>
                    <a:pt x="83591" y="12143"/>
                  </a:lnTo>
                  <a:lnTo>
                    <a:pt x="83690" y="12123"/>
                  </a:lnTo>
                  <a:lnTo>
                    <a:pt x="83769" y="12103"/>
                  </a:lnTo>
                  <a:lnTo>
                    <a:pt x="83868" y="12123"/>
                  </a:lnTo>
                  <a:lnTo>
                    <a:pt x="84047" y="12143"/>
                  </a:lnTo>
                  <a:lnTo>
                    <a:pt x="84225" y="12202"/>
                  </a:lnTo>
                  <a:lnTo>
                    <a:pt x="84206" y="12103"/>
                  </a:lnTo>
                  <a:lnTo>
                    <a:pt x="84166" y="12023"/>
                  </a:lnTo>
                  <a:lnTo>
                    <a:pt x="84126" y="11944"/>
                  </a:lnTo>
                  <a:lnTo>
                    <a:pt x="84087" y="11845"/>
                  </a:lnTo>
                  <a:lnTo>
                    <a:pt x="84067" y="11766"/>
                  </a:lnTo>
                  <a:lnTo>
                    <a:pt x="84067" y="11666"/>
                  </a:lnTo>
                  <a:lnTo>
                    <a:pt x="84087" y="11567"/>
                  </a:lnTo>
                  <a:lnTo>
                    <a:pt x="84126" y="11468"/>
                  </a:lnTo>
                  <a:lnTo>
                    <a:pt x="84186" y="11389"/>
                  </a:lnTo>
                  <a:lnTo>
                    <a:pt x="84245" y="11309"/>
                  </a:lnTo>
                  <a:lnTo>
                    <a:pt x="84305" y="11250"/>
                  </a:lnTo>
                  <a:lnTo>
                    <a:pt x="84384" y="11190"/>
                  </a:lnTo>
                  <a:lnTo>
                    <a:pt x="84464" y="11131"/>
                  </a:lnTo>
                  <a:lnTo>
                    <a:pt x="84543" y="11111"/>
                  </a:lnTo>
                  <a:lnTo>
                    <a:pt x="84642" y="11091"/>
                  </a:lnTo>
                  <a:lnTo>
                    <a:pt x="84741" y="11091"/>
                  </a:lnTo>
                  <a:lnTo>
                    <a:pt x="84841" y="11111"/>
                  </a:lnTo>
                  <a:lnTo>
                    <a:pt x="84920" y="11150"/>
                  </a:lnTo>
                  <a:lnTo>
                    <a:pt x="85019" y="11190"/>
                  </a:lnTo>
                  <a:lnTo>
                    <a:pt x="85079" y="11250"/>
                  </a:lnTo>
                  <a:lnTo>
                    <a:pt x="85198" y="11369"/>
                  </a:lnTo>
                  <a:lnTo>
                    <a:pt x="85297" y="11547"/>
                  </a:lnTo>
                  <a:lnTo>
                    <a:pt x="85317" y="11627"/>
                  </a:lnTo>
                  <a:lnTo>
                    <a:pt x="85317" y="11706"/>
                  </a:lnTo>
                  <a:lnTo>
                    <a:pt x="85297" y="11845"/>
                  </a:lnTo>
                  <a:lnTo>
                    <a:pt x="85257" y="11924"/>
                  </a:lnTo>
                  <a:lnTo>
                    <a:pt x="85218" y="12023"/>
                  </a:lnTo>
                  <a:lnTo>
                    <a:pt x="85178" y="12103"/>
                  </a:lnTo>
                  <a:lnTo>
                    <a:pt x="85178" y="12202"/>
                  </a:lnTo>
                  <a:lnTo>
                    <a:pt x="85337" y="12083"/>
                  </a:lnTo>
                  <a:lnTo>
                    <a:pt x="85495" y="12004"/>
                  </a:lnTo>
                  <a:lnTo>
                    <a:pt x="85594" y="11964"/>
                  </a:lnTo>
                  <a:lnTo>
                    <a:pt x="85674" y="11964"/>
                  </a:lnTo>
                  <a:lnTo>
                    <a:pt x="85773" y="11944"/>
                  </a:lnTo>
                  <a:lnTo>
                    <a:pt x="85872" y="11964"/>
                  </a:lnTo>
                  <a:lnTo>
                    <a:pt x="86031" y="12023"/>
                  </a:lnTo>
                  <a:lnTo>
                    <a:pt x="86170" y="12123"/>
                  </a:lnTo>
                  <a:lnTo>
                    <a:pt x="86289" y="12262"/>
                  </a:lnTo>
                  <a:lnTo>
                    <a:pt x="86329" y="12341"/>
                  </a:lnTo>
                  <a:lnTo>
                    <a:pt x="86348" y="12420"/>
                  </a:lnTo>
                  <a:lnTo>
                    <a:pt x="86368" y="12579"/>
                  </a:lnTo>
                  <a:lnTo>
                    <a:pt x="86348" y="12738"/>
                  </a:lnTo>
                  <a:lnTo>
                    <a:pt x="86289" y="12896"/>
                  </a:lnTo>
                  <a:lnTo>
                    <a:pt x="86210" y="13035"/>
                  </a:lnTo>
                  <a:lnTo>
                    <a:pt x="86130" y="13095"/>
                  </a:lnTo>
                  <a:lnTo>
                    <a:pt x="86071" y="13135"/>
                  </a:lnTo>
                  <a:lnTo>
                    <a:pt x="85991" y="13174"/>
                  </a:lnTo>
                  <a:lnTo>
                    <a:pt x="85912" y="13194"/>
                  </a:lnTo>
                  <a:lnTo>
                    <a:pt x="85733" y="13214"/>
                  </a:lnTo>
                  <a:lnTo>
                    <a:pt x="85555" y="13234"/>
                  </a:lnTo>
                  <a:lnTo>
                    <a:pt x="85614" y="13393"/>
                  </a:lnTo>
                  <a:lnTo>
                    <a:pt x="85634" y="13531"/>
                  </a:lnTo>
                  <a:lnTo>
                    <a:pt x="85654" y="13690"/>
                  </a:lnTo>
                  <a:lnTo>
                    <a:pt x="85654" y="13849"/>
                  </a:lnTo>
                  <a:lnTo>
                    <a:pt x="85773" y="13809"/>
                  </a:lnTo>
                  <a:lnTo>
                    <a:pt x="85892" y="13769"/>
                  </a:lnTo>
                  <a:lnTo>
                    <a:pt x="86031" y="13789"/>
                  </a:lnTo>
                  <a:lnTo>
                    <a:pt x="86150" y="13809"/>
                  </a:lnTo>
                  <a:lnTo>
                    <a:pt x="86289" y="13829"/>
                  </a:lnTo>
                  <a:lnTo>
                    <a:pt x="86388" y="13889"/>
                  </a:lnTo>
                  <a:lnTo>
                    <a:pt x="86448" y="13968"/>
                  </a:lnTo>
                  <a:lnTo>
                    <a:pt x="86507" y="14047"/>
                  </a:lnTo>
                  <a:lnTo>
                    <a:pt x="86606" y="14186"/>
                  </a:lnTo>
                  <a:lnTo>
                    <a:pt x="86666" y="14325"/>
                  </a:lnTo>
                  <a:lnTo>
                    <a:pt x="86686" y="14484"/>
                  </a:lnTo>
                  <a:lnTo>
                    <a:pt x="86706" y="14662"/>
                  </a:lnTo>
                  <a:lnTo>
                    <a:pt x="86864" y="14623"/>
                  </a:lnTo>
                  <a:lnTo>
                    <a:pt x="87023" y="14583"/>
                  </a:lnTo>
                  <a:lnTo>
                    <a:pt x="87102" y="14583"/>
                  </a:lnTo>
                  <a:lnTo>
                    <a:pt x="87202" y="14603"/>
                  </a:lnTo>
                  <a:lnTo>
                    <a:pt x="87360" y="14642"/>
                  </a:lnTo>
                  <a:lnTo>
                    <a:pt x="87360" y="14603"/>
                  </a:lnTo>
                  <a:lnTo>
                    <a:pt x="87360" y="14543"/>
                  </a:lnTo>
                  <a:lnTo>
                    <a:pt x="87301" y="14444"/>
                  </a:lnTo>
                  <a:lnTo>
                    <a:pt x="87261" y="14345"/>
                  </a:lnTo>
                  <a:lnTo>
                    <a:pt x="87241" y="14305"/>
                  </a:lnTo>
                  <a:lnTo>
                    <a:pt x="87241" y="14246"/>
                  </a:lnTo>
                  <a:lnTo>
                    <a:pt x="87261" y="14127"/>
                  </a:lnTo>
                  <a:lnTo>
                    <a:pt x="87321" y="14027"/>
                  </a:lnTo>
                  <a:lnTo>
                    <a:pt x="87380" y="13928"/>
                  </a:lnTo>
                  <a:lnTo>
                    <a:pt x="87460" y="13829"/>
                  </a:lnTo>
                  <a:lnTo>
                    <a:pt x="87559" y="13750"/>
                  </a:lnTo>
                  <a:lnTo>
                    <a:pt x="87658" y="13690"/>
                  </a:lnTo>
                  <a:lnTo>
                    <a:pt x="87757" y="13650"/>
                  </a:lnTo>
                  <a:lnTo>
                    <a:pt x="87856" y="13631"/>
                  </a:lnTo>
                  <a:lnTo>
                    <a:pt x="87956" y="13631"/>
                  </a:lnTo>
                  <a:lnTo>
                    <a:pt x="88055" y="13670"/>
                  </a:lnTo>
                  <a:lnTo>
                    <a:pt x="88154" y="13710"/>
                  </a:lnTo>
                  <a:lnTo>
                    <a:pt x="88253" y="13789"/>
                  </a:lnTo>
                  <a:lnTo>
                    <a:pt x="88352" y="13889"/>
                  </a:lnTo>
                  <a:lnTo>
                    <a:pt x="88412" y="13968"/>
                  </a:lnTo>
                  <a:lnTo>
                    <a:pt x="88452" y="14067"/>
                  </a:lnTo>
                  <a:lnTo>
                    <a:pt x="88491" y="14166"/>
                  </a:lnTo>
                  <a:lnTo>
                    <a:pt x="88491" y="14265"/>
                  </a:lnTo>
                  <a:lnTo>
                    <a:pt x="88471" y="14365"/>
                  </a:lnTo>
                  <a:lnTo>
                    <a:pt x="88432" y="14464"/>
                  </a:lnTo>
                  <a:lnTo>
                    <a:pt x="88372" y="14583"/>
                  </a:lnTo>
                  <a:lnTo>
                    <a:pt x="88253" y="14722"/>
                  </a:lnTo>
                  <a:lnTo>
                    <a:pt x="88174" y="14781"/>
                  </a:lnTo>
                  <a:lnTo>
                    <a:pt x="88094" y="14821"/>
                  </a:lnTo>
                  <a:lnTo>
                    <a:pt x="87995" y="14861"/>
                  </a:lnTo>
                  <a:lnTo>
                    <a:pt x="87896" y="14881"/>
                  </a:lnTo>
                  <a:lnTo>
                    <a:pt x="87797" y="14881"/>
                  </a:lnTo>
                  <a:lnTo>
                    <a:pt x="87698" y="14900"/>
                  </a:lnTo>
                  <a:lnTo>
                    <a:pt x="87737" y="15059"/>
                  </a:lnTo>
                  <a:lnTo>
                    <a:pt x="87777" y="15158"/>
                  </a:lnTo>
                  <a:lnTo>
                    <a:pt x="87797" y="15238"/>
                  </a:lnTo>
                  <a:lnTo>
                    <a:pt x="87797" y="15317"/>
                  </a:lnTo>
                  <a:lnTo>
                    <a:pt x="87757" y="15396"/>
                  </a:lnTo>
                  <a:lnTo>
                    <a:pt x="87737" y="15456"/>
                  </a:lnTo>
                  <a:lnTo>
                    <a:pt x="87737" y="15515"/>
                  </a:lnTo>
                  <a:lnTo>
                    <a:pt x="87757" y="15535"/>
                  </a:lnTo>
                  <a:lnTo>
                    <a:pt x="87956" y="15535"/>
                  </a:lnTo>
                  <a:lnTo>
                    <a:pt x="88114" y="15515"/>
                  </a:lnTo>
                  <a:lnTo>
                    <a:pt x="88214" y="15496"/>
                  </a:lnTo>
                  <a:lnTo>
                    <a:pt x="88333" y="15535"/>
                  </a:lnTo>
                  <a:lnTo>
                    <a:pt x="88452" y="15575"/>
                  </a:lnTo>
                  <a:lnTo>
                    <a:pt x="88531" y="15595"/>
                  </a:lnTo>
                  <a:lnTo>
                    <a:pt x="88571" y="15635"/>
                  </a:lnTo>
                  <a:lnTo>
                    <a:pt x="88610" y="15674"/>
                  </a:lnTo>
                  <a:lnTo>
                    <a:pt x="88650" y="15734"/>
                  </a:lnTo>
                  <a:lnTo>
                    <a:pt x="88729" y="15892"/>
                  </a:lnTo>
                  <a:lnTo>
                    <a:pt x="88789" y="16031"/>
                  </a:lnTo>
                  <a:lnTo>
                    <a:pt x="88809" y="16170"/>
                  </a:lnTo>
                  <a:lnTo>
                    <a:pt x="88829" y="16329"/>
                  </a:lnTo>
                  <a:lnTo>
                    <a:pt x="89027" y="16329"/>
                  </a:lnTo>
                  <a:lnTo>
                    <a:pt x="89245" y="16309"/>
                  </a:lnTo>
                  <a:lnTo>
                    <a:pt x="89344" y="16329"/>
                  </a:lnTo>
                  <a:lnTo>
                    <a:pt x="89424" y="16369"/>
                  </a:lnTo>
                  <a:lnTo>
                    <a:pt x="89523" y="16408"/>
                  </a:lnTo>
                  <a:lnTo>
                    <a:pt x="89602" y="16488"/>
                  </a:lnTo>
                  <a:lnTo>
                    <a:pt x="89662" y="16567"/>
                  </a:lnTo>
                  <a:lnTo>
                    <a:pt x="89721" y="16646"/>
                  </a:lnTo>
                  <a:lnTo>
                    <a:pt x="89761" y="16746"/>
                  </a:lnTo>
                  <a:lnTo>
                    <a:pt x="89781" y="16845"/>
                  </a:lnTo>
                  <a:lnTo>
                    <a:pt x="89781" y="17063"/>
                  </a:lnTo>
                  <a:lnTo>
                    <a:pt x="89781" y="17281"/>
                  </a:lnTo>
                  <a:lnTo>
                    <a:pt x="89960" y="17202"/>
                  </a:lnTo>
                  <a:lnTo>
                    <a:pt x="90138" y="17142"/>
                  </a:lnTo>
                  <a:lnTo>
                    <a:pt x="90237" y="17123"/>
                  </a:lnTo>
                  <a:lnTo>
                    <a:pt x="90416" y="17123"/>
                  </a:lnTo>
                  <a:lnTo>
                    <a:pt x="90515" y="17162"/>
                  </a:lnTo>
                  <a:lnTo>
                    <a:pt x="90594" y="17202"/>
                  </a:lnTo>
                  <a:lnTo>
                    <a:pt x="90674" y="17242"/>
                  </a:lnTo>
                  <a:lnTo>
                    <a:pt x="90773" y="17380"/>
                  </a:lnTo>
                  <a:lnTo>
                    <a:pt x="90852" y="17519"/>
                  </a:lnTo>
                  <a:lnTo>
                    <a:pt x="90892" y="17678"/>
                  </a:lnTo>
                  <a:lnTo>
                    <a:pt x="90892" y="17857"/>
                  </a:lnTo>
                  <a:lnTo>
                    <a:pt x="90833" y="18015"/>
                  </a:lnTo>
                  <a:lnTo>
                    <a:pt x="90793" y="18095"/>
                  </a:lnTo>
                  <a:lnTo>
                    <a:pt x="90733" y="18174"/>
                  </a:lnTo>
                  <a:lnTo>
                    <a:pt x="90674" y="18234"/>
                  </a:lnTo>
                  <a:lnTo>
                    <a:pt x="90614" y="18293"/>
                  </a:lnTo>
                  <a:lnTo>
                    <a:pt x="90535" y="18333"/>
                  </a:lnTo>
                  <a:lnTo>
                    <a:pt x="90456" y="18353"/>
                  </a:lnTo>
                  <a:lnTo>
                    <a:pt x="90356" y="18392"/>
                  </a:lnTo>
                  <a:lnTo>
                    <a:pt x="90277" y="18392"/>
                  </a:lnTo>
                  <a:lnTo>
                    <a:pt x="90158" y="18373"/>
                  </a:lnTo>
                  <a:lnTo>
                    <a:pt x="90059" y="18333"/>
                  </a:lnTo>
                  <a:lnTo>
                    <a:pt x="89960" y="18313"/>
                  </a:lnTo>
                  <a:lnTo>
                    <a:pt x="89860" y="18313"/>
                  </a:lnTo>
                  <a:lnTo>
                    <a:pt x="89979" y="18492"/>
                  </a:lnTo>
                  <a:lnTo>
                    <a:pt x="90059" y="18670"/>
                  </a:lnTo>
                  <a:lnTo>
                    <a:pt x="90098" y="18849"/>
                  </a:lnTo>
                  <a:lnTo>
                    <a:pt x="90098" y="19067"/>
                  </a:lnTo>
                  <a:lnTo>
                    <a:pt x="90297" y="18988"/>
                  </a:lnTo>
                  <a:lnTo>
                    <a:pt x="90416" y="18948"/>
                  </a:lnTo>
                  <a:lnTo>
                    <a:pt x="90515" y="18948"/>
                  </a:lnTo>
                  <a:lnTo>
                    <a:pt x="90575" y="18968"/>
                  </a:lnTo>
                  <a:lnTo>
                    <a:pt x="90674" y="19027"/>
                  </a:lnTo>
                  <a:lnTo>
                    <a:pt x="90773" y="19047"/>
                  </a:lnTo>
                  <a:lnTo>
                    <a:pt x="90813" y="19047"/>
                  </a:lnTo>
                  <a:lnTo>
                    <a:pt x="90833" y="19027"/>
                  </a:lnTo>
                  <a:lnTo>
                    <a:pt x="90773" y="18888"/>
                  </a:lnTo>
                  <a:lnTo>
                    <a:pt x="90733" y="18730"/>
                  </a:lnTo>
                  <a:lnTo>
                    <a:pt x="90713" y="18591"/>
                  </a:lnTo>
                  <a:lnTo>
                    <a:pt x="90733" y="18432"/>
                  </a:lnTo>
                  <a:lnTo>
                    <a:pt x="90753" y="18333"/>
                  </a:lnTo>
                  <a:lnTo>
                    <a:pt x="90813" y="18253"/>
                  </a:lnTo>
                  <a:lnTo>
                    <a:pt x="90892" y="18154"/>
                  </a:lnTo>
                  <a:lnTo>
                    <a:pt x="90971" y="18095"/>
                  </a:lnTo>
                  <a:lnTo>
                    <a:pt x="91051" y="18075"/>
                  </a:lnTo>
                  <a:lnTo>
                    <a:pt x="91150" y="18055"/>
                  </a:lnTo>
                  <a:lnTo>
                    <a:pt x="91329" y="18075"/>
                  </a:lnTo>
                  <a:lnTo>
                    <a:pt x="91527" y="18075"/>
                  </a:lnTo>
                  <a:lnTo>
                    <a:pt x="91606" y="18134"/>
                  </a:lnTo>
                  <a:lnTo>
                    <a:pt x="91706" y="18194"/>
                  </a:lnTo>
                  <a:lnTo>
                    <a:pt x="91765" y="18273"/>
                  </a:lnTo>
                  <a:lnTo>
                    <a:pt x="91805" y="18373"/>
                  </a:lnTo>
                  <a:lnTo>
                    <a:pt x="91844" y="18472"/>
                  </a:lnTo>
                  <a:lnTo>
                    <a:pt x="91864" y="18571"/>
                  </a:lnTo>
                  <a:lnTo>
                    <a:pt x="91864" y="18670"/>
                  </a:lnTo>
                  <a:lnTo>
                    <a:pt x="91864" y="18769"/>
                  </a:lnTo>
                  <a:lnTo>
                    <a:pt x="91825" y="18869"/>
                  </a:lnTo>
                  <a:lnTo>
                    <a:pt x="91785" y="18968"/>
                  </a:lnTo>
                  <a:lnTo>
                    <a:pt x="91706" y="19067"/>
                  </a:lnTo>
                  <a:lnTo>
                    <a:pt x="91626" y="19126"/>
                  </a:lnTo>
                  <a:lnTo>
                    <a:pt x="91547" y="19166"/>
                  </a:lnTo>
                  <a:lnTo>
                    <a:pt x="91448" y="19186"/>
                  </a:lnTo>
                  <a:lnTo>
                    <a:pt x="91011" y="19186"/>
                  </a:lnTo>
                  <a:lnTo>
                    <a:pt x="91130" y="19384"/>
                  </a:lnTo>
                  <a:lnTo>
                    <a:pt x="91170" y="19484"/>
                  </a:lnTo>
                  <a:lnTo>
                    <a:pt x="91209" y="19603"/>
                  </a:lnTo>
                  <a:lnTo>
                    <a:pt x="91190" y="19682"/>
                  </a:lnTo>
                  <a:lnTo>
                    <a:pt x="91170" y="19781"/>
                  </a:lnTo>
                  <a:lnTo>
                    <a:pt x="91150" y="19880"/>
                  </a:lnTo>
                  <a:lnTo>
                    <a:pt x="91130" y="19980"/>
                  </a:lnTo>
                  <a:lnTo>
                    <a:pt x="91150" y="19960"/>
                  </a:lnTo>
                  <a:lnTo>
                    <a:pt x="91209" y="19940"/>
                  </a:lnTo>
                  <a:lnTo>
                    <a:pt x="91368" y="19920"/>
                  </a:lnTo>
                  <a:lnTo>
                    <a:pt x="91646" y="19900"/>
                  </a:lnTo>
                  <a:lnTo>
                    <a:pt x="91745" y="19920"/>
                  </a:lnTo>
                  <a:lnTo>
                    <a:pt x="91844" y="19960"/>
                  </a:lnTo>
                  <a:lnTo>
                    <a:pt x="91924" y="20019"/>
                  </a:lnTo>
                  <a:lnTo>
                    <a:pt x="92003" y="20099"/>
                  </a:lnTo>
                  <a:lnTo>
                    <a:pt x="92082" y="20198"/>
                  </a:lnTo>
                  <a:lnTo>
                    <a:pt x="92122" y="20297"/>
                  </a:lnTo>
                  <a:lnTo>
                    <a:pt x="92142" y="20396"/>
                  </a:lnTo>
                  <a:lnTo>
                    <a:pt x="92162" y="20495"/>
                  </a:lnTo>
                  <a:lnTo>
                    <a:pt x="92122" y="20694"/>
                  </a:lnTo>
                  <a:lnTo>
                    <a:pt x="92082" y="20932"/>
                  </a:lnTo>
                  <a:lnTo>
                    <a:pt x="92162" y="20853"/>
                  </a:lnTo>
                  <a:lnTo>
                    <a:pt x="92261" y="20813"/>
                  </a:lnTo>
                  <a:lnTo>
                    <a:pt x="92360" y="20773"/>
                  </a:lnTo>
                  <a:lnTo>
                    <a:pt x="92479" y="20753"/>
                  </a:lnTo>
                  <a:lnTo>
                    <a:pt x="92598" y="20734"/>
                  </a:lnTo>
                  <a:lnTo>
                    <a:pt x="92698" y="20753"/>
                  </a:lnTo>
                  <a:lnTo>
                    <a:pt x="92797" y="20773"/>
                  </a:lnTo>
                  <a:lnTo>
                    <a:pt x="92896" y="20813"/>
                  </a:lnTo>
                  <a:lnTo>
                    <a:pt x="92995" y="20892"/>
                  </a:lnTo>
                  <a:lnTo>
                    <a:pt x="93055" y="20972"/>
                  </a:lnTo>
                  <a:lnTo>
                    <a:pt x="93094" y="21091"/>
                  </a:lnTo>
                  <a:lnTo>
                    <a:pt x="93134" y="21190"/>
                  </a:lnTo>
                  <a:lnTo>
                    <a:pt x="93134" y="21309"/>
                  </a:lnTo>
                  <a:lnTo>
                    <a:pt x="93134" y="21428"/>
                  </a:lnTo>
                  <a:lnTo>
                    <a:pt x="93114" y="21527"/>
                  </a:lnTo>
                  <a:lnTo>
                    <a:pt x="93075" y="21646"/>
                  </a:lnTo>
                  <a:lnTo>
                    <a:pt x="93015" y="21726"/>
                  </a:lnTo>
                  <a:lnTo>
                    <a:pt x="92916" y="21805"/>
                  </a:lnTo>
                  <a:lnTo>
                    <a:pt x="92817" y="21864"/>
                  </a:lnTo>
                  <a:lnTo>
                    <a:pt x="92698" y="21884"/>
                  </a:lnTo>
                  <a:lnTo>
                    <a:pt x="92579" y="21904"/>
                  </a:lnTo>
                  <a:lnTo>
                    <a:pt x="92459" y="21904"/>
                  </a:lnTo>
                  <a:lnTo>
                    <a:pt x="92360" y="21884"/>
                  </a:lnTo>
                  <a:lnTo>
                    <a:pt x="92261" y="21845"/>
                  </a:lnTo>
                  <a:lnTo>
                    <a:pt x="92142" y="21765"/>
                  </a:lnTo>
                  <a:lnTo>
                    <a:pt x="92082" y="21666"/>
                  </a:lnTo>
                  <a:lnTo>
                    <a:pt x="92023" y="21567"/>
                  </a:lnTo>
                  <a:lnTo>
                    <a:pt x="92003" y="21468"/>
                  </a:lnTo>
                  <a:lnTo>
                    <a:pt x="92003" y="21249"/>
                  </a:lnTo>
                  <a:lnTo>
                    <a:pt x="92003" y="21011"/>
                  </a:lnTo>
                  <a:lnTo>
                    <a:pt x="91904" y="21051"/>
                  </a:lnTo>
                  <a:lnTo>
                    <a:pt x="91825" y="21091"/>
                  </a:lnTo>
                  <a:lnTo>
                    <a:pt x="91646" y="21130"/>
                  </a:lnTo>
                  <a:lnTo>
                    <a:pt x="91269" y="21170"/>
                  </a:lnTo>
                  <a:lnTo>
                    <a:pt x="91309" y="21269"/>
                  </a:lnTo>
                  <a:lnTo>
                    <a:pt x="91329" y="21349"/>
                  </a:lnTo>
                  <a:lnTo>
                    <a:pt x="91348" y="21547"/>
                  </a:lnTo>
                  <a:lnTo>
                    <a:pt x="91329" y="21745"/>
                  </a:lnTo>
                  <a:lnTo>
                    <a:pt x="91309" y="21944"/>
                  </a:lnTo>
                  <a:lnTo>
                    <a:pt x="91408" y="21864"/>
                  </a:lnTo>
                  <a:lnTo>
                    <a:pt x="91527" y="21805"/>
                  </a:lnTo>
                  <a:lnTo>
                    <a:pt x="91646" y="21785"/>
                  </a:lnTo>
                  <a:lnTo>
                    <a:pt x="91785" y="21765"/>
                  </a:lnTo>
                  <a:lnTo>
                    <a:pt x="91904" y="21785"/>
                  </a:lnTo>
                  <a:lnTo>
                    <a:pt x="92043" y="21825"/>
                  </a:lnTo>
                  <a:lnTo>
                    <a:pt x="92142" y="21884"/>
                  </a:lnTo>
                  <a:lnTo>
                    <a:pt x="92241" y="21984"/>
                  </a:lnTo>
                  <a:lnTo>
                    <a:pt x="92301" y="22063"/>
                  </a:lnTo>
                  <a:lnTo>
                    <a:pt x="92340" y="22162"/>
                  </a:lnTo>
                  <a:lnTo>
                    <a:pt x="92380" y="22241"/>
                  </a:lnTo>
                  <a:lnTo>
                    <a:pt x="92380" y="22341"/>
                  </a:lnTo>
                  <a:lnTo>
                    <a:pt x="92400" y="22539"/>
                  </a:lnTo>
                  <a:lnTo>
                    <a:pt x="92400" y="22737"/>
                  </a:lnTo>
                  <a:lnTo>
                    <a:pt x="92479" y="22718"/>
                  </a:lnTo>
                  <a:lnTo>
                    <a:pt x="92539" y="22678"/>
                  </a:lnTo>
                  <a:lnTo>
                    <a:pt x="92678" y="22599"/>
                  </a:lnTo>
                  <a:lnTo>
                    <a:pt x="92817" y="22599"/>
                  </a:lnTo>
                  <a:lnTo>
                    <a:pt x="92975" y="22638"/>
                  </a:lnTo>
                  <a:lnTo>
                    <a:pt x="93134" y="22718"/>
                  </a:lnTo>
                  <a:lnTo>
                    <a:pt x="93273" y="22837"/>
                  </a:lnTo>
                  <a:lnTo>
                    <a:pt x="93352" y="22976"/>
                  </a:lnTo>
                  <a:lnTo>
                    <a:pt x="93412" y="23154"/>
                  </a:lnTo>
                  <a:lnTo>
                    <a:pt x="93432" y="23234"/>
                  </a:lnTo>
                  <a:lnTo>
                    <a:pt x="93432" y="23313"/>
                  </a:lnTo>
                  <a:lnTo>
                    <a:pt x="93412" y="23392"/>
                  </a:lnTo>
                  <a:lnTo>
                    <a:pt x="93372" y="23472"/>
                  </a:lnTo>
                  <a:lnTo>
                    <a:pt x="93332" y="23551"/>
                  </a:lnTo>
                  <a:lnTo>
                    <a:pt x="93293" y="23610"/>
                  </a:lnTo>
                  <a:lnTo>
                    <a:pt x="93174" y="23710"/>
                  </a:lnTo>
                  <a:lnTo>
                    <a:pt x="93015" y="23789"/>
                  </a:lnTo>
                  <a:lnTo>
                    <a:pt x="92856" y="23829"/>
                  </a:lnTo>
                  <a:lnTo>
                    <a:pt x="92698" y="23829"/>
                  </a:lnTo>
                  <a:lnTo>
                    <a:pt x="92539" y="23789"/>
                  </a:lnTo>
                  <a:lnTo>
                    <a:pt x="92638" y="23987"/>
                  </a:lnTo>
                  <a:lnTo>
                    <a:pt x="92678" y="24087"/>
                  </a:lnTo>
                  <a:lnTo>
                    <a:pt x="92717" y="24206"/>
                  </a:lnTo>
                  <a:lnTo>
                    <a:pt x="92698" y="24305"/>
                  </a:lnTo>
                  <a:lnTo>
                    <a:pt x="92678" y="24404"/>
                  </a:lnTo>
                  <a:lnTo>
                    <a:pt x="92658" y="24503"/>
                  </a:lnTo>
                  <a:lnTo>
                    <a:pt x="92638" y="24583"/>
                  </a:lnTo>
                  <a:lnTo>
                    <a:pt x="92777" y="24543"/>
                  </a:lnTo>
                  <a:lnTo>
                    <a:pt x="92956" y="24503"/>
                  </a:lnTo>
                  <a:lnTo>
                    <a:pt x="93035" y="24483"/>
                  </a:lnTo>
                  <a:lnTo>
                    <a:pt x="93114" y="24503"/>
                  </a:lnTo>
                  <a:lnTo>
                    <a:pt x="93194" y="24503"/>
                  </a:lnTo>
                  <a:lnTo>
                    <a:pt x="93293" y="24543"/>
                  </a:lnTo>
                  <a:lnTo>
                    <a:pt x="93432" y="24622"/>
                  </a:lnTo>
                  <a:lnTo>
                    <a:pt x="93551" y="24741"/>
                  </a:lnTo>
                  <a:lnTo>
                    <a:pt x="93630" y="24880"/>
                  </a:lnTo>
                  <a:lnTo>
                    <a:pt x="93670" y="25039"/>
                  </a:lnTo>
                  <a:lnTo>
                    <a:pt x="93670" y="25198"/>
                  </a:lnTo>
                  <a:lnTo>
                    <a:pt x="93630" y="25356"/>
                  </a:lnTo>
                  <a:lnTo>
                    <a:pt x="93571" y="25495"/>
                  </a:lnTo>
                  <a:lnTo>
                    <a:pt x="93471" y="25614"/>
                  </a:lnTo>
                  <a:lnTo>
                    <a:pt x="93412" y="25674"/>
                  </a:lnTo>
                  <a:lnTo>
                    <a:pt x="93332" y="25714"/>
                  </a:lnTo>
                  <a:lnTo>
                    <a:pt x="93233" y="25733"/>
                  </a:lnTo>
                  <a:lnTo>
                    <a:pt x="93154" y="25753"/>
                  </a:lnTo>
                  <a:lnTo>
                    <a:pt x="92975" y="25773"/>
                  </a:lnTo>
                  <a:lnTo>
                    <a:pt x="92797" y="25773"/>
                  </a:lnTo>
                  <a:lnTo>
                    <a:pt x="92896" y="25972"/>
                  </a:lnTo>
                  <a:lnTo>
                    <a:pt x="92936" y="26091"/>
                  </a:lnTo>
                  <a:lnTo>
                    <a:pt x="92956" y="26190"/>
                  </a:lnTo>
                  <a:lnTo>
                    <a:pt x="92936" y="26289"/>
                  </a:lnTo>
                  <a:lnTo>
                    <a:pt x="92896" y="26368"/>
                  </a:lnTo>
                  <a:lnTo>
                    <a:pt x="92876" y="26408"/>
                  </a:lnTo>
                  <a:lnTo>
                    <a:pt x="92876" y="26428"/>
                  </a:lnTo>
                  <a:lnTo>
                    <a:pt x="92896" y="26468"/>
                  </a:lnTo>
                  <a:lnTo>
                    <a:pt x="92956" y="26487"/>
                  </a:lnTo>
                  <a:lnTo>
                    <a:pt x="93015" y="26468"/>
                  </a:lnTo>
                  <a:lnTo>
                    <a:pt x="93075" y="26448"/>
                  </a:lnTo>
                  <a:lnTo>
                    <a:pt x="93154" y="26408"/>
                  </a:lnTo>
                  <a:lnTo>
                    <a:pt x="93213" y="26388"/>
                  </a:lnTo>
                  <a:lnTo>
                    <a:pt x="93332" y="26388"/>
                  </a:lnTo>
                  <a:lnTo>
                    <a:pt x="93432" y="26408"/>
                  </a:lnTo>
                  <a:lnTo>
                    <a:pt x="93531" y="26448"/>
                  </a:lnTo>
                  <a:lnTo>
                    <a:pt x="93630" y="26507"/>
                  </a:lnTo>
                  <a:lnTo>
                    <a:pt x="93709" y="26587"/>
                  </a:lnTo>
                  <a:lnTo>
                    <a:pt x="93789" y="26666"/>
                  </a:lnTo>
                  <a:lnTo>
                    <a:pt x="93848" y="26745"/>
                  </a:lnTo>
                  <a:lnTo>
                    <a:pt x="93888" y="26845"/>
                  </a:lnTo>
                  <a:lnTo>
                    <a:pt x="93908" y="26924"/>
                  </a:lnTo>
                  <a:lnTo>
                    <a:pt x="93928" y="27023"/>
                  </a:lnTo>
                  <a:lnTo>
                    <a:pt x="93928" y="27122"/>
                  </a:lnTo>
                  <a:lnTo>
                    <a:pt x="93908" y="27221"/>
                  </a:lnTo>
                  <a:lnTo>
                    <a:pt x="93868" y="27321"/>
                  </a:lnTo>
                  <a:lnTo>
                    <a:pt x="93809" y="27400"/>
                  </a:lnTo>
                  <a:lnTo>
                    <a:pt x="93749" y="27479"/>
                  </a:lnTo>
                  <a:lnTo>
                    <a:pt x="93650" y="27539"/>
                  </a:lnTo>
                  <a:lnTo>
                    <a:pt x="93571" y="27598"/>
                  </a:lnTo>
                  <a:lnTo>
                    <a:pt x="93471" y="27618"/>
                  </a:lnTo>
                  <a:lnTo>
                    <a:pt x="93273" y="27658"/>
                  </a:lnTo>
                  <a:lnTo>
                    <a:pt x="93055" y="27678"/>
                  </a:lnTo>
                  <a:lnTo>
                    <a:pt x="93134" y="27856"/>
                  </a:lnTo>
                  <a:lnTo>
                    <a:pt x="93174" y="27956"/>
                  </a:lnTo>
                  <a:lnTo>
                    <a:pt x="93194" y="28075"/>
                  </a:lnTo>
                  <a:lnTo>
                    <a:pt x="93174" y="28174"/>
                  </a:lnTo>
                  <a:lnTo>
                    <a:pt x="93134" y="28273"/>
                  </a:lnTo>
                  <a:lnTo>
                    <a:pt x="93055" y="28471"/>
                  </a:lnTo>
                  <a:lnTo>
                    <a:pt x="93213" y="28412"/>
                  </a:lnTo>
                  <a:lnTo>
                    <a:pt x="93392" y="28352"/>
                  </a:lnTo>
                  <a:lnTo>
                    <a:pt x="93471" y="28333"/>
                  </a:lnTo>
                  <a:lnTo>
                    <a:pt x="93571" y="28333"/>
                  </a:lnTo>
                  <a:lnTo>
                    <a:pt x="93650" y="28352"/>
                  </a:lnTo>
                  <a:lnTo>
                    <a:pt x="93749" y="28372"/>
                  </a:lnTo>
                  <a:lnTo>
                    <a:pt x="93829" y="28412"/>
                  </a:lnTo>
                  <a:lnTo>
                    <a:pt x="93908" y="28471"/>
                  </a:lnTo>
                  <a:lnTo>
                    <a:pt x="93967" y="28531"/>
                  </a:lnTo>
                  <a:lnTo>
                    <a:pt x="94027" y="28591"/>
                  </a:lnTo>
                  <a:lnTo>
                    <a:pt x="94067" y="28670"/>
                  </a:lnTo>
                  <a:lnTo>
                    <a:pt x="94106" y="28769"/>
                  </a:lnTo>
                  <a:lnTo>
                    <a:pt x="94126" y="28848"/>
                  </a:lnTo>
                  <a:lnTo>
                    <a:pt x="94146" y="28948"/>
                  </a:lnTo>
                  <a:lnTo>
                    <a:pt x="94126" y="29027"/>
                  </a:lnTo>
                  <a:lnTo>
                    <a:pt x="94106" y="29126"/>
                  </a:lnTo>
                  <a:lnTo>
                    <a:pt x="94067" y="29206"/>
                  </a:lnTo>
                  <a:lnTo>
                    <a:pt x="94027" y="29265"/>
                  </a:lnTo>
                  <a:lnTo>
                    <a:pt x="93908" y="29404"/>
                  </a:lnTo>
                  <a:lnTo>
                    <a:pt x="93749" y="29503"/>
                  </a:lnTo>
                  <a:lnTo>
                    <a:pt x="93590" y="29563"/>
                  </a:lnTo>
                  <a:lnTo>
                    <a:pt x="93511" y="29583"/>
                  </a:lnTo>
                  <a:lnTo>
                    <a:pt x="93432" y="29563"/>
                  </a:lnTo>
                  <a:lnTo>
                    <a:pt x="93313" y="29523"/>
                  </a:lnTo>
                  <a:lnTo>
                    <a:pt x="93253" y="29503"/>
                  </a:lnTo>
                  <a:lnTo>
                    <a:pt x="93174" y="29503"/>
                  </a:lnTo>
                  <a:lnTo>
                    <a:pt x="93253" y="29702"/>
                  </a:lnTo>
                  <a:lnTo>
                    <a:pt x="93273" y="29920"/>
                  </a:lnTo>
                  <a:lnTo>
                    <a:pt x="93273" y="30158"/>
                  </a:lnTo>
                  <a:lnTo>
                    <a:pt x="93253" y="30257"/>
                  </a:lnTo>
                  <a:lnTo>
                    <a:pt x="93213" y="30376"/>
                  </a:lnTo>
                  <a:lnTo>
                    <a:pt x="93174" y="30456"/>
                  </a:lnTo>
                  <a:lnTo>
                    <a:pt x="93094" y="30515"/>
                  </a:lnTo>
                  <a:lnTo>
                    <a:pt x="92995" y="30555"/>
                  </a:lnTo>
                  <a:lnTo>
                    <a:pt x="92896" y="30594"/>
                  </a:lnTo>
                  <a:lnTo>
                    <a:pt x="92777" y="30594"/>
                  </a:lnTo>
                  <a:lnTo>
                    <a:pt x="92658" y="30614"/>
                  </a:lnTo>
                  <a:lnTo>
                    <a:pt x="92459" y="30594"/>
                  </a:lnTo>
                  <a:lnTo>
                    <a:pt x="92459" y="30594"/>
                  </a:lnTo>
                  <a:lnTo>
                    <a:pt x="92519" y="30773"/>
                  </a:lnTo>
                  <a:lnTo>
                    <a:pt x="92559" y="30971"/>
                  </a:lnTo>
                  <a:lnTo>
                    <a:pt x="92539" y="31150"/>
                  </a:lnTo>
                  <a:lnTo>
                    <a:pt x="92519" y="31249"/>
                  </a:lnTo>
                  <a:lnTo>
                    <a:pt x="92499" y="31329"/>
                  </a:lnTo>
                  <a:lnTo>
                    <a:pt x="92638" y="31289"/>
                  </a:lnTo>
                  <a:lnTo>
                    <a:pt x="92817" y="31249"/>
                  </a:lnTo>
                  <a:lnTo>
                    <a:pt x="92975" y="31249"/>
                  </a:lnTo>
                  <a:lnTo>
                    <a:pt x="93114" y="31289"/>
                  </a:lnTo>
                  <a:lnTo>
                    <a:pt x="93253" y="31348"/>
                  </a:lnTo>
                  <a:lnTo>
                    <a:pt x="93372" y="31448"/>
                  </a:lnTo>
                  <a:lnTo>
                    <a:pt x="93471" y="31586"/>
                  </a:lnTo>
                  <a:lnTo>
                    <a:pt x="93491" y="31666"/>
                  </a:lnTo>
                  <a:lnTo>
                    <a:pt x="93511" y="31765"/>
                  </a:lnTo>
                  <a:lnTo>
                    <a:pt x="93531" y="31924"/>
                  </a:lnTo>
                  <a:lnTo>
                    <a:pt x="93491" y="32063"/>
                  </a:lnTo>
                  <a:lnTo>
                    <a:pt x="93432" y="32202"/>
                  </a:lnTo>
                  <a:lnTo>
                    <a:pt x="93332" y="32321"/>
                  </a:lnTo>
                  <a:lnTo>
                    <a:pt x="93194" y="32440"/>
                  </a:lnTo>
                  <a:lnTo>
                    <a:pt x="93114" y="32479"/>
                  </a:lnTo>
                  <a:lnTo>
                    <a:pt x="93035" y="32499"/>
                  </a:lnTo>
                  <a:lnTo>
                    <a:pt x="92737" y="32499"/>
                  </a:lnTo>
                  <a:lnTo>
                    <a:pt x="92658" y="32539"/>
                  </a:lnTo>
                  <a:lnTo>
                    <a:pt x="92737" y="32737"/>
                  </a:lnTo>
                  <a:lnTo>
                    <a:pt x="92777" y="32856"/>
                  </a:lnTo>
                  <a:lnTo>
                    <a:pt x="92777" y="32955"/>
                  </a:lnTo>
                  <a:lnTo>
                    <a:pt x="92717" y="33174"/>
                  </a:lnTo>
                  <a:lnTo>
                    <a:pt x="92638" y="33392"/>
                  </a:lnTo>
                  <a:lnTo>
                    <a:pt x="92698" y="33352"/>
                  </a:lnTo>
                  <a:lnTo>
                    <a:pt x="92737" y="33313"/>
                  </a:lnTo>
                  <a:lnTo>
                    <a:pt x="92777" y="33273"/>
                  </a:lnTo>
                  <a:lnTo>
                    <a:pt x="92836" y="33233"/>
                  </a:lnTo>
                  <a:lnTo>
                    <a:pt x="92975" y="33233"/>
                  </a:lnTo>
                  <a:lnTo>
                    <a:pt x="93015" y="33194"/>
                  </a:lnTo>
                  <a:lnTo>
                    <a:pt x="93035" y="33174"/>
                  </a:lnTo>
                  <a:lnTo>
                    <a:pt x="93075" y="33154"/>
                  </a:lnTo>
                  <a:lnTo>
                    <a:pt x="93194" y="33154"/>
                  </a:lnTo>
                  <a:lnTo>
                    <a:pt x="93293" y="33174"/>
                  </a:lnTo>
                  <a:lnTo>
                    <a:pt x="93432" y="33273"/>
                  </a:lnTo>
                  <a:lnTo>
                    <a:pt x="93571" y="33392"/>
                  </a:lnTo>
                  <a:lnTo>
                    <a:pt x="93670" y="33531"/>
                  </a:lnTo>
                  <a:lnTo>
                    <a:pt x="93709" y="33630"/>
                  </a:lnTo>
                  <a:lnTo>
                    <a:pt x="93729" y="33729"/>
                  </a:lnTo>
                  <a:lnTo>
                    <a:pt x="93729" y="33828"/>
                  </a:lnTo>
                  <a:lnTo>
                    <a:pt x="93709" y="33928"/>
                  </a:lnTo>
                  <a:lnTo>
                    <a:pt x="93670" y="34027"/>
                  </a:lnTo>
                  <a:lnTo>
                    <a:pt x="93610" y="34126"/>
                  </a:lnTo>
                  <a:lnTo>
                    <a:pt x="93551" y="34205"/>
                  </a:lnTo>
                  <a:lnTo>
                    <a:pt x="93471" y="34265"/>
                  </a:lnTo>
                  <a:lnTo>
                    <a:pt x="93313" y="34344"/>
                  </a:lnTo>
                  <a:lnTo>
                    <a:pt x="93233" y="34384"/>
                  </a:lnTo>
                  <a:lnTo>
                    <a:pt x="93154" y="34404"/>
                  </a:lnTo>
                  <a:lnTo>
                    <a:pt x="93055" y="34384"/>
                  </a:lnTo>
                  <a:lnTo>
                    <a:pt x="92975" y="34364"/>
                  </a:lnTo>
                  <a:lnTo>
                    <a:pt x="92876" y="34344"/>
                  </a:lnTo>
                  <a:lnTo>
                    <a:pt x="92797" y="34344"/>
                  </a:lnTo>
                  <a:lnTo>
                    <a:pt x="92876" y="34563"/>
                  </a:lnTo>
                  <a:lnTo>
                    <a:pt x="92916" y="34682"/>
                  </a:lnTo>
                  <a:lnTo>
                    <a:pt x="92936" y="34801"/>
                  </a:lnTo>
                  <a:lnTo>
                    <a:pt x="92956" y="34900"/>
                  </a:lnTo>
                  <a:lnTo>
                    <a:pt x="92936" y="35019"/>
                  </a:lnTo>
                  <a:lnTo>
                    <a:pt x="92876" y="35118"/>
                  </a:lnTo>
                  <a:lnTo>
                    <a:pt x="92797" y="35237"/>
                  </a:lnTo>
                  <a:lnTo>
                    <a:pt x="92698" y="35336"/>
                  </a:lnTo>
                  <a:lnTo>
                    <a:pt x="92598" y="35396"/>
                  </a:lnTo>
                  <a:lnTo>
                    <a:pt x="92499" y="35416"/>
                  </a:lnTo>
                  <a:lnTo>
                    <a:pt x="92380" y="35436"/>
                  </a:lnTo>
                  <a:lnTo>
                    <a:pt x="92281" y="35436"/>
                  </a:lnTo>
                  <a:lnTo>
                    <a:pt x="92162" y="35416"/>
                  </a:lnTo>
                  <a:lnTo>
                    <a:pt x="91924" y="35376"/>
                  </a:lnTo>
                  <a:lnTo>
                    <a:pt x="91983" y="35455"/>
                  </a:lnTo>
                  <a:lnTo>
                    <a:pt x="92043" y="35535"/>
                  </a:lnTo>
                  <a:lnTo>
                    <a:pt x="92082" y="35654"/>
                  </a:lnTo>
                  <a:lnTo>
                    <a:pt x="92102" y="35773"/>
                  </a:lnTo>
                  <a:lnTo>
                    <a:pt x="92102" y="35892"/>
                  </a:lnTo>
                  <a:lnTo>
                    <a:pt x="92102" y="36011"/>
                  </a:lnTo>
                  <a:lnTo>
                    <a:pt x="92063" y="36130"/>
                  </a:lnTo>
                  <a:lnTo>
                    <a:pt x="92003" y="36209"/>
                  </a:lnTo>
                  <a:lnTo>
                    <a:pt x="91924" y="36309"/>
                  </a:lnTo>
                  <a:lnTo>
                    <a:pt x="91825" y="36368"/>
                  </a:lnTo>
                  <a:lnTo>
                    <a:pt x="91745" y="36408"/>
                  </a:lnTo>
                  <a:lnTo>
                    <a:pt x="91646" y="36447"/>
                  </a:lnTo>
                  <a:lnTo>
                    <a:pt x="91428" y="36467"/>
                  </a:lnTo>
                  <a:lnTo>
                    <a:pt x="91190" y="36487"/>
                  </a:lnTo>
                  <a:lnTo>
                    <a:pt x="91269" y="36686"/>
                  </a:lnTo>
                  <a:lnTo>
                    <a:pt x="91329" y="36864"/>
                  </a:lnTo>
                  <a:lnTo>
                    <a:pt x="91329" y="37043"/>
                  </a:lnTo>
                  <a:lnTo>
                    <a:pt x="91329" y="37142"/>
                  </a:lnTo>
                  <a:lnTo>
                    <a:pt x="91309" y="37241"/>
                  </a:lnTo>
                  <a:lnTo>
                    <a:pt x="91507" y="37201"/>
                  </a:lnTo>
                  <a:lnTo>
                    <a:pt x="91706" y="37182"/>
                  </a:lnTo>
                  <a:lnTo>
                    <a:pt x="91805" y="37182"/>
                  </a:lnTo>
                  <a:lnTo>
                    <a:pt x="91904" y="37201"/>
                  </a:lnTo>
                  <a:lnTo>
                    <a:pt x="91983" y="37261"/>
                  </a:lnTo>
                  <a:lnTo>
                    <a:pt x="92082" y="37320"/>
                  </a:lnTo>
                  <a:lnTo>
                    <a:pt x="92142" y="37380"/>
                  </a:lnTo>
                  <a:lnTo>
                    <a:pt x="92202" y="37459"/>
                  </a:lnTo>
                  <a:lnTo>
                    <a:pt x="92241" y="37559"/>
                  </a:lnTo>
                  <a:lnTo>
                    <a:pt x="92281" y="37638"/>
                  </a:lnTo>
                  <a:lnTo>
                    <a:pt x="92281" y="37737"/>
                  </a:lnTo>
                  <a:lnTo>
                    <a:pt x="92281" y="37816"/>
                  </a:lnTo>
                  <a:lnTo>
                    <a:pt x="92261" y="37916"/>
                  </a:lnTo>
                  <a:lnTo>
                    <a:pt x="92221" y="38015"/>
                  </a:lnTo>
                  <a:lnTo>
                    <a:pt x="92182" y="38094"/>
                  </a:lnTo>
                  <a:lnTo>
                    <a:pt x="92122" y="38154"/>
                  </a:lnTo>
                  <a:lnTo>
                    <a:pt x="92043" y="38213"/>
                  </a:lnTo>
                  <a:lnTo>
                    <a:pt x="91963" y="38273"/>
                  </a:lnTo>
                  <a:lnTo>
                    <a:pt x="91884" y="38312"/>
                  </a:lnTo>
                  <a:lnTo>
                    <a:pt x="91785" y="38332"/>
                  </a:lnTo>
                  <a:lnTo>
                    <a:pt x="91606" y="38332"/>
                  </a:lnTo>
                  <a:lnTo>
                    <a:pt x="91527" y="38293"/>
                  </a:lnTo>
                  <a:lnTo>
                    <a:pt x="91428" y="38293"/>
                  </a:lnTo>
                  <a:lnTo>
                    <a:pt x="91368" y="38312"/>
                  </a:lnTo>
                  <a:lnTo>
                    <a:pt x="91388" y="38332"/>
                  </a:lnTo>
                  <a:lnTo>
                    <a:pt x="91388" y="38372"/>
                  </a:lnTo>
                  <a:lnTo>
                    <a:pt x="91408" y="38471"/>
                  </a:lnTo>
                  <a:lnTo>
                    <a:pt x="91428" y="38570"/>
                  </a:lnTo>
                  <a:lnTo>
                    <a:pt x="91467" y="38689"/>
                  </a:lnTo>
                  <a:lnTo>
                    <a:pt x="91487" y="38789"/>
                  </a:lnTo>
                  <a:lnTo>
                    <a:pt x="91487" y="38868"/>
                  </a:lnTo>
                  <a:lnTo>
                    <a:pt x="91467" y="38947"/>
                  </a:lnTo>
                  <a:lnTo>
                    <a:pt x="91448" y="39027"/>
                  </a:lnTo>
                  <a:lnTo>
                    <a:pt x="91408" y="39106"/>
                  </a:lnTo>
                  <a:lnTo>
                    <a:pt x="91289" y="39245"/>
                  </a:lnTo>
                  <a:lnTo>
                    <a:pt x="91150" y="39344"/>
                  </a:lnTo>
                  <a:lnTo>
                    <a:pt x="90971" y="39404"/>
                  </a:lnTo>
                  <a:lnTo>
                    <a:pt x="90733" y="39404"/>
                  </a:lnTo>
                  <a:lnTo>
                    <a:pt x="90634" y="39364"/>
                  </a:lnTo>
                  <a:lnTo>
                    <a:pt x="90555" y="39324"/>
                  </a:lnTo>
                  <a:lnTo>
                    <a:pt x="90495" y="39265"/>
                  </a:lnTo>
                  <a:lnTo>
                    <a:pt x="90436" y="39205"/>
                  </a:lnTo>
                  <a:lnTo>
                    <a:pt x="90376" y="39126"/>
                  </a:lnTo>
                  <a:lnTo>
                    <a:pt x="90297" y="38967"/>
                  </a:lnTo>
                  <a:lnTo>
                    <a:pt x="90257" y="38868"/>
                  </a:lnTo>
                  <a:lnTo>
                    <a:pt x="90257" y="38769"/>
                  </a:lnTo>
                  <a:lnTo>
                    <a:pt x="90277" y="38689"/>
                  </a:lnTo>
                  <a:lnTo>
                    <a:pt x="90277" y="38610"/>
                  </a:lnTo>
                  <a:lnTo>
                    <a:pt x="90257" y="38590"/>
                  </a:lnTo>
                  <a:lnTo>
                    <a:pt x="90217" y="38590"/>
                  </a:lnTo>
                  <a:lnTo>
                    <a:pt x="90138" y="38610"/>
                  </a:lnTo>
                  <a:lnTo>
                    <a:pt x="90019" y="38670"/>
                  </a:lnTo>
                  <a:lnTo>
                    <a:pt x="89900" y="38689"/>
                  </a:lnTo>
                  <a:lnTo>
                    <a:pt x="89801" y="38689"/>
                  </a:lnTo>
                  <a:lnTo>
                    <a:pt x="89702" y="38650"/>
                  </a:lnTo>
                  <a:lnTo>
                    <a:pt x="89602" y="38590"/>
                  </a:lnTo>
                  <a:lnTo>
                    <a:pt x="89602" y="38590"/>
                  </a:lnTo>
                  <a:lnTo>
                    <a:pt x="89662" y="38789"/>
                  </a:lnTo>
                  <a:lnTo>
                    <a:pt x="89682" y="38967"/>
                  </a:lnTo>
                  <a:lnTo>
                    <a:pt x="89682" y="39146"/>
                  </a:lnTo>
                  <a:lnTo>
                    <a:pt x="89642" y="39344"/>
                  </a:lnTo>
                  <a:lnTo>
                    <a:pt x="89642" y="39344"/>
                  </a:lnTo>
                  <a:lnTo>
                    <a:pt x="89821" y="39285"/>
                  </a:lnTo>
                  <a:lnTo>
                    <a:pt x="89999" y="39265"/>
                  </a:lnTo>
                  <a:lnTo>
                    <a:pt x="90178" y="39265"/>
                  </a:lnTo>
                  <a:lnTo>
                    <a:pt x="90277" y="39305"/>
                  </a:lnTo>
                  <a:lnTo>
                    <a:pt x="90356" y="39344"/>
                  </a:lnTo>
                  <a:lnTo>
                    <a:pt x="90475" y="39463"/>
                  </a:lnTo>
                  <a:lnTo>
                    <a:pt x="90575" y="39582"/>
                  </a:lnTo>
                  <a:lnTo>
                    <a:pt x="90654" y="39741"/>
                  </a:lnTo>
                  <a:lnTo>
                    <a:pt x="90674" y="39900"/>
                  </a:lnTo>
                  <a:lnTo>
                    <a:pt x="90654" y="40058"/>
                  </a:lnTo>
                  <a:lnTo>
                    <a:pt x="90614" y="40177"/>
                  </a:lnTo>
                  <a:lnTo>
                    <a:pt x="90515" y="40297"/>
                  </a:lnTo>
                  <a:lnTo>
                    <a:pt x="90396" y="40396"/>
                  </a:lnTo>
                  <a:lnTo>
                    <a:pt x="90317" y="40455"/>
                  </a:lnTo>
                  <a:lnTo>
                    <a:pt x="90257" y="40475"/>
                  </a:lnTo>
                  <a:lnTo>
                    <a:pt x="90098" y="40515"/>
                  </a:lnTo>
                  <a:lnTo>
                    <a:pt x="89940" y="40535"/>
                  </a:lnTo>
                  <a:lnTo>
                    <a:pt x="89761" y="40535"/>
                  </a:lnTo>
                  <a:lnTo>
                    <a:pt x="89821" y="40753"/>
                  </a:lnTo>
                  <a:lnTo>
                    <a:pt x="89840" y="40872"/>
                  </a:lnTo>
                  <a:lnTo>
                    <a:pt x="89860" y="40991"/>
                  </a:lnTo>
                  <a:lnTo>
                    <a:pt x="89840" y="41090"/>
                  </a:lnTo>
                  <a:lnTo>
                    <a:pt x="89801" y="41209"/>
                  </a:lnTo>
                  <a:lnTo>
                    <a:pt x="89741" y="41308"/>
                  </a:lnTo>
                  <a:lnTo>
                    <a:pt x="89662" y="41408"/>
                  </a:lnTo>
                  <a:lnTo>
                    <a:pt x="89563" y="41467"/>
                  </a:lnTo>
                  <a:lnTo>
                    <a:pt x="89463" y="41527"/>
                  </a:lnTo>
                  <a:lnTo>
                    <a:pt x="89364" y="41547"/>
                  </a:lnTo>
                  <a:lnTo>
                    <a:pt x="89265" y="41547"/>
                  </a:lnTo>
                  <a:lnTo>
                    <a:pt x="89047" y="41527"/>
                  </a:lnTo>
                  <a:lnTo>
                    <a:pt x="88829" y="41487"/>
                  </a:lnTo>
                  <a:lnTo>
                    <a:pt x="88829" y="41487"/>
                  </a:lnTo>
                  <a:lnTo>
                    <a:pt x="88967" y="41705"/>
                  </a:lnTo>
                  <a:lnTo>
                    <a:pt x="89007" y="41824"/>
                  </a:lnTo>
                  <a:lnTo>
                    <a:pt x="89047" y="41943"/>
                  </a:lnTo>
                  <a:lnTo>
                    <a:pt x="89067" y="42043"/>
                  </a:lnTo>
                  <a:lnTo>
                    <a:pt x="89067" y="42162"/>
                  </a:lnTo>
                  <a:lnTo>
                    <a:pt x="89027" y="42281"/>
                  </a:lnTo>
                  <a:lnTo>
                    <a:pt x="88948" y="42419"/>
                  </a:lnTo>
                  <a:lnTo>
                    <a:pt x="88868" y="42499"/>
                  </a:lnTo>
                  <a:lnTo>
                    <a:pt x="88789" y="42558"/>
                  </a:lnTo>
                  <a:lnTo>
                    <a:pt x="88690" y="42618"/>
                  </a:lnTo>
                  <a:lnTo>
                    <a:pt x="88590" y="42658"/>
                  </a:lnTo>
                  <a:lnTo>
                    <a:pt x="88432" y="42677"/>
                  </a:lnTo>
                  <a:lnTo>
                    <a:pt x="88313" y="42658"/>
                  </a:lnTo>
                  <a:lnTo>
                    <a:pt x="88035" y="42598"/>
                  </a:lnTo>
                  <a:lnTo>
                    <a:pt x="88035" y="42598"/>
                  </a:lnTo>
                  <a:lnTo>
                    <a:pt x="88134" y="42836"/>
                  </a:lnTo>
                  <a:lnTo>
                    <a:pt x="88194" y="42955"/>
                  </a:lnTo>
                  <a:lnTo>
                    <a:pt x="88214" y="43074"/>
                  </a:lnTo>
                  <a:lnTo>
                    <a:pt x="88194" y="43193"/>
                  </a:lnTo>
                  <a:lnTo>
                    <a:pt x="88134" y="43312"/>
                  </a:lnTo>
                  <a:lnTo>
                    <a:pt x="88075" y="43431"/>
                  </a:lnTo>
                  <a:lnTo>
                    <a:pt x="87975" y="43511"/>
                  </a:lnTo>
                  <a:lnTo>
                    <a:pt x="87896" y="43590"/>
                  </a:lnTo>
                  <a:lnTo>
                    <a:pt x="87777" y="43650"/>
                  </a:lnTo>
                  <a:lnTo>
                    <a:pt x="87658" y="43689"/>
                  </a:lnTo>
                  <a:lnTo>
                    <a:pt x="87539" y="43709"/>
                  </a:lnTo>
                  <a:lnTo>
                    <a:pt x="87420" y="43669"/>
                  </a:lnTo>
                  <a:lnTo>
                    <a:pt x="87301" y="43630"/>
                  </a:lnTo>
                  <a:lnTo>
                    <a:pt x="87202" y="43570"/>
                  </a:lnTo>
                  <a:lnTo>
                    <a:pt x="87083" y="43550"/>
                  </a:lnTo>
                  <a:lnTo>
                    <a:pt x="87083" y="43550"/>
                  </a:lnTo>
                  <a:lnTo>
                    <a:pt x="87202" y="43689"/>
                  </a:lnTo>
                  <a:lnTo>
                    <a:pt x="87301" y="43868"/>
                  </a:lnTo>
                  <a:lnTo>
                    <a:pt x="87360" y="43947"/>
                  </a:lnTo>
                  <a:lnTo>
                    <a:pt x="87380" y="44027"/>
                  </a:lnTo>
                  <a:lnTo>
                    <a:pt x="87380" y="44126"/>
                  </a:lnTo>
                  <a:lnTo>
                    <a:pt x="87360" y="44225"/>
                  </a:lnTo>
                  <a:lnTo>
                    <a:pt x="87301" y="44384"/>
                  </a:lnTo>
                  <a:lnTo>
                    <a:pt x="87182" y="44523"/>
                  </a:lnTo>
                  <a:lnTo>
                    <a:pt x="87043" y="44642"/>
                  </a:lnTo>
                  <a:lnTo>
                    <a:pt x="86964" y="44681"/>
                  </a:lnTo>
                  <a:lnTo>
                    <a:pt x="86864" y="44721"/>
                  </a:lnTo>
                  <a:lnTo>
                    <a:pt x="86686" y="44721"/>
                  </a:lnTo>
                  <a:lnTo>
                    <a:pt x="86606" y="44701"/>
                  </a:lnTo>
                  <a:lnTo>
                    <a:pt x="86527" y="44661"/>
                  </a:lnTo>
                  <a:lnTo>
                    <a:pt x="86388" y="44542"/>
                  </a:lnTo>
                  <a:lnTo>
                    <a:pt x="86269" y="44404"/>
                  </a:lnTo>
                  <a:lnTo>
                    <a:pt x="86210" y="44324"/>
                  </a:lnTo>
                  <a:lnTo>
                    <a:pt x="86170" y="44265"/>
                  </a:lnTo>
                  <a:lnTo>
                    <a:pt x="86150" y="44185"/>
                  </a:lnTo>
                  <a:lnTo>
                    <a:pt x="86150" y="44106"/>
                  </a:lnTo>
                  <a:lnTo>
                    <a:pt x="86170" y="43947"/>
                  </a:lnTo>
                  <a:lnTo>
                    <a:pt x="86210" y="43789"/>
                  </a:lnTo>
                  <a:lnTo>
                    <a:pt x="86031" y="43908"/>
                  </a:lnTo>
                  <a:lnTo>
                    <a:pt x="85932" y="43947"/>
                  </a:lnTo>
                  <a:lnTo>
                    <a:pt x="85833" y="43987"/>
                  </a:lnTo>
                  <a:lnTo>
                    <a:pt x="85753" y="44007"/>
                  </a:lnTo>
                  <a:lnTo>
                    <a:pt x="85654" y="44007"/>
                  </a:lnTo>
                  <a:lnTo>
                    <a:pt x="85555" y="44027"/>
                  </a:lnTo>
                  <a:lnTo>
                    <a:pt x="85515" y="44046"/>
                  </a:lnTo>
                  <a:lnTo>
                    <a:pt x="85495" y="44066"/>
                  </a:lnTo>
                  <a:lnTo>
                    <a:pt x="85475" y="44106"/>
                  </a:lnTo>
                  <a:lnTo>
                    <a:pt x="85475" y="44126"/>
                  </a:lnTo>
                  <a:lnTo>
                    <a:pt x="85495" y="44205"/>
                  </a:lnTo>
                  <a:lnTo>
                    <a:pt x="85535" y="44285"/>
                  </a:lnTo>
                  <a:lnTo>
                    <a:pt x="85555" y="44364"/>
                  </a:lnTo>
                  <a:lnTo>
                    <a:pt x="85535" y="44483"/>
                  </a:lnTo>
                  <a:lnTo>
                    <a:pt x="85495" y="44582"/>
                  </a:lnTo>
                  <a:lnTo>
                    <a:pt x="85456" y="44701"/>
                  </a:lnTo>
                  <a:lnTo>
                    <a:pt x="85416" y="44820"/>
                  </a:lnTo>
                  <a:lnTo>
                    <a:pt x="85495" y="44741"/>
                  </a:lnTo>
                  <a:lnTo>
                    <a:pt x="85594" y="44701"/>
                  </a:lnTo>
                  <a:lnTo>
                    <a:pt x="85694" y="44661"/>
                  </a:lnTo>
                  <a:lnTo>
                    <a:pt x="85813" y="44642"/>
                  </a:lnTo>
                  <a:lnTo>
                    <a:pt x="85932" y="44622"/>
                  </a:lnTo>
                  <a:lnTo>
                    <a:pt x="86031" y="44642"/>
                  </a:lnTo>
                  <a:lnTo>
                    <a:pt x="86130" y="44661"/>
                  </a:lnTo>
                  <a:lnTo>
                    <a:pt x="86229" y="44701"/>
                  </a:lnTo>
                  <a:lnTo>
                    <a:pt x="86329" y="44781"/>
                  </a:lnTo>
                  <a:lnTo>
                    <a:pt x="86388" y="44860"/>
                  </a:lnTo>
                  <a:lnTo>
                    <a:pt x="86428" y="44979"/>
                  </a:lnTo>
                  <a:lnTo>
                    <a:pt x="86467" y="45078"/>
                  </a:lnTo>
                  <a:lnTo>
                    <a:pt x="86467" y="45197"/>
                  </a:lnTo>
                  <a:lnTo>
                    <a:pt x="86467" y="45316"/>
                  </a:lnTo>
                  <a:lnTo>
                    <a:pt x="86448" y="45415"/>
                  </a:lnTo>
                  <a:lnTo>
                    <a:pt x="86408" y="45534"/>
                  </a:lnTo>
                  <a:lnTo>
                    <a:pt x="86348" y="45614"/>
                  </a:lnTo>
                  <a:lnTo>
                    <a:pt x="86249" y="45693"/>
                  </a:lnTo>
                  <a:lnTo>
                    <a:pt x="86150" y="45753"/>
                  </a:lnTo>
                  <a:lnTo>
                    <a:pt x="86031" y="45773"/>
                  </a:lnTo>
                  <a:lnTo>
                    <a:pt x="85912" y="45792"/>
                  </a:lnTo>
                  <a:lnTo>
                    <a:pt x="85793" y="45792"/>
                  </a:lnTo>
                  <a:lnTo>
                    <a:pt x="85694" y="45773"/>
                  </a:lnTo>
                  <a:lnTo>
                    <a:pt x="85594" y="45733"/>
                  </a:lnTo>
                  <a:lnTo>
                    <a:pt x="85475" y="45654"/>
                  </a:lnTo>
                  <a:lnTo>
                    <a:pt x="85416" y="45554"/>
                  </a:lnTo>
                  <a:lnTo>
                    <a:pt x="85356" y="45455"/>
                  </a:lnTo>
                  <a:lnTo>
                    <a:pt x="85337" y="45356"/>
                  </a:lnTo>
                  <a:lnTo>
                    <a:pt x="85337" y="45138"/>
                  </a:lnTo>
                  <a:lnTo>
                    <a:pt x="85337" y="44900"/>
                  </a:lnTo>
                  <a:lnTo>
                    <a:pt x="85098" y="44979"/>
                  </a:lnTo>
                  <a:lnTo>
                    <a:pt x="84979" y="45019"/>
                  </a:lnTo>
                  <a:lnTo>
                    <a:pt x="84860" y="45038"/>
                  </a:lnTo>
                  <a:lnTo>
                    <a:pt x="84741" y="45019"/>
                  </a:lnTo>
                  <a:lnTo>
                    <a:pt x="84622" y="44979"/>
                  </a:lnTo>
                  <a:lnTo>
                    <a:pt x="84384" y="44900"/>
                  </a:lnTo>
                  <a:lnTo>
                    <a:pt x="84404" y="44939"/>
                  </a:lnTo>
                  <a:lnTo>
                    <a:pt x="84444" y="44979"/>
                  </a:lnTo>
                  <a:lnTo>
                    <a:pt x="84523" y="45038"/>
                  </a:lnTo>
                  <a:lnTo>
                    <a:pt x="84583" y="45138"/>
                  </a:lnTo>
                  <a:lnTo>
                    <a:pt x="84622" y="45257"/>
                  </a:lnTo>
                  <a:lnTo>
                    <a:pt x="84642" y="45495"/>
                  </a:lnTo>
                  <a:lnTo>
                    <a:pt x="84622" y="45614"/>
                  </a:lnTo>
                  <a:lnTo>
                    <a:pt x="84602" y="45713"/>
                  </a:lnTo>
                  <a:lnTo>
                    <a:pt x="84543" y="45832"/>
                  </a:lnTo>
                  <a:lnTo>
                    <a:pt x="84444" y="45931"/>
                  </a:lnTo>
                  <a:lnTo>
                    <a:pt x="84345" y="45991"/>
                  </a:lnTo>
                  <a:lnTo>
                    <a:pt x="84245" y="46031"/>
                  </a:lnTo>
                  <a:lnTo>
                    <a:pt x="84126" y="46070"/>
                  </a:lnTo>
                  <a:lnTo>
                    <a:pt x="83987" y="46070"/>
                  </a:lnTo>
                  <a:lnTo>
                    <a:pt x="83749" y="46090"/>
                  </a:lnTo>
                  <a:lnTo>
                    <a:pt x="83809" y="46388"/>
                  </a:lnTo>
                  <a:lnTo>
                    <a:pt x="83829" y="46546"/>
                  </a:lnTo>
                  <a:lnTo>
                    <a:pt x="83829" y="46626"/>
                  </a:lnTo>
                  <a:lnTo>
                    <a:pt x="83789" y="46705"/>
                  </a:lnTo>
                  <a:lnTo>
                    <a:pt x="83710" y="46844"/>
                  </a:lnTo>
                  <a:lnTo>
                    <a:pt x="83591" y="46983"/>
                  </a:lnTo>
                  <a:lnTo>
                    <a:pt x="83432" y="47062"/>
                  </a:lnTo>
                  <a:lnTo>
                    <a:pt x="83352" y="47102"/>
                  </a:lnTo>
                  <a:lnTo>
                    <a:pt x="83273" y="47122"/>
                  </a:lnTo>
                  <a:lnTo>
                    <a:pt x="83154" y="47102"/>
                  </a:lnTo>
                  <a:lnTo>
                    <a:pt x="82995" y="47082"/>
                  </a:lnTo>
                  <a:lnTo>
                    <a:pt x="82837" y="47023"/>
                  </a:lnTo>
                  <a:lnTo>
                    <a:pt x="82737" y="46943"/>
                  </a:lnTo>
                  <a:lnTo>
                    <a:pt x="82678" y="46884"/>
                  </a:lnTo>
                  <a:lnTo>
                    <a:pt x="82638" y="46804"/>
                  </a:lnTo>
                  <a:lnTo>
                    <a:pt x="82579" y="46626"/>
                  </a:lnTo>
                  <a:lnTo>
                    <a:pt x="82559" y="46447"/>
                  </a:lnTo>
                  <a:lnTo>
                    <a:pt x="82539" y="46288"/>
                  </a:lnTo>
                  <a:lnTo>
                    <a:pt x="82479" y="46328"/>
                  </a:lnTo>
                  <a:lnTo>
                    <a:pt x="82400" y="46368"/>
                  </a:lnTo>
                  <a:lnTo>
                    <a:pt x="82241" y="46388"/>
                  </a:lnTo>
                  <a:lnTo>
                    <a:pt x="82063" y="46407"/>
                  </a:lnTo>
                  <a:lnTo>
                    <a:pt x="81904" y="46407"/>
                  </a:lnTo>
                  <a:lnTo>
                    <a:pt x="81924" y="46725"/>
                  </a:lnTo>
                  <a:lnTo>
                    <a:pt x="81924" y="47042"/>
                  </a:lnTo>
                  <a:lnTo>
                    <a:pt x="81944" y="47023"/>
                  </a:lnTo>
                  <a:lnTo>
                    <a:pt x="81983" y="47003"/>
                  </a:lnTo>
                  <a:lnTo>
                    <a:pt x="82102" y="46963"/>
                  </a:lnTo>
                  <a:lnTo>
                    <a:pt x="82321" y="46943"/>
                  </a:lnTo>
                  <a:lnTo>
                    <a:pt x="82440" y="46943"/>
                  </a:lnTo>
                  <a:lnTo>
                    <a:pt x="82559" y="46963"/>
                  </a:lnTo>
                  <a:lnTo>
                    <a:pt x="82658" y="47003"/>
                  </a:lnTo>
                  <a:lnTo>
                    <a:pt x="82737" y="47082"/>
                  </a:lnTo>
                  <a:lnTo>
                    <a:pt x="82797" y="47161"/>
                  </a:lnTo>
                  <a:lnTo>
                    <a:pt x="82856" y="47261"/>
                  </a:lnTo>
                  <a:lnTo>
                    <a:pt x="82876" y="47360"/>
                  </a:lnTo>
                  <a:lnTo>
                    <a:pt x="82896" y="47459"/>
                  </a:lnTo>
                  <a:lnTo>
                    <a:pt x="82896" y="47578"/>
                  </a:lnTo>
                  <a:lnTo>
                    <a:pt x="82876" y="47677"/>
                  </a:lnTo>
                  <a:lnTo>
                    <a:pt x="82856" y="47796"/>
                  </a:lnTo>
                  <a:lnTo>
                    <a:pt x="82797" y="47876"/>
                  </a:lnTo>
                  <a:lnTo>
                    <a:pt x="82737" y="47955"/>
                  </a:lnTo>
                  <a:lnTo>
                    <a:pt x="82638" y="48015"/>
                  </a:lnTo>
                  <a:lnTo>
                    <a:pt x="82539" y="48074"/>
                  </a:lnTo>
                  <a:lnTo>
                    <a:pt x="82420" y="48094"/>
                  </a:lnTo>
                  <a:lnTo>
                    <a:pt x="82182" y="48094"/>
                  </a:lnTo>
                  <a:lnTo>
                    <a:pt x="82083" y="48054"/>
                  </a:lnTo>
                  <a:lnTo>
                    <a:pt x="81983" y="48015"/>
                  </a:lnTo>
                  <a:lnTo>
                    <a:pt x="81904" y="47935"/>
                  </a:lnTo>
                  <a:lnTo>
                    <a:pt x="81845" y="47856"/>
                  </a:lnTo>
                  <a:lnTo>
                    <a:pt x="81805" y="47776"/>
                  </a:lnTo>
                  <a:lnTo>
                    <a:pt x="81785" y="47677"/>
                  </a:lnTo>
                  <a:lnTo>
                    <a:pt x="81765" y="47499"/>
                  </a:lnTo>
                  <a:lnTo>
                    <a:pt x="81765" y="47280"/>
                  </a:lnTo>
                  <a:lnTo>
                    <a:pt x="81408" y="47340"/>
                  </a:lnTo>
                  <a:lnTo>
                    <a:pt x="81071" y="47360"/>
                  </a:lnTo>
                  <a:lnTo>
                    <a:pt x="81091" y="47538"/>
                  </a:lnTo>
                  <a:lnTo>
                    <a:pt x="81130" y="47717"/>
                  </a:lnTo>
                  <a:lnTo>
                    <a:pt x="81130" y="47816"/>
                  </a:lnTo>
                  <a:lnTo>
                    <a:pt x="81110" y="47915"/>
                  </a:lnTo>
                  <a:lnTo>
                    <a:pt x="81091" y="47995"/>
                  </a:lnTo>
                  <a:lnTo>
                    <a:pt x="81051" y="48094"/>
                  </a:lnTo>
                  <a:lnTo>
                    <a:pt x="80952" y="48213"/>
                  </a:lnTo>
                  <a:lnTo>
                    <a:pt x="80833" y="48292"/>
                  </a:lnTo>
                  <a:lnTo>
                    <a:pt x="80694" y="48352"/>
                  </a:lnTo>
                  <a:lnTo>
                    <a:pt x="80535" y="48392"/>
                  </a:lnTo>
                  <a:lnTo>
                    <a:pt x="80436" y="48392"/>
                  </a:lnTo>
                  <a:lnTo>
                    <a:pt x="80356" y="48372"/>
                  </a:lnTo>
                  <a:lnTo>
                    <a:pt x="80277" y="48352"/>
                  </a:lnTo>
                  <a:lnTo>
                    <a:pt x="80198" y="48312"/>
                  </a:lnTo>
                  <a:lnTo>
                    <a:pt x="80118" y="48273"/>
                  </a:lnTo>
                  <a:lnTo>
                    <a:pt x="80059" y="48213"/>
                  </a:lnTo>
                  <a:lnTo>
                    <a:pt x="79999" y="48153"/>
                  </a:lnTo>
                  <a:lnTo>
                    <a:pt x="79940" y="48074"/>
                  </a:lnTo>
                  <a:lnTo>
                    <a:pt x="79900" y="47995"/>
                  </a:lnTo>
                  <a:lnTo>
                    <a:pt x="79880" y="47915"/>
                  </a:lnTo>
                  <a:lnTo>
                    <a:pt x="79860" y="47737"/>
                  </a:lnTo>
                  <a:lnTo>
                    <a:pt x="79880" y="47598"/>
                  </a:lnTo>
                  <a:lnTo>
                    <a:pt x="79880" y="47538"/>
                  </a:lnTo>
                  <a:lnTo>
                    <a:pt x="79860" y="47479"/>
                  </a:lnTo>
                  <a:lnTo>
                    <a:pt x="79722" y="47578"/>
                  </a:lnTo>
                  <a:lnTo>
                    <a:pt x="79563" y="47638"/>
                  </a:lnTo>
                  <a:lnTo>
                    <a:pt x="79404" y="47677"/>
                  </a:lnTo>
                  <a:lnTo>
                    <a:pt x="79305" y="47677"/>
                  </a:lnTo>
                  <a:lnTo>
                    <a:pt x="79226" y="47657"/>
                  </a:lnTo>
                  <a:lnTo>
                    <a:pt x="79226" y="47856"/>
                  </a:lnTo>
                  <a:lnTo>
                    <a:pt x="79226" y="48054"/>
                  </a:lnTo>
                  <a:lnTo>
                    <a:pt x="79206" y="48134"/>
                  </a:lnTo>
                  <a:lnTo>
                    <a:pt x="79186" y="48233"/>
                  </a:lnTo>
                  <a:lnTo>
                    <a:pt x="79146" y="48312"/>
                  </a:lnTo>
                  <a:lnTo>
                    <a:pt x="79087" y="48411"/>
                  </a:lnTo>
                  <a:lnTo>
                    <a:pt x="79027" y="48471"/>
                  </a:lnTo>
                  <a:lnTo>
                    <a:pt x="78968" y="48530"/>
                  </a:lnTo>
                  <a:lnTo>
                    <a:pt x="78908" y="48570"/>
                  </a:lnTo>
                  <a:lnTo>
                    <a:pt x="78829" y="48590"/>
                  </a:lnTo>
                  <a:lnTo>
                    <a:pt x="78670" y="48630"/>
                  </a:lnTo>
                  <a:lnTo>
                    <a:pt x="78491" y="48630"/>
                  </a:lnTo>
                  <a:lnTo>
                    <a:pt x="78353" y="48610"/>
                  </a:lnTo>
                  <a:lnTo>
                    <a:pt x="78233" y="48550"/>
                  </a:lnTo>
                  <a:lnTo>
                    <a:pt x="78154" y="48471"/>
                  </a:lnTo>
                  <a:lnTo>
                    <a:pt x="78055" y="48352"/>
                  </a:lnTo>
                  <a:lnTo>
                    <a:pt x="78015" y="48292"/>
                  </a:lnTo>
                  <a:lnTo>
                    <a:pt x="77995" y="48213"/>
                  </a:lnTo>
                  <a:lnTo>
                    <a:pt x="77956" y="48054"/>
                  </a:lnTo>
                  <a:lnTo>
                    <a:pt x="77956" y="47915"/>
                  </a:lnTo>
                  <a:lnTo>
                    <a:pt x="77956" y="47737"/>
                  </a:lnTo>
                  <a:lnTo>
                    <a:pt x="77817" y="47836"/>
                  </a:lnTo>
                  <a:lnTo>
                    <a:pt x="77737" y="47876"/>
                  </a:lnTo>
                  <a:lnTo>
                    <a:pt x="77658" y="47896"/>
                  </a:lnTo>
                  <a:lnTo>
                    <a:pt x="77579" y="47915"/>
                  </a:lnTo>
                  <a:lnTo>
                    <a:pt x="77321" y="47915"/>
                  </a:lnTo>
                  <a:lnTo>
                    <a:pt x="77301" y="48312"/>
                  </a:lnTo>
                  <a:lnTo>
                    <a:pt x="77281" y="48491"/>
                  </a:lnTo>
                  <a:lnTo>
                    <a:pt x="77241" y="48709"/>
                  </a:lnTo>
                  <a:lnTo>
                    <a:pt x="77241" y="48709"/>
                  </a:lnTo>
                  <a:lnTo>
                    <a:pt x="77321" y="48669"/>
                  </a:lnTo>
                  <a:lnTo>
                    <a:pt x="77380" y="48630"/>
                  </a:lnTo>
                  <a:lnTo>
                    <a:pt x="77460" y="48570"/>
                  </a:lnTo>
                  <a:lnTo>
                    <a:pt x="77519" y="48530"/>
                  </a:lnTo>
                  <a:lnTo>
                    <a:pt x="77559" y="48550"/>
                  </a:lnTo>
                  <a:lnTo>
                    <a:pt x="77579" y="48530"/>
                  </a:lnTo>
                  <a:lnTo>
                    <a:pt x="77599" y="48530"/>
                  </a:lnTo>
                  <a:lnTo>
                    <a:pt x="77618" y="48491"/>
                  </a:lnTo>
                  <a:lnTo>
                    <a:pt x="77678" y="48471"/>
                  </a:lnTo>
                  <a:lnTo>
                    <a:pt x="77737" y="48451"/>
                  </a:lnTo>
                  <a:lnTo>
                    <a:pt x="77777" y="48471"/>
                  </a:lnTo>
                  <a:lnTo>
                    <a:pt x="77837" y="48491"/>
                  </a:lnTo>
                  <a:lnTo>
                    <a:pt x="77936" y="48550"/>
                  </a:lnTo>
                  <a:lnTo>
                    <a:pt x="78035" y="48610"/>
                  </a:lnTo>
                  <a:lnTo>
                    <a:pt x="78134" y="48689"/>
                  </a:lnTo>
                  <a:lnTo>
                    <a:pt x="78214" y="48769"/>
                  </a:lnTo>
                  <a:lnTo>
                    <a:pt x="78273" y="48868"/>
                  </a:lnTo>
                  <a:lnTo>
                    <a:pt x="78313" y="48987"/>
                  </a:lnTo>
                  <a:lnTo>
                    <a:pt x="78313" y="49106"/>
                  </a:lnTo>
                  <a:lnTo>
                    <a:pt x="78293" y="49225"/>
                  </a:lnTo>
                  <a:lnTo>
                    <a:pt x="78253" y="49344"/>
                  </a:lnTo>
                  <a:lnTo>
                    <a:pt x="78214" y="49443"/>
                  </a:lnTo>
                  <a:lnTo>
                    <a:pt x="78134" y="49522"/>
                  </a:lnTo>
                  <a:lnTo>
                    <a:pt x="78055" y="49602"/>
                  </a:lnTo>
                  <a:lnTo>
                    <a:pt x="77956" y="49661"/>
                  </a:lnTo>
                  <a:lnTo>
                    <a:pt x="77857" y="49701"/>
                  </a:lnTo>
                  <a:lnTo>
                    <a:pt x="77737" y="49721"/>
                  </a:lnTo>
                  <a:lnTo>
                    <a:pt x="77638" y="49721"/>
                  </a:lnTo>
                  <a:lnTo>
                    <a:pt x="77519" y="49681"/>
                  </a:lnTo>
                  <a:lnTo>
                    <a:pt x="77420" y="49622"/>
                  </a:lnTo>
                  <a:lnTo>
                    <a:pt x="77321" y="49522"/>
                  </a:lnTo>
                  <a:lnTo>
                    <a:pt x="77222" y="49423"/>
                  </a:lnTo>
                  <a:lnTo>
                    <a:pt x="77162" y="49304"/>
                  </a:lnTo>
                  <a:lnTo>
                    <a:pt x="77142" y="49245"/>
                  </a:lnTo>
                  <a:lnTo>
                    <a:pt x="77122" y="49165"/>
                  </a:lnTo>
                  <a:lnTo>
                    <a:pt x="77122" y="49046"/>
                  </a:lnTo>
                  <a:lnTo>
                    <a:pt x="77162" y="48907"/>
                  </a:lnTo>
                  <a:lnTo>
                    <a:pt x="77162" y="48788"/>
                  </a:lnTo>
                  <a:lnTo>
                    <a:pt x="76765" y="48848"/>
                  </a:lnTo>
                  <a:lnTo>
                    <a:pt x="76349" y="48868"/>
                  </a:lnTo>
                  <a:lnTo>
                    <a:pt x="76448" y="49026"/>
                  </a:lnTo>
                  <a:lnTo>
                    <a:pt x="76487" y="49106"/>
                  </a:lnTo>
                  <a:lnTo>
                    <a:pt x="76507" y="49205"/>
                  </a:lnTo>
                  <a:lnTo>
                    <a:pt x="76507" y="49284"/>
                  </a:lnTo>
                  <a:lnTo>
                    <a:pt x="76507" y="49384"/>
                  </a:lnTo>
                  <a:lnTo>
                    <a:pt x="76468" y="49463"/>
                  </a:lnTo>
                  <a:lnTo>
                    <a:pt x="76428" y="49562"/>
                  </a:lnTo>
                  <a:lnTo>
                    <a:pt x="76329" y="49681"/>
                  </a:lnTo>
                  <a:lnTo>
                    <a:pt x="76190" y="49780"/>
                  </a:lnTo>
                  <a:lnTo>
                    <a:pt x="76031" y="49860"/>
                  </a:lnTo>
                  <a:lnTo>
                    <a:pt x="75972" y="49880"/>
                  </a:lnTo>
                  <a:lnTo>
                    <a:pt x="75892" y="49899"/>
                  </a:lnTo>
                  <a:lnTo>
                    <a:pt x="75813" y="49899"/>
                  </a:lnTo>
                  <a:lnTo>
                    <a:pt x="75734" y="49880"/>
                  </a:lnTo>
                  <a:lnTo>
                    <a:pt x="75595" y="49800"/>
                  </a:lnTo>
                  <a:lnTo>
                    <a:pt x="75456" y="49681"/>
                  </a:lnTo>
                  <a:lnTo>
                    <a:pt x="75357" y="49562"/>
                  </a:lnTo>
                  <a:lnTo>
                    <a:pt x="75297" y="49423"/>
                  </a:lnTo>
                  <a:lnTo>
                    <a:pt x="75277" y="49344"/>
                  </a:lnTo>
                  <a:lnTo>
                    <a:pt x="75257" y="49265"/>
                  </a:lnTo>
                  <a:lnTo>
                    <a:pt x="75277" y="49185"/>
                  </a:lnTo>
                  <a:lnTo>
                    <a:pt x="75297" y="49106"/>
                  </a:lnTo>
                  <a:lnTo>
                    <a:pt x="75317" y="49026"/>
                  </a:lnTo>
                  <a:lnTo>
                    <a:pt x="75337" y="48947"/>
                  </a:lnTo>
                  <a:lnTo>
                    <a:pt x="75118" y="49046"/>
                  </a:lnTo>
                  <a:lnTo>
                    <a:pt x="75019" y="49106"/>
                  </a:lnTo>
                  <a:lnTo>
                    <a:pt x="74920" y="49146"/>
                  </a:lnTo>
                  <a:lnTo>
                    <a:pt x="74801" y="49146"/>
                  </a:lnTo>
                  <a:lnTo>
                    <a:pt x="74682" y="49126"/>
                  </a:lnTo>
                  <a:lnTo>
                    <a:pt x="74444" y="49086"/>
                  </a:lnTo>
                  <a:lnTo>
                    <a:pt x="74523" y="49205"/>
                  </a:lnTo>
                  <a:lnTo>
                    <a:pt x="74583" y="49344"/>
                  </a:lnTo>
                  <a:lnTo>
                    <a:pt x="74622" y="49483"/>
                  </a:lnTo>
                  <a:lnTo>
                    <a:pt x="74622" y="49542"/>
                  </a:lnTo>
                  <a:lnTo>
                    <a:pt x="74603" y="49622"/>
                  </a:lnTo>
                  <a:lnTo>
                    <a:pt x="74543" y="49741"/>
                  </a:lnTo>
                  <a:lnTo>
                    <a:pt x="74464" y="49860"/>
                  </a:lnTo>
                  <a:lnTo>
                    <a:pt x="74364" y="49959"/>
                  </a:lnTo>
                  <a:lnTo>
                    <a:pt x="74245" y="50038"/>
                  </a:lnTo>
                  <a:lnTo>
                    <a:pt x="74126" y="50098"/>
                  </a:lnTo>
                  <a:lnTo>
                    <a:pt x="74007" y="50118"/>
                  </a:lnTo>
                  <a:lnTo>
                    <a:pt x="73868" y="50118"/>
                  </a:lnTo>
                  <a:lnTo>
                    <a:pt x="73749" y="50058"/>
                  </a:lnTo>
                  <a:lnTo>
                    <a:pt x="73650" y="49999"/>
                  </a:lnTo>
                  <a:lnTo>
                    <a:pt x="73551" y="49899"/>
                  </a:lnTo>
                  <a:lnTo>
                    <a:pt x="73452" y="49780"/>
                  </a:lnTo>
                  <a:lnTo>
                    <a:pt x="73392" y="49661"/>
                  </a:lnTo>
                  <a:lnTo>
                    <a:pt x="73353" y="49542"/>
                  </a:lnTo>
                  <a:lnTo>
                    <a:pt x="73372" y="49423"/>
                  </a:lnTo>
                  <a:lnTo>
                    <a:pt x="73412" y="49304"/>
                  </a:lnTo>
                  <a:lnTo>
                    <a:pt x="73472" y="49185"/>
                  </a:lnTo>
                  <a:lnTo>
                    <a:pt x="73571" y="49086"/>
                  </a:lnTo>
                  <a:lnTo>
                    <a:pt x="73670" y="48987"/>
                  </a:lnTo>
                  <a:lnTo>
                    <a:pt x="73789" y="48927"/>
                  </a:lnTo>
                  <a:lnTo>
                    <a:pt x="73908" y="48868"/>
                  </a:lnTo>
                  <a:lnTo>
                    <a:pt x="74007" y="48868"/>
                  </a:lnTo>
                  <a:lnTo>
                    <a:pt x="74107" y="48888"/>
                  </a:lnTo>
                  <a:lnTo>
                    <a:pt x="74146" y="48907"/>
                  </a:lnTo>
                  <a:lnTo>
                    <a:pt x="74186" y="48888"/>
                  </a:lnTo>
                  <a:lnTo>
                    <a:pt x="74206" y="48868"/>
                  </a:lnTo>
                  <a:lnTo>
                    <a:pt x="74226" y="48808"/>
                  </a:lnTo>
                  <a:lnTo>
                    <a:pt x="74206" y="48749"/>
                  </a:lnTo>
                  <a:lnTo>
                    <a:pt x="74186" y="48689"/>
                  </a:lnTo>
                  <a:lnTo>
                    <a:pt x="74107" y="48570"/>
                  </a:lnTo>
                  <a:lnTo>
                    <a:pt x="74087" y="48511"/>
                  </a:lnTo>
                  <a:lnTo>
                    <a:pt x="74087" y="48451"/>
                  </a:lnTo>
                  <a:lnTo>
                    <a:pt x="74087" y="48392"/>
                  </a:lnTo>
                  <a:lnTo>
                    <a:pt x="74126" y="48352"/>
                  </a:lnTo>
                  <a:lnTo>
                    <a:pt x="74067" y="48332"/>
                  </a:lnTo>
                  <a:lnTo>
                    <a:pt x="73988" y="48332"/>
                  </a:lnTo>
                  <a:lnTo>
                    <a:pt x="73849" y="48372"/>
                  </a:lnTo>
                  <a:lnTo>
                    <a:pt x="73670" y="48392"/>
                  </a:lnTo>
                  <a:lnTo>
                    <a:pt x="73511" y="48392"/>
                  </a:lnTo>
                  <a:lnTo>
                    <a:pt x="73511" y="48610"/>
                  </a:lnTo>
                  <a:lnTo>
                    <a:pt x="73491" y="48828"/>
                  </a:lnTo>
                  <a:lnTo>
                    <a:pt x="73472" y="48927"/>
                  </a:lnTo>
                  <a:lnTo>
                    <a:pt x="73432" y="49026"/>
                  </a:lnTo>
                  <a:lnTo>
                    <a:pt x="73372" y="49126"/>
                  </a:lnTo>
                  <a:lnTo>
                    <a:pt x="73273" y="49205"/>
                  </a:lnTo>
                  <a:lnTo>
                    <a:pt x="73194" y="49265"/>
                  </a:lnTo>
                  <a:lnTo>
                    <a:pt x="73115" y="49304"/>
                  </a:lnTo>
                  <a:lnTo>
                    <a:pt x="73015" y="49324"/>
                  </a:lnTo>
                  <a:lnTo>
                    <a:pt x="72936" y="49344"/>
                  </a:lnTo>
                  <a:lnTo>
                    <a:pt x="72539" y="49344"/>
                  </a:lnTo>
                  <a:lnTo>
                    <a:pt x="72599" y="49463"/>
                  </a:lnTo>
                  <a:lnTo>
                    <a:pt x="72658" y="49602"/>
                  </a:lnTo>
                  <a:lnTo>
                    <a:pt x="72678" y="49721"/>
                  </a:lnTo>
                  <a:lnTo>
                    <a:pt x="72678" y="49840"/>
                  </a:lnTo>
                  <a:lnTo>
                    <a:pt x="72638" y="49959"/>
                  </a:lnTo>
                  <a:lnTo>
                    <a:pt x="72579" y="50078"/>
                  </a:lnTo>
                  <a:lnTo>
                    <a:pt x="72480" y="50177"/>
                  </a:lnTo>
                  <a:lnTo>
                    <a:pt x="72361" y="50257"/>
                  </a:lnTo>
                  <a:lnTo>
                    <a:pt x="72222" y="50316"/>
                  </a:lnTo>
                  <a:lnTo>
                    <a:pt x="72103" y="50336"/>
                  </a:lnTo>
                  <a:lnTo>
                    <a:pt x="71984" y="50336"/>
                  </a:lnTo>
                  <a:lnTo>
                    <a:pt x="71865" y="50296"/>
                  </a:lnTo>
                  <a:lnTo>
                    <a:pt x="71765" y="50257"/>
                  </a:lnTo>
                  <a:lnTo>
                    <a:pt x="71666" y="50177"/>
                  </a:lnTo>
                  <a:lnTo>
                    <a:pt x="71587" y="50058"/>
                  </a:lnTo>
                  <a:lnTo>
                    <a:pt x="71527" y="49939"/>
                  </a:lnTo>
                  <a:lnTo>
                    <a:pt x="71488" y="49880"/>
                  </a:lnTo>
                  <a:lnTo>
                    <a:pt x="71488" y="49820"/>
                  </a:lnTo>
                  <a:lnTo>
                    <a:pt x="71507" y="49681"/>
                  </a:lnTo>
                  <a:lnTo>
                    <a:pt x="71527" y="49542"/>
                  </a:lnTo>
                  <a:lnTo>
                    <a:pt x="71527" y="49423"/>
                  </a:lnTo>
                  <a:lnTo>
                    <a:pt x="71289" y="49503"/>
                  </a:lnTo>
                  <a:lnTo>
                    <a:pt x="71170" y="49542"/>
                  </a:lnTo>
                  <a:lnTo>
                    <a:pt x="71071" y="49562"/>
                  </a:lnTo>
                  <a:lnTo>
                    <a:pt x="70952" y="49562"/>
                  </a:lnTo>
                  <a:lnTo>
                    <a:pt x="70853" y="49542"/>
                  </a:lnTo>
                  <a:lnTo>
                    <a:pt x="70734" y="49503"/>
                  </a:lnTo>
                  <a:lnTo>
                    <a:pt x="70615" y="49423"/>
                  </a:lnTo>
                  <a:lnTo>
                    <a:pt x="70535" y="49324"/>
                  </a:lnTo>
                  <a:lnTo>
                    <a:pt x="70476" y="49225"/>
                  </a:lnTo>
                  <a:lnTo>
                    <a:pt x="70436" y="49106"/>
                  </a:lnTo>
                  <a:lnTo>
                    <a:pt x="70436" y="49007"/>
                  </a:lnTo>
                  <a:lnTo>
                    <a:pt x="70436" y="48888"/>
                  </a:lnTo>
                  <a:lnTo>
                    <a:pt x="70456" y="48788"/>
                  </a:lnTo>
                  <a:lnTo>
                    <a:pt x="70495" y="48550"/>
                  </a:lnTo>
                  <a:lnTo>
                    <a:pt x="70357" y="48630"/>
                  </a:lnTo>
                  <a:lnTo>
                    <a:pt x="70218" y="48709"/>
                  </a:lnTo>
                  <a:lnTo>
                    <a:pt x="70039" y="48769"/>
                  </a:lnTo>
                  <a:lnTo>
                    <a:pt x="69960" y="48788"/>
                  </a:lnTo>
                  <a:lnTo>
                    <a:pt x="69880" y="48769"/>
                  </a:lnTo>
                  <a:lnTo>
                    <a:pt x="69781" y="48749"/>
                  </a:lnTo>
                  <a:lnTo>
                    <a:pt x="69642" y="48749"/>
                  </a:lnTo>
                  <a:lnTo>
                    <a:pt x="69622" y="48769"/>
                  </a:lnTo>
                  <a:lnTo>
                    <a:pt x="69622" y="48828"/>
                  </a:lnTo>
                  <a:lnTo>
                    <a:pt x="69662" y="48888"/>
                  </a:lnTo>
                  <a:lnTo>
                    <a:pt x="69722" y="49026"/>
                  </a:lnTo>
                  <a:lnTo>
                    <a:pt x="69742" y="49185"/>
                  </a:lnTo>
                  <a:lnTo>
                    <a:pt x="69722" y="49324"/>
                  </a:lnTo>
                  <a:lnTo>
                    <a:pt x="69662" y="49463"/>
                  </a:lnTo>
                  <a:lnTo>
                    <a:pt x="69583" y="49602"/>
                  </a:lnTo>
                  <a:lnTo>
                    <a:pt x="69484" y="49701"/>
                  </a:lnTo>
                  <a:lnTo>
                    <a:pt x="69365" y="49761"/>
                  </a:lnTo>
                  <a:lnTo>
                    <a:pt x="69206" y="49800"/>
                  </a:lnTo>
                  <a:lnTo>
                    <a:pt x="69067" y="49800"/>
                  </a:lnTo>
                  <a:lnTo>
                    <a:pt x="68908" y="49761"/>
                  </a:lnTo>
                  <a:lnTo>
                    <a:pt x="68789" y="49681"/>
                  </a:lnTo>
                  <a:lnTo>
                    <a:pt x="68670" y="49582"/>
                  </a:lnTo>
                  <a:lnTo>
                    <a:pt x="68571" y="49463"/>
                  </a:lnTo>
                  <a:lnTo>
                    <a:pt x="68511" y="49324"/>
                  </a:lnTo>
                  <a:lnTo>
                    <a:pt x="68511" y="49245"/>
                  </a:lnTo>
                  <a:lnTo>
                    <a:pt x="68511" y="49185"/>
                  </a:lnTo>
                  <a:lnTo>
                    <a:pt x="68511" y="49106"/>
                  </a:lnTo>
                  <a:lnTo>
                    <a:pt x="68551" y="49026"/>
                  </a:lnTo>
                  <a:lnTo>
                    <a:pt x="68611" y="48907"/>
                  </a:lnTo>
                  <a:lnTo>
                    <a:pt x="68690" y="48788"/>
                  </a:lnTo>
                  <a:lnTo>
                    <a:pt x="68789" y="48689"/>
                  </a:lnTo>
                  <a:lnTo>
                    <a:pt x="68908" y="48630"/>
                  </a:lnTo>
                  <a:lnTo>
                    <a:pt x="69047" y="48570"/>
                  </a:lnTo>
                  <a:lnTo>
                    <a:pt x="69107" y="48550"/>
                  </a:lnTo>
                  <a:lnTo>
                    <a:pt x="69186" y="48550"/>
                  </a:lnTo>
                  <a:lnTo>
                    <a:pt x="69345" y="48590"/>
                  </a:lnTo>
                  <a:lnTo>
                    <a:pt x="69484" y="48630"/>
                  </a:lnTo>
                  <a:lnTo>
                    <a:pt x="69384" y="48471"/>
                  </a:lnTo>
                  <a:lnTo>
                    <a:pt x="69285" y="48292"/>
                  </a:lnTo>
                  <a:lnTo>
                    <a:pt x="69246" y="48114"/>
                  </a:lnTo>
                  <a:lnTo>
                    <a:pt x="69226" y="47915"/>
                  </a:lnTo>
                  <a:lnTo>
                    <a:pt x="69166" y="47955"/>
                  </a:lnTo>
                  <a:lnTo>
                    <a:pt x="69087" y="47975"/>
                  </a:lnTo>
                  <a:lnTo>
                    <a:pt x="68968" y="47995"/>
                  </a:lnTo>
                  <a:lnTo>
                    <a:pt x="68809" y="47975"/>
                  </a:lnTo>
                  <a:lnTo>
                    <a:pt x="68730" y="47975"/>
                  </a:lnTo>
                  <a:lnTo>
                    <a:pt x="68670" y="47995"/>
                  </a:lnTo>
                  <a:lnTo>
                    <a:pt x="68650" y="48034"/>
                  </a:lnTo>
                  <a:lnTo>
                    <a:pt x="68650" y="48094"/>
                  </a:lnTo>
                  <a:lnTo>
                    <a:pt x="68650" y="48233"/>
                  </a:lnTo>
                  <a:lnTo>
                    <a:pt x="68670" y="48411"/>
                  </a:lnTo>
                  <a:lnTo>
                    <a:pt x="68650" y="48511"/>
                  </a:lnTo>
                  <a:lnTo>
                    <a:pt x="68611" y="48630"/>
                  </a:lnTo>
                  <a:lnTo>
                    <a:pt x="68531" y="48729"/>
                  </a:lnTo>
                  <a:lnTo>
                    <a:pt x="68452" y="48808"/>
                  </a:lnTo>
                  <a:lnTo>
                    <a:pt x="68373" y="48868"/>
                  </a:lnTo>
                  <a:lnTo>
                    <a:pt x="68273" y="48907"/>
                  </a:lnTo>
                  <a:lnTo>
                    <a:pt x="68174" y="48927"/>
                  </a:lnTo>
                  <a:lnTo>
                    <a:pt x="67817" y="48927"/>
                  </a:lnTo>
                  <a:lnTo>
                    <a:pt x="67757" y="48907"/>
                  </a:lnTo>
                  <a:lnTo>
                    <a:pt x="67698" y="48888"/>
                  </a:lnTo>
                  <a:lnTo>
                    <a:pt x="67619" y="48808"/>
                  </a:lnTo>
                  <a:lnTo>
                    <a:pt x="67539" y="48709"/>
                  </a:lnTo>
                  <a:lnTo>
                    <a:pt x="67480" y="48649"/>
                  </a:lnTo>
                  <a:lnTo>
                    <a:pt x="67440" y="48610"/>
                  </a:lnTo>
                  <a:lnTo>
                    <a:pt x="67420" y="48491"/>
                  </a:lnTo>
                  <a:lnTo>
                    <a:pt x="67420" y="48392"/>
                  </a:lnTo>
                  <a:lnTo>
                    <a:pt x="67400" y="48253"/>
                  </a:lnTo>
                  <a:lnTo>
                    <a:pt x="67380" y="48193"/>
                  </a:lnTo>
                  <a:lnTo>
                    <a:pt x="67361" y="48153"/>
                  </a:lnTo>
                  <a:lnTo>
                    <a:pt x="67301" y="48153"/>
                  </a:lnTo>
                  <a:lnTo>
                    <a:pt x="67222" y="48173"/>
                  </a:lnTo>
                  <a:lnTo>
                    <a:pt x="67142" y="48193"/>
                  </a:lnTo>
                  <a:lnTo>
                    <a:pt x="67003" y="48213"/>
                  </a:lnTo>
                  <a:lnTo>
                    <a:pt x="66865" y="48213"/>
                  </a:lnTo>
                  <a:lnTo>
                    <a:pt x="66607" y="48153"/>
                  </a:lnTo>
                  <a:lnTo>
                    <a:pt x="66626" y="48213"/>
                  </a:lnTo>
                  <a:lnTo>
                    <a:pt x="66666" y="48273"/>
                  </a:lnTo>
                  <a:lnTo>
                    <a:pt x="66706" y="48352"/>
                  </a:lnTo>
                  <a:lnTo>
                    <a:pt x="66746" y="48411"/>
                  </a:lnTo>
                  <a:lnTo>
                    <a:pt x="66765" y="48511"/>
                  </a:lnTo>
                  <a:lnTo>
                    <a:pt x="66765" y="48590"/>
                  </a:lnTo>
                  <a:lnTo>
                    <a:pt x="66746" y="48669"/>
                  </a:lnTo>
                  <a:lnTo>
                    <a:pt x="66706" y="48749"/>
                  </a:lnTo>
                  <a:lnTo>
                    <a:pt x="66607" y="48907"/>
                  </a:lnTo>
                  <a:lnTo>
                    <a:pt x="66468" y="49046"/>
                  </a:lnTo>
                  <a:lnTo>
                    <a:pt x="66408" y="49086"/>
                  </a:lnTo>
                  <a:lnTo>
                    <a:pt x="66309" y="49146"/>
                  </a:lnTo>
                  <a:lnTo>
                    <a:pt x="66230" y="49165"/>
                  </a:lnTo>
                  <a:lnTo>
                    <a:pt x="66150" y="49185"/>
                  </a:lnTo>
                  <a:lnTo>
                    <a:pt x="66051" y="49165"/>
                  </a:lnTo>
                  <a:lnTo>
                    <a:pt x="65972" y="49146"/>
                  </a:lnTo>
                  <a:lnTo>
                    <a:pt x="65892" y="49106"/>
                  </a:lnTo>
                  <a:lnTo>
                    <a:pt x="65833" y="49066"/>
                  </a:lnTo>
                  <a:lnTo>
                    <a:pt x="65694" y="48947"/>
                  </a:lnTo>
                  <a:lnTo>
                    <a:pt x="65595" y="48828"/>
                  </a:lnTo>
                  <a:lnTo>
                    <a:pt x="65515" y="48669"/>
                  </a:lnTo>
                  <a:lnTo>
                    <a:pt x="65476" y="48590"/>
                  </a:lnTo>
                  <a:lnTo>
                    <a:pt x="65476" y="48511"/>
                  </a:lnTo>
                  <a:lnTo>
                    <a:pt x="65496" y="48431"/>
                  </a:lnTo>
                  <a:lnTo>
                    <a:pt x="65535" y="48372"/>
                  </a:lnTo>
                  <a:lnTo>
                    <a:pt x="65555" y="48312"/>
                  </a:lnTo>
                  <a:lnTo>
                    <a:pt x="65575" y="48233"/>
                  </a:lnTo>
                  <a:lnTo>
                    <a:pt x="65337" y="48312"/>
                  </a:lnTo>
                  <a:lnTo>
                    <a:pt x="65218" y="48352"/>
                  </a:lnTo>
                  <a:lnTo>
                    <a:pt x="65119" y="48372"/>
                  </a:lnTo>
                  <a:lnTo>
                    <a:pt x="65000" y="48372"/>
                  </a:lnTo>
                  <a:lnTo>
                    <a:pt x="64900" y="48352"/>
                  </a:lnTo>
                  <a:lnTo>
                    <a:pt x="64781" y="48312"/>
                  </a:lnTo>
                  <a:lnTo>
                    <a:pt x="64662" y="48233"/>
                  </a:lnTo>
                  <a:lnTo>
                    <a:pt x="64583" y="48134"/>
                  </a:lnTo>
                  <a:lnTo>
                    <a:pt x="64523" y="48034"/>
                  </a:lnTo>
                  <a:lnTo>
                    <a:pt x="64484" y="47915"/>
                  </a:lnTo>
                  <a:lnTo>
                    <a:pt x="64484" y="47816"/>
                  </a:lnTo>
                  <a:lnTo>
                    <a:pt x="64484" y="47697"/>
                  </a:lnTo>
                  <a:lnTo>
                    <a:pt x="64504" y="47598"/>
                  </a:lnTo>
                  <a:lnTo>
                    <a:pt x="64543" y="47360"/>
                  </a:lnTo>
                  <a:lnTo>
                    <a:pt x="64464" y="47419"/>
                  </a:lnTo>
                  <a:lnTo>
                    <a:pt x="64365" y="47479"/>
                  </a:lnTo>
                  <a:lnTo>
                    <a:pt x="64246" y="47519"/>
                  </a:lnTo>
                  <a:lnTo>
                    <a:pt x="64127" y="47538"/>
                  </a:lnTo>
                  <a:lnTo>
                    <a:pt x="64007" y="47538"/>
                  </a:lnTo>
                  <a:lnTo>
                    <a:pt x="63888" y="47519"/>
                  </a:lnTo>
                  <a:lnTo>
                    <a:pt x="63769" y="47479"/>
                  </a:lnTo>
                  <a:lnTo>
                    <a:pt x="63690" y="47419"/>
                  </a:lnTo>
                  <a:lnTo>
                    <a:pt x="63591" y="47340"/>
                  </a:lnTo>
                  <a:lnTo>
                    <a:pt x="63531" y="47241"/>
                  </a:lnTo>
                  <a:lnTo>
                    <a:pt x="63492" y="47142"/>
                  </a:lnTo>
                  <a:lnTo>
                    <a:pt x="63452" y="47042"/>
                  </a:lnTo>
                  <a:lnTo>
                    <a:pt x="63432" y="46844"/>
                  </a:lnTo>
                  <a:lnTo>
                    <a:pt x="63432" y="46606"/>
                  </a:lnTo>
                  <a:lnTo>
                    <a:pt x="63234" y="46725"/>
                  </a:lnTo>
                  <a:lnTo>
                    <a:pt x="63115" y="46765"/>
                  </a:lnTo>
                  <a:lnTo>
                    <a:pt x="63015" y="46784"/>
                  </a:lnTo>
                  <a:lnTo>
                    <a:pt x="62916" y="46784"/>
                  </a:lnTo>
                  <a:lnTo>
                    <a:pt x="62817" y="46745"/>
                  </a:lnTo>
                  <a:lnTo>
                    <a:pt x="62718" y="46725"/>
                  </a:lnTo>
                  <a:lnTo>
                    <a:pt x="62619" y="46725"/>
                  </a:lnTo>
                  <a:lnTo>
                    <a:pt x="62678" y="46804"/>
                  </a:lnTo>
                  <a:lnTo>
                    <a:pt x="62698" y="46904"/>
                  </a:lnTo>
                  <a:lnTo>
                    <a:pt x="62718" y="47003"/>
                  </a:lnTo>
                  <a:lnTo>
                    <a:pt x="62718" y="47122"/>
                  </a:lnTo>
                  <a:lnTo>
                    <a:pt x="62718" y="47241"/>
                  </a:lnTo>
                  <a:lnTo>
                    <a:pt x="62718" y="47320"/>
                  </a:lnTo>
                  <a:lnTo>
                    <a:pt x="62678" y="47400"/>
                  </a:lnTo>
                  <a:lnTo>
                    <a:pt x="62619" y="47499"/>
                  </a:lnTo>
                  <a:lnTo>
                    <a:pt x="62500" y="47618"/>
                  </a:lnTo>
                  <a:lnTo>
                    <a:pt x="62420" y="47657"/>
                  </a:lnTo>
                  <a:lnTo>
                    <a:pt x="62341" y="47677"/>
                  </a:lnTo>
                  <a:lnTo>
                    <a:pt x="62083" y="47677"/>
                  </a:lnTo>
                  <a:lnTo>
                    <a:pt x="61964" y="47657"/>
                  </a:lnTo>
                  <a:lnTo>
                    <a:pt x="61845" y="47618"/>
                  </a:lnTo>
                  <a:lnTo>
                    <a:pt x="61765" y="47558"/>
                  </a:lnTo>
                  <a:lnTo>
                    <a:pt x="61706" y="47499"/>
                  </a:lnTo>
                  <a:lnTo>
                    <a:pt x="61646" y="47400"/>
                  </a:lnTo>
                  <a:lnTo>
                    <a:pt x="61627" y="47320"/>
                  </a:lnTo>
                  <a:lnTo>
                    <a:pt x="61607" y="47201"/>
                  </a:lnTo>
                  <a:lnTo>
                    <a:pt x="61587" y="47082"/>
                  </a:lnTo>
                  <a:lnTo>
                    <a:pt x="61607" y="46943"/>
                  </a:lnTo>
                  <a:lnTo>
                    <a:pt x="61627" y="46844"/>
                  </a:lnTo>
                  <a:lnTo>
                    <a:pt x="61686" y="46745"/>
                  </a:lnTo>
                  <a:lnTo>
                    <a:pt x="61765" y="46665"/>
                  </a:lnTo>
                  <a:lnTo>
                    <a:pt x="61865" y="46606"/>
                  </a:lnTo>
                  <a:lnTo>
                    <a:pt x="61964" y="46566"/>
                  </a:lnTo>
                  <a:lnTo>
                    <a:pt x="62063" y="46566"/>
                  </a:lnTo>
                  <a:lnTo>
                    <a:pt x="62182" y="46546"/>
                  </a:lnTo>
                  <a:lnTo>
                    <a:pt x="62420" y="46566"/>
                  </a:lnTo>
                  <a:lnTo>
                    <a:pt x="62420" y="46566"/>
                  </a:lnTo>
                  <a:lnTo>
                    <a:pt x="62301" y="46209"/>
                  </a:lnTo>
                  <a:lnTo>
                    <a:pt x="62281" y="46150"/>
                  </a:lnTo>
                  <a:lnTo>
                    <a:pt x="62261" y="46090"/>
                  </a:lnTo>
                  <a:lnTo>
                    <a:pt x="62301" y="45991"/>
                  </a:lnTo>
                  <a:lnTo>
                    <a:pt x="62301" y="45931"/>
                  </a:lnTo>
                  <a:lnTo>
                    <a:pt x="62301" y="45892"/>
                  </a:lnTo>
                  <a:lnTo>
                    <a:pt x="62281" y="45852"/>
                  </a:lnTo>
                  <a:lnTo>
                    <a:pt x="62142" y="45852"/>
                  </a:lnTo>
                  <a:lnTo>
                    <a:pt x="62063" y="45872"/>
                  </a:lnTo>
                  <a:lnTo>
                    <a:pt x="61984" y="45911"/>
                  </a:lnTo>
                  <a:lnTo>
                    <a:pt x="61805" y="45911"/>
                  </a:lnTo>
                  <a:lnTo>
                    <a:pt x="61726" y="45872"/>
                  </a:lnTo>
                  <a:lnTo>
                    <a:pt x="61587" y="45792"/>
                  </a:lnTo>
                  <a:lnTo>
                    <a:pt x="61508" y="45773"/>
                  </a:lnTo>
                  <a:lnTo>
                    <a:pt x="61448" y="45773"/>
                  </a:lnTo>
                  <a:lnTo>
                    <a:pt x="61408" y="45693"/>
                  </a:lnTo>
                  <a:lnTo>
                    <a:pt x="61388" y="45634"/>
                  </a:lnTo>
                  <a:lnTo>
                    <a:pt x="61309" y="45475"/>
                  </a:lnTo>
                  <a:lnTo>
                    <a:pt x="61250" y="45336"/>
                  </a:lnTo>
                  <a:lnTo>
                    <a:pt x="61210" y="45177"/>
                  </a:lnTo>
                  <a:lnTo>
                    <a:pt x="61210" y="45019"/>
                  </a:lnTo>
                  <a:lnTo>
                    <a:pt x="61111" y="45058"/>
                  </a:lnTo>
                  <a:lnTo>
                    <a:pt x="61031" y="45098"/>
                  </a:lnTo>
                  <a:lnTo>
                    <a:pt x="60932" y="45118"/>
                  </a:lnTo>
                  <a:lnTo>
                    <a:pt x="60833" y="45118"/>
                  </a:lnTo>
                  <a:lnTo>
                    <a:pt x="60654" y="45078"/>
                  </a:lnTo>
                  <a:lnTo>
                    <a:pt x="60595" y="45058"/>
                  </a:lnTo>
                  <a:lnTo>
                    <a:pt x="60496" y="45058"/>
                  </a:lnTo>
                  <a:lnTo>
                    <a:pt x="60595" y="45257"/>
                  </a:lnTo>
                  <a:lnTo>
                    <a:pt x="60635" y="45376"/>
                  </a:lnTo>
                  <a:lnTo>
                    <a:pt x="60654" y="45475"/>
                  </a:lnTo>
                  <a:lnTo>
                    <a:pt x="60635" y="45594"/>
                  </a:lnTo>
                  <a:lnTo>
                    <a:pt x="60575" y="45713"/>
                  </a:lnTo>
                  <a:lnTo>
                    <a:pt x="60496" y="45792"/>
                  </a:lnTo>
                  <a:lnTo>
                    <a:pt x="60416" y="45872"/>
                  </a:lnTo>
                  <a:lnTo>
                    <a:pt x="60317" y="45951"/>
                  </a:lnTo>
                  <a:lnTo>
                    <a:pt x="60198" y="46011"/>
                  </a:lnTo>
                  <a:lnTo>
                    <a:pt x="60099" y="46031"/>
                  </a:lnTo>
                  <a:lnTo>
                    <a:pt x="60000" y="46050"/>
                  </a:lnTo>
                  <a:lnTo>
                    <a:pt x="59881" y="46050"/>
                  </a:lnTo>
                  <a:lnTo>
                    <a:pt x="59781" y="46011"/>
                  </a:lnTo>
                  <a:lnTo>
                    <a:pt x="59682" y="45951"/>
                  </a:lnTo>
                  <a:lnTo>
                    <a:pt x="59583" y="45852"/>
                  </a:lnTo>
                  <a:lnTo>
                    <a:pt x="59504" y="45773"/>
                  </a:lnTo>
                  <a:lnTo>
                    <a:pt x="59464" y="45673"/>
                  </a:lnTo>
                  <a:lnTo>
                    <a:pt x="59424" y="45594"/>
                  </a:lnTo>
                  <a:lnTo>
                    <a:pt x="59404" y="45495"/>
                  </a:lnTo>
                  <a:lnTo>
                    <a:pt x="59404" y="45396"/>
                  </a:lnTo>
                  <a:lnTo>
                    <a:pt x="59424" y="45296"/>
                  </a:lnTo>
                  <a:lnTo>
                    <a:pt x="59464" y="45197"/>
                  </a:lnTo>
                  <a:lnTo>
                    <a:pt x="59523" y="45118"/>
                  </a:lnTo>
                  <a:lnTo>
                    <a:pt x="59603" y="45038"/>
                  </a:lnTo>
                  <a:lnTo>
                    <a:pt x="59682" y="44959"/>
                  </a:lnTo>
                  <a:lnTo>
                    <a:pt x="59781" y="44900"/>
                  </a:lnTo>
                  <a:lnTo>
                    <a:pt x="59881" y="44860"/>
                  </a:lnTo>
                  <a:lnTo>
                    <a:pt x="60099" y="44860"/>
                  </a:lnTo>
                  <a:lnTo>
                    <a:pt x="60218" y="44880"/>
                  </a:lnTo>
                  <a:lnTo>
                    <a:pt x="60337" y="44900"/>
                  </a:lnTo>
                  <a:lnTo>
                    <a:pt x="60337" y="44900"/>
                  </a:lnTo>
                  <a:lnTo>
                    <a:pt x="60258" y="44721"/>
                  </a:lnTo>
                  <a:lnTo>
                    <a:pt x="60218" y="44642"/>
                  </a:lnTo>
                  <a:lnTo>
                    <a:pt x="60198" y="44562"/>
                  </a:lnTo>
                  <a:lnTo>
                    <a:pt x="60178" y="44443"/>
                  </a:lnTo>
                  <a:lnTo>
                    <a:pt x="60198" y="44344"/>
                  </a:lnTo>
                  <a:lnTo>
                    <a:pt x="60238" y="44126"/>
                  </a:lnTo>
                  <a:lnTo>
                    <a:pt x="60039" y="44205"/>
                  </a:lnTo>
                  <a:lnTo>
                    <a:pt x="59920" y="44225"/>
                  </a:lnTo>
                  <a:lnTo>
                    <a:pt x="59821" y="44245"/>
                  </a:lnTo>
                  <a:lnTo>
                    <a:pt x="59702" y="44245"/>
                  </a:lnTo>
                  <a:lnTo>
                    <a:pt x="59603" y="44225"/>
                  </a:lnTo>
                  <a:lnTo>
                    <a:pt x="59504" y="44185"/>
                  </a:lnTo>
                  <a:lnTo>
                    <a:pt x="59385" y="44185"/>
                  </a:lnTo>
                  <a:lnTo>
                    <a:pt x="59404" y="44245"/>
                  </a:lnTo>
                  <a:lnTo>
                    <a:pt x="59464" y="44324"/>
                  </a:lnTo>
                  <a:lnTo>
                    <a:pt x="59523" y="44384"/>
                  </a:lnTo>
                  <a:lnTo>
                    <a:pt x="59563" y="44463"/>
                  </a:lnTo>
                  <a:lnTo>
                    <a:pt x="59543" y="44483"/>
                  </a:lnTo>
                  <a:lnTo>
                    <a:pt x="59543" y="44523"/>
                  </a:lnTo>
                  <a:lnTo>
                    <a:pt x="59563" y="44542"/>
                  </a:lnTo>
                  <a:lnTo>
                    <a:pt x="59603" y="44562"/>
                  </a:lnTo>
                  <a:lnTo>
                    <a:pt x="59623" y="44602"/>
                  </a:lnTo>
                  <a:lnTo>
                    <a:pt x="59623" y="44661"/>
                  </a:lnTo>
                  <a:lnTo>
                    <a:pt x="59623" y="44721"/>
                  </a:lnTo>
                  <a:lnTo>
                    <a:pt x="59603" y="44781"/>
                  </a:lnTo>
                  <a:lnTo>
                    <a:pt x="59543" y="44860"/>
                  </a:lnTo>
                  <a:lnTo>
                    <a:pt x="59484" y="44979"/>
                  </a:lnTo>
                  <a:lnTo>
                    <a:pt x="59404" y="45078"/>
                  </a:lnTo>
                  <a:lnTo>
                    <a:pt x="59305" y="45158"/>
                  </a:lnTo>
                  <a:lnTo>
                    <a:pt x="59206" y="45197"/>
                  </a:lnTo>
                  <a:lnTo>
                    <a:pt x="59107" y="45237"/>
                  </a:lnTo>
                  <a:lnTo>
                    <a:pt x="58988" y="45257"/>
                  </a:lnTo>
                  <a:lnTo>
                    <a:pt x="58869" y="45237"/>
                  </a:lnTo>
                  <a:lnTo>
                    <a:pt x="58750" y="45197"/>
                  </a:lnTo>
                  <a:lnTo>
                    <a:pt x="58650" y="45138"/>
                  </a:lnTo>
                  <a:lnTo>
                    <a:pt x="58571" y="45078"/>
                  </a:lnTo>
                  <a:lnTo>
                    <a:pt x="58492" y="44999"/>
                  </a:lnTo>
                  <a:lnTo>
                    <a:pt x="58432" y="44900"/>
                  </a:lnTo>
                  <a:lnTo>
                    <a:pt x="58392" y="44781"/>
                  </a:lnTo>
                  <a:lnTo>
                    <a:pt x="58373" y="44681"/>
                  </a:lnTo>
                  <a:lnTo>
                    <a:pt x="58373" y="44562"/>
                  </a:lnTo>
                  <a:lnTo>
                    <a:pt x="58392" y="44463"/>
                  </a:lnTo>
                  <a:lnTo>
                    <a:pt x="58472" y="44344"/>
                  </a:lnTo>
                  <a:lnTo>
                    <a:pt x="58551" y="44245"/>
                  </a:lnTo>
                  <a:lnTo>
                    <a:pt x="58670" y="44165"/>
                  </a:lnTo>
                  <a:lnTo>
                    <a:pt x="58769" y="44106"/>
                  </a:lnTo>
                  <a:lnTo>
                    <a:pt x="58849" y="44066"/>
                  </a:lnTo>
                  <a:lnTo>
                    <a:pt x="59047" y="44066"/>
                  </a:lnTo>
                  <a:lnTo>
                    <a:pt x="59166" y="44086"/>
                  </a:lnTo>
                  <a:lnTo>
                    <a:pt x="59305" y="44106"/>
                  </a:lnTo>
                  <a:lnTo>
                    <a:pt x="59186" y="43927"/>
                  </a:lnTo>
                  <a:lnTo>
                    <a:pt x="59127" y="43729"/>
                  </a:lnTo>
                  <a:lnTo>
                    <a:pt x="59067" y="43550"/>
                  </a:lnTo>
                  <a:lnTo>
                    <a:pt x="59067" y="43332"/>
                  </a:lnTo>
                  <a:lnTo>
                    <a:pt x="58968" y="43392"/>
                  </a:lnTo>
                  <a:lnTo>
                    <a:pt x="58869" y="43431"/>
                  </a:lnTo>
                  <a:lnTo>
                    <a:pt x="58750" y="43451"/>
                  </a:lnTo>
                  <a:lnTo>
                    <a:pt x="58631" y="43451"/>
                  </a:lnTo>
                  <a:lnTo>
                    <a:pt x="58551" y="43412"/>
                  </a:lnTo>
                  <a:lnTo>
                    <a:pt x="58452" y="43372"/>
                  </a:lnTo>
                  <a:lnTo>
                    <a:pt x="58373" y="43332"/>
                  </a:lnTo>
                  <a:lnTo>
                    <a:pt x="58273" y="43312"/>
                  </a:lnTo>
                  <a:lnTo>
                    <a:pt x="58333" y="43372"/>
                  </a:lnTo>
                  <a:lnTo>
                    <a:pt x="58392" y="43471"/>
                  </a:lnTo>
                  <a:lnTo>
                    <a:pt x="58432" y="43570"/>
                  </a:lnTo>
                  <a:lnTo>
                    <a:pt x="58452" y="43689"/>
                  </a:lnTo>
                  <a:lnTo>
                    <a:pt x="58452" y="43808"/>
                  </a:lnTo>
                  <a:lnTo>
                    <a:pt x="58452" y="43927"/>
                  </a:lnTo>
                  <a:lnTo>
                    <a:pt x="58432" y="44027"/>
                  </a:lnTo>
                  <a:lnTo>
                    <a:pt x="58373" y="44126"/>
                  </a:lnTo>
                  <a:lnTo>
                    <a:pt x="58313" y="44205"/>
                  </a:lnTo>
                  <a:lnTo>
                    <a:pt x="58214" y="44285"/>
                  </a:lnTo>
                  <a:lnTo>
                    <a:pt x="58115" y="44324"/>
                  </a:lnTo>
                  <a:lnTo>
                    <a:pt x="57996" y="44344"/>
                  </a:lnTo>
                  <a:lnTo>
                    <a:pt x="57896" y="44364"/>
                  </a:lnTo>
                  <a:lnTo>
                    <a:pt x="57777" y="44364"/>
                  </a:lnTo>
                  <a:lnTo>
                    <a:pt x="57658" y="44324"/>
                  </a:lnTo>
                  <a:lnTo>
                    <a:pt x="57559" y="44285"/>
                  </a:lnTo>
                  <a:lnTo>
                    <a:pt x="57460" y="44225"/>
                  </a:lnTo>
                  <a:lnTo>
                    <a:pt x="57400" y="44146"/>
                  </a:lnTo>
                  <a:lnTo>
                    <a:pt x="57341" y="44046"/>
                  </a:lnTo>
                  <a:lnTo>
                    <a:pt x="57301" y="43927"/>
                  </a:lnTo>
                  <a:lnTo>
                    <a:pt x="57281" y="43808"/>
                  </a:lnTo>
                  <a:lnTo>
                    <a:pt x="57301" y="43689"/>
                  </a:lnTo>
                  <a:lnTo>
                    <a:pt x="57321" y="43570"/>
                  </a:lnTo>
                  <a:lnTo>
                    <a:pt x="57361" y="43471"/>
                  </a:lnTo>
                  <a:lnTo>
                    <a:pt x="57440" y="43372"/>
                  </a:lnTo>
                  <a:lnTo>
                    <a:pt x="57519" y="43292"/>
                  </a:lnTo>
                  <a:lnTo>
                    <a:pt x="57619" y="43253"/>
                  </a:lnTo>
                  <a:lnTo>
                    <a:pt x="57718" y="43233"/>
                  </a:lnTo>
                  <a:lnTo>
                    <a:pt x="57956" y="43213"/>
                  </a:lnTo>
                  <a:lnTo>
                    <a:pt x="58194" y="43233"/>
                  </a:lnTo>
                  <a:lnTo>
                    <a:pt x="58016" y="42697"/>
                  </a:lnTo>
                  <a:lnTo>
                    <a:pt x="57976" y="42618"/>
                  </a:lnTo>
                  <a:lnTo>
                    <a:pt x="57936" y="42598"/>
                  </a:lnTo>
                  <a:lnTo>
                    <a:pt x="57777" y="42598"/>
                  </a:lnTo>
                  <a:lnTo>
                    <a:pt x="57599" y="42578"/>
                  </a:lnTo>
                  <a:lnTo>
                    <a:pt x="57420" y="42558"/>
                  </a:lnTo>
                  <a:lnTo>
                    <a:pt x="57281" y="42519"/>
                  </a:lnTo>
                  <a:lnTo>
                    <a:pt x="57222" y="42479"/>
                  </a:lnTo>
                  <a:lnTo>
                    <a:pt x="57182" y="42419"/>
                  </a:lnTo>
                  <a:lnTo>
                    <a:pt x="57123" y="42261"/>
                  </a:lnTo>
                  <a:lnTo>
                    <a:pt x="57083" y="42102"/>
                  </a:lnTo>
                  <a:lnTo>
                    <a:pt x="57083" y="41943"/>
                  </a:lnTo>
                  <a:lnTo>
                    <a:pt x="57083" y="41785"/>
                  </a:lnTo>
                  <a:lnTo>
                    <a:pt x="57123" y="41626"/>
                  </a:lnTo>
                  <a:lnTo>
                    <a:pt x="57162" y="41487"/>
                  </a:lnTo>
                  <a:lnTo>
                    <a:pt x="57123" y="41487"/>
                  </a:lnTo>
                  <a:lnTo>
                    <a:pt x="57083" y="41527"/>
                  </a:lnTo>
                  <a:lnTo>
                    <a:pt x="57023" y="41606"/>
                  </a:lnTo>
                  <a:lnTo>
                    <a:pt x="56924" y="41666"/>
                  </a:lnTo>
                  <a:lnTo>
                    <a:pt x="56825" y="41705"/>
                  </a:lnTo>
                  <a:lnTo>
                    <a:pt x="56706" y="41725"/>
                  </a:lnTo>
                  <a:lnTo>
                    <a:pt x="56448" y="41725"/>
                  </a:lnTo>
                  <a:lnTo>
                    <a:pt x="56349" y="41705"/>
                  </a:lnTo>
                  <a:lnTo>
                    <a:pt x="56230" y="41646"/>
                  </a:lnTo>
                  <a:lnTo>
                    <a:pt x="56131" y="41566"/>
                  </a:lnTo>
                  <a:lnTo>
                    <a:pt x="56071" y="41467"/>
                  </a:lnTo>
                  <a:lnTo>
                    <a:pt x="56012" y="41348"/>
                  </a:lnTo>
                  <a:lnTo>
                    <a:pt x="55992" y="41229"/>
                  </a:lnTo>
                  <a:lnTo>
                    <a:pt x="55972" y="41110"/>
                  </a:lnTo>
                  <a:lnTo>
                    <a:pt x="55972" y="40852"/>
                  </a:lnTo>
                  <a:lnTo>
                    <a:pt x="55793" y="40892"/>
                  </a:lnTo>
                  <a:lnTo>
                    <a:pt x="55615" y="40912"/>
                  </a:lnTo>
                  <a:lnTo>
                    <a:pt x="55436" y="40912"/>
                  </a:lnTo>
                  <a:lnTo>
                    <a:pt x="55357" y="40892"/>
                  </a:lnTo>
                  <a:lnTo>
                    <a:pt x="55258" y="40852"/>
                  </a:lnTo>
                  <a:lnTo>
                    <a:pt x="55139" y="40773"/>
                  </a:lnTo>
                  <a:lnTo>
                    <a:pt x="55039" y="40654"/>
                  </a:lnTo>
                  <a:lnTo>
                    <a:pt x="54980" y="40515"/>
                  </a:lnTo>
                  <a:lnTo>
                    <a:pt x="54940" y="40356"/>
                  </a:lnTo>
                  <a:lnTo>
                    <a:pt x="54940" y="40197"/>
                  </a:lnTo>
                  <a:lnTo>
                    <a:pt x="54980" y="40039"/>
                  </a:lnTo>
                  <a:lnTo>
                    <a:pt x="55079" y="39900"/>
                  </a:lnTo>
                  <a:lnTo>
                    <a:pt x="55198" y="39781"/>
                  </a:lnTo>
                  <a:lnTo>
                    <a:pt x="55277" y="39721"/>
                  </a:lnTo>
                  <a:lnTo>
                    <a:pt x="55357" y="39681"/>
                  </a:lnTo>
                  <a:lnTo>
                    <a:pt x="55436" y="39662"/>
                  </a:lnTo>
                  <a:lnTo>
                    <a:pt x="55694" y="39662"/>
                  </a:lnTo>
                  <a:lnTo>
                    <a:pt x="55793" y="39681"/>
                  </a:lnTo>
                  <a:lnTo>
                    <a:pt x="55833" y="39662"/>
                  </a:lnTo>
                  <a:lnTo>
                    <a:pt x="55734" y="39483"/>
                  </a:lnTo>
                  <a:lnTo>
                    <a:pt x="55674" y="39344"/>
                  </a:lnTo>
                  <a:lnTo>
                    <a:pt x="55654" y="39166"/>
                  </a:lnTo>
                  <a:lnTo>
                    <a:pt x="55654" y="38967"/>
                  </a:lnTo>
                  <a:lnTo>
                    <a:pt x="55555" y="39027"/>
                  </a:lnTo>
                  <a:lnTo>
                    <a:pt x="55456" y="39066"/>
                  </a:lnTo>
                  <a:lnTo>
                    <a:pt x="55337" y="39086"/>
                  </a:lnTo>
                  <a:lnTo>
                    <a:pt x="55218" y="39086"/>
                  </a:lnTo>
                  <a:lnTo>
                    <a:pt x="55139" y="39047"/>
                  </a:lnTo>
                  <a:lnTo>
                    <a:pt x="55039" y="39007"/>
                  </a:lnTo>
                  <a:lnTo>
                    <a:pt x="54960" y="38967"/>
                  </a:lnTo>
                  <a:lnTo>
                    <a:pt x="54861" y="38947"/>
                  </a:lnTo>
                  <a:lnTo>
                    <a:pt x="54881" y="39007"/>
                  </a:lnTo>
                  <a:lnTo>
                    <a:pt x="54940" y="39086"/>
                  </a:lnTo>
                  <a:lnTo>
                    <a:pt x="55000" y="39146"/>
                  </a:lnTo>
                  <a:lnTo>
                    <a:pt x="55039" y="39225"/>
                  </a:lnTo>
                  <a:lnTo>
                    <a:pt x="55020" y="39245"/>
                  </a:lnTo>
                  <a:lnTo>
                    <a:pt x="55020" y="39285"/>
                  </a:lnTo>
                  <a:lnTo>
                    <a:pt x="55039" y="39305"/>
                  </a:lnTo>
                  <a:lnTo>
                    <a:pt x="55079" y="39324"/>
                  </a:lnTo>
                  <a:lnTo>
                    <a:pt x="55099" y="39364"/>
                  </a:lnTo>
                  <a:lnTo>
                    <a:pt x="55099" y="39424"/>
                  </a:lnTo>
                  <a:lnTo>
                    <a:pt x="55099" y="39483"/>
                  </a:lnTo>
                  <a:lnTo>
                    <a:pt x="55079" y="39543"/>
                  </a:lnTo>
                  <a:lnTo>
                    <a:pt x="55020" y="39622"/>
                  </a:lnTo>
                  <a:lnTo>
                    <a:pt x="54960" y="39741"/>
                  </a:lnTo>
                  <a:lnTo>
                    <a:pt x="54881" y="39840"/>
                  </a:lnTo>
                  <a:lnTo>
                    <a:pt x="54781" y="39920"/>
                  </a:lnTo>
                  <a:lnTo>
                    <a:pt x="54682" y="39959"/>
                  </a:lnTo>
                  <a:lnTo>
                    <a:pt x="54583" y="39999"/>
                  </a:lnTo>
                  <a:lnTo>
                    <a:pt x="54464" y="40019"/>
                  </a:lnTo>
                  <a:lnTo>
                    <a:pt x="54345" y="39999"/>
                  </a:lnTo>
                  <a:lnTo>
                    <a:pt x="54226" y="39959"/>
                  </a:lnTo>
                  <a:lnTo>
                    <a:pt x="54127" y="39900"/>
                  </a:lnTo>
                  <a:lnTo>
                    <a:pt x="54047" y="39840"/>
                  </a:lnTo>
                  <a:lnTo>
                    <a:pt x="53968" y="39761"/>
                  </a:lnTo>
                  <a:lnTo>
                    <a:pt x="53908" y="39662"/>
                  </a:lnTo>
                  <a:lnTo>
                    <a:pt x="53869" y="39543"/>
                  </a:lnTo>
                  <a:lnTo>
                    <a:pt x="53849" y="39443"/>
                  </a:lnTo>
                  <a:lnTo>
                    <a:pt x="53849" y="39324"/>
                  </a:lnTo>
                  <a:lnTo>
                    <a:pt x="53869" y="39225"/>
                  </a:lnTo>
                  <a:lnTo>
                    <a:pt x="53948" y="39106"/>
                  </a:lnTo>
                  <a:lnTo>
                    <a:pt x="54027" y="39007"/>
                  </a:lnTo>
                  <a:lnTo>
                    <a:pt x="54147" y="38928"/>
                  </a:lnTo>
                  <a:lnTo>
                    <a:pt x="54246" y="38868"/>
                  </a:lnTo>
                  <a:lnTo>
                    <a:pt x="54325" y="38828"/>
                  </a:lnTo>
                  <a:lnTo>
                    <a:pt x="54523" y="38828"/>
                  </a:lnTo>
                  <a:lnTo>
                    <a:pt x="54643" y="38848"/>
                  </a:lnTo>
                  <a:lnTo>
                    <a:pt x="54781" y="38868"/>
                  </a:lnTo>
                  <a:lnTo>
                    <a:pt x="54781" y="38808"/>
                  </a:lnTo>
                  <a:lnTo>
                    <a:pt x="54762" y="38749"/>
                  </a:lnTo>
                  <a:lnTo>
                    <a:pt x="54722" y="38650"/>
                  </a:lnTo>
                  <a:lnTo>
                    <a:pt x="54662" y="38531"/>
                  </a:lnTo>
                  <a:lnTo>
                    <a:pt x="54623" y="38432"/>
                  </a:lnTo>
                  <a:lnTo>
                    <a:pt x="54623" y="38352"/>
                  </a:lnTo>
                  <a:lnTo>
                    <a:pt x="54643" y="38312"/>
                  </a:lnTo>
                  <a:lnTo>
                    <a:pt x="54662" y="38253"/>
                  </a:lnTo>
                  <a:lnTo>
                    <a:pt x="54682" y="38193"/>
                  </a:lnTo>
                  <a:lnTo>
                    <a:pt x="54702" y="38154"/>
                  </a:lnTo>
                  <a:lnTo>
                    <a:pt x="54682" y="38114"/>
                  </a:lnTo>
                  <a:lnTo>
                    <a:pt x="54662" y="38094"/>
                  </a:lnTo>
                  <a:lnTo>
                    <a:pt x="54563" y="38094"/>
                  </a:lnTo>
                  <a:lnTo>
                    <a:pt x="54484" y="38114"/>
                  </a:lnTo>
                  <a:lnTo>
                    <a:pt x="54365" y="38134"/>
                  </a:lnTo>
                  <a:lnTo>
                    <a:pt x="54246" y="38154"/>
                  </a:lnTo>
                  <a:lnTo>
                    <a:pt x="54127" y="38134"/>
                  </a:lnTo>
                  <a:lnTo>
                    <a:pt x="54027" y="38094"/>
                  </a:lnTo>
                  <a:lnTo>
                    <a:pt x="53948" y="38055"/>
                  </a:lnTo>
                  <a:lnTo>
                    <a:pt x="53869" y="37975"/>
                  </a:lnTo>
                  <a:lnTo>
                    <a:pt x="53809" y="37896"/>
                  </a:lnTo>
                  <a:lnTo>
                    <a:pt x="53750" y="37816"/>
                  </a:lnTo>
                  <a:lnTo>
                    <a:pt x="53710" y="37737"/>
                  </a:lnTo>
                  <a:lnTo>
                    <a:pt x="53670" y="37638"/>
                  </a:lnTo>
                  <a:lnTo>
                    <a:pt x="53670" y="37539"/>
                  </a:lnTo>
                  <a:lnTo>
                    <a:pt x="53670" y="37439"/>
                  </a:lnTo>
                  <a:lnTo>
                    <a:pt x="53690" y="37340"/>
                  </a:lnTo>
                  <a:lnTo>
                    <a:pt x="53710" y="37241"/>
                  </a:lnTo>
                  <a:lnTo>
                    <a:pt x="53770" y="37162"/>
                  </a:lnTo>
                  <a:lnTo>
                    <a:pt x="53829" y="37082"/>
                  </a:lnTo>
                  <a:lnTo>
                    <a:pt x="53908" y="37003"/>
                  </a:lnTo>
                  <a:lnTo>
                    <a:pt x="53988" y="36963"/>
                  </a:lnTo>
                  <a:lnTo>
                    <a:pt x="54067" y="36924"/>
                  </a:lnTo>
                  <a:lnTo>
                    <a:pt x="54266" y="36884"/>
                  </a:lnTo>
                  <a:lnTo>
                    <a:pt x="54464" y="36884"/>
                  </a:lnTo>
                  <a:lnTo>
                    <a:pt x="54424" y="36725"/>
                  </a:lnTo>
                  <a:lnTo>
                    <a:pt x="54404" y="36586"/>
                  </a:lnTo>
                  <a:lnTo>
                    <a:pt x="54385" y="36289"/>
                  </a:lnTo>
                  <a:lnTo>
                    <a:pt x="54285" y="36328"/>
                  </a:lnTo>
                  <a:lnTo>
                    <a:pt x="54186" y="36368"/>
                  </a:lnTo>
                  <a:lnTo>
                    <a:pt x="54067" y="36388"/>
                  </a:lnTo>
                  <a:lnTo>
                    <a:pt x="53968" y="36388"/>
                  </a:lnTo>
                  <a:lnTo>
                    <a:pt x="53869" y="36348"/>
                  </a:lnTo>
                  <a:lnTo>
                    <a:pt x="53770" y="36309"/>
                  </a:lnTo>
                  <a:lnTo>
                    <a:pt x="53690" y="36249"/>
                  </a:lnTo>
                  <a:lnTo>
                    <a:pt x="53591" y="36249"/>
                  </a:lnTo>
                  <a:lnTo>
                    <a:pt x="53611" y="36309"/>
                  </a:lnTo>
                  <a:lnTo>
                    <a:pt x="53670" y="36388"/>
                  </a:lnTo>
                  <a:lnTo>
                    <a:pt x="53730" y="36447"/>
                  </a:lnTo>
                  <a:lnTo>
                    <a:pt x="53770" y="36527"/>
                  </a:lnTo>
                  <a:lnTo>
                    <a:pt x="53750" y="36547"/>
                  </a:lnTo>
                  <a:lnTo>
                    <a:pt x="53750" y="36586"/>
                  </a:lnTo>
                  <a:lnTo>
                    <a:pt x="53770" y="36606"/>
                  </a:lnTo>
                  <a:lnTo>
                    <a:pt x="53809" y="36626"/>
                  </a:lnTo>
                  <a:lnTo>
                    <a:pt x="53829" y="36666"/>
                  </a:lnTo>
                  <a:lnTo>
                    <a:pt x="53829" y="36725"/>
                  </a:lnTo>
                  <a:lnTo>
                    <a:pt x="53829" y="36785"/>
                  </a:lnTo>
                  <a:lnTo>
                    <a:pt x="53809" y="36844"/>
                  </a:lnTo>
                  <a:lnTo>
                    <a:pt x="53750" y="36924"/>
                  </a:lnTo>
                  <a:lnTo>
                    <a:pt x="53690" y="37043"/>
                  </a:lnTo>
                  <a:lnTo>
                    <a:pt x="53611" y="37142"/>
                  </a:lnTo>
                  <a:lnTo>
                    <a:pt x="53512" y="37221"/>
                  </a:lnTo>
                  <a:lnTo>
                    <a:pt x="53412" y="37261"/>
                  </a:lnTo>
                  <a:lnTo>
                    <a:pt x="53313" y="37301"/>
                  </a:lnTo>
                  <a:lnTo>
                    <a:pt x="53194" y="37320"/>
                  </a:lnTo>
                  <a:lnTo>
                    <a:pt x="53075" y="37301"/>
                  </a:lnTo>
                  <a:lnTo>
                    <a:pt x="52956" y="37261"/>
                  </a:lnTo>
                  <a:lnTo>
                    <a:pt x="52857" y="37201"/>
                  </a:lnTo>
                  <a:lnTo>
                    <a:pt x="52777" y="37142"/>
                  </a:lnTo>
                  <a:lnTo>
                    <a:pt x="52698" y="37062"/>
                  </a:lnTo>
                  <a:lnTo>
                    <a:pt x="52639" y="36963"/>
                  </a:lnTo>
                  <a:lnTo>
                    <a:pt x="52599" y="36844"/>
                  </a:lnTo>
                  <a:lnTo>
                    <a:pt x="52579" y="36745"/>
                  </a:lnTo>
                  <a:lnTo>
                    <a:pt x="52579" y="36626"/>
                  </a:lnTo>
                  <a:lnTo>
                    <a:pt x="52599" y="36527"/>
                  </a:lnTo>
                  <a:lnTo>
                    <a:pt x="52678" y="36408"/>
                  </a:lnTo>
                  <a:lnTo>
                    <a:pt x="52758" y="36309"/>
                  </a:lnTo>
                  <a:lnTo>
                    <a:pt x="52877" y="36229"/>
                  </a:lnTo>
                  <a:lnTo>
                    <a:pt x="52976" y="36170"/>
                  </a:lnTo>
                  <a:lnTo>
                    <a:pt x="53055" y="36130"/>
                  </a:lnTo>
                  <a:lnTo>
                    <a:pt x="53254" y="36130"/>
                  </a:lnTo>
                  <a:lnTo>
                    <a:pt x="53373" y="36150"/>
                  </a:lnTo>
                  <a:lnTo>
                    <a:pt x="53512" y="36170"/>
                  </a:lnTo>
                  <a:lnTo>
                    <a:pt x="53412" y="35932"/>
                  </a:lnTo>
                  <a:lnTo>
                    <a:pt x="53373" y="35813"/>
                  </a:lnTo>
                  <a:lnTo>
                    <a:pt x="53353" y="35693"/>
                  </a:lnTo>
                  <a:lnTo>
                    <a:pt x="53373" y="35555"/>
                  </a:lnTo>
                  <a:lnTo>
                    <a:pt x="53412" y="35436"/>
                  </a:lnTo>
                  <a:lnTo>
                    <a:pt x="53512" y="35197"/>
                  </a:lnTo>
                  <a:lnTo>
                    <a:pt x="53293" y="35336"/>
                  </a:lnTo>
                  <a:lnTo>
                    <a:pt x="53194" y="35376"/>
                  </a:lnTo>
                  <a:lnTo>
                    <a:pt x="53095" y="35416"/>
                  </a:lnTo>
                  <a:lnTo>
                    <a:pt x="52976" y="35455"/>
                  </a:lnTo>
                  <a:lnTo>
                    <a:pt x="52857" y="35455"/>
                  </a:lnTo>
                  <a:lnTo>
                    <a:pt x="52738" y="35416"/>
                  </a:lnTo>
                  <a:lnTo>
                    <a:pt x="52619" y="35356"/>
                  </a:lnTo>
                  <a:lnTo>
                    <a:pt x="52520" y="35297"/>
                  </a:lnTo>
                  <a:lnTo>
                    <a:pt x="52460" y="35217"/>
                  </a:lnTo>
                  <a:lnTo>
                    <a:pt x="52401" y="35118"/>
                  </a:lnTo>
                  <a:lnTo>
                    <a:pt x="52361" y="35019"/>
                  </a:lnTo>
                  <a:lnTo>
                    <a:pt x="52341" y="34920"/>
                  </a:lnTo>
                  <a:lnTo>
                    <a:pt x="52321" y="34820"/>
                  </a:lnTo>
                  <a:lnTo>
                    <a:pt x="52341" y="34701"/>
                  </a:lnTo>
                  <a:lnTo>
                    <a:pt x="52361" y="34582"/>
                  </a:lnTo>
                  <a:lnTo>
                    <a:pt x="52401" y="34463"/>
                  </a:lnTo>
                  <a:lnTo>
                    <a:pt x="52420" y="34424"/>
                  </a:lnTo>
                  <a:lnTo>
                    <a:pt x="52460" y="34364"/>
                  </a:lnTo>
                  <a:lnTo>
                    <a:pt x="52559" y="34305"/>
                  </a:lnTo>
                  <a:lnTo>
                    <a:pt x="52678" y="34245"/>
                  </a:lnTo>
                  <a:lnTo>
                    <a:pt x="52797" y="34205"/>
                  </a:lnTo>
                  <a:lnTo>
                    <a:pt x="52916" y="34186"/>
                  </a:lnTo>
                  <a:lnTo>
                    <a:pt x="53075" y="34186"/>
                  </a:lnTo>
                  <a:lnTo>
                    <a:pt x="53154" y="34205"/>
                  </a:lnTo>
                  <a:lnTo>
                    <a:pt x="53214" y="34205"/>
                  </a:lnTo>
                  <a:lnTo>
                    <a:pt x="53214" y="34166"/>
                  </a:lnTo>
                  <a:lnTo>
                    <a:pt x="53214" y="34126"/>
                  </a:lnTo>
                  <a:lnTo>
                    <a:pt x="53174" y="34007"/>
                  </a:lnTo>
                  <a:lnTo>
                    <a:pt x="53135" y="33809"/>
                  </a:lnTo>
                  <a:lnTo>
                    <a:pt x="53135" y="33690"/>
                  </a:lnTo>
                  <a:lnTo>
                    <a:pt x="53135" y="33590"/>
                  </a:lnTo>
                  <a:lnTo>
                    <a:pt x="53194" y="33392"/>
                  </a:lnTo>
                  <a:lnTo>
                    <a:pt x="52956" y="33471"/>
                  </a:lnTo>
                  <a:lnTo>
                    <a:pt x="52837" y="33511"/>
                  </a:lnTo>
                  <a:lnTo>
                    <a:pt x="52738" y="33531"/>
                  </a:lnTo>
                  <a:lnTo>
                    <a:pt x="52619" y="33531"/>
                  </a:lnTo>
                  <a:lnTo>
                    <a:pt x="52520" y="33511"/>
                  </a:lnTo>
                  <a:lnTo>
                    <a:pt x="52401" y="33471"/>
                  </a:lnTo>
                  <a:lnTo>
                    <a:pt x="52281" y="33392"/>
                  </a:lnTo>
                  <a:lnTo>
                    <a:pt x="52202" y="33293"/>
                  </a:lnTo>
                  <a:lnTo>
                    <a:pt x="52143" y="33194"/>
                  </a:lnTo>
                  <a:lnTo>
                    <a:pt x="52103" y="33075"/>
                  </a:lnTo>
                  <a:lnTo>
                    <a:pt x="52103" y="32975"/>
                  </a:lnTo>
                  <a:lnTo>
                    <a:pt x="52103" y="32856"/>
                  </a:lnTo>
                  <a:lnTo>
                    <a:pt x="52123" y="32757"/>
                  </a:lnTo>
                  <a:lnTo>
                    <a:pt x="52162" y="32519"/>
                  </a:lnTo>
                  <a:lnTo>
                    <a:pt x="52162" y="32519"/>
                  </a:lnTo>
                  <a:lnTo>
                    <a:pt x="52083" y="32578"/>
                  </a:lnTo>
                  <a:lnTo>
                    <a:pt x="51984" y="32618"/>
                  </a:lnTo>
                  <a:lnTo>
                    <a:pt x="51885" y="32658"/>
                  </a:lnTo>
                  <a:lnTo>
                    <a:pt x="51766" y="32678"/>
                  </a:lnTo>
                  <a:lnTo>
                    <a:pt x="51647" y="32698"/>
                  </a:lnTo>
                  <a:lnTo>
                    <a:pt x="51547" y="32678"/>
                  </a:lnTo>
                  <a:lnTo>
                    <a:pt x="51448" y="32658"/>
                  </a:lnTo>
                  <a:lnTo>
                    <a:pt x="51349" y="32618"/>
                  </a:lnTo>
                  <a:lnTo>
                    <a:pt x="51250" y="32539"/>
                  </a:lnTo>
                  <a:lnTo>
                    <a:pt x="51190" y="32459"/>
                  </a:lnTo>
                  <a:lnTo>
                    <a:pt x="51151" y="32360"/>
                  </a:lnTo>
                  <a:lnTo>
                    <a:pt x="51111" y="32241"/>
                  </a:lnTo>
                  <a:lnTo>
                    <a:pt x="51111" y="32122"/>
                  </a:lnTo>
                  <a:lnTo>
                    <a:pt x="51111" y="32003"/>
                  </a:lnTo>
                  <a:lnTo>
                    <a:pt x="51131" y="31904"/>
                  </a:lnTo>
                  <a:lnTo>
                    <a:pt x="51170" y="31785"/>
                  </a:lnTo>
                  <a:lnTo>
                    <a:pt x="51230" y="31705"/>
                  </a:lnTo>
                  <a:lnTo>
                    <a:pt x="51329" y="31626"/>
                  </a:lnTo>
                  <a:lnTo>
                    <a:pt x="51428" y="31567"/>
                  </a:lnTo>
                  <a:lnTo>
                    <a:pt x="51547" y="31547"/>
                  </a:lnTo>
                  <a:lnTo>
                    <a:pt x="51666" y="31527"/>
                  </a:lnTo>
                  <a:lnTo>
                    <a:pt x="51785" y="31527"/>
                  </a:lnTo>
                  <a:lnTo>
                    <a:pt x="51885" y="31547"/>
                  </a:lnTo>
                  <a:lnTo>
                    <a:pt x="51984" y="31606"/>
                  </a:lnTo>
                  <a:lnTo>
                    <a:pt x="52103" y="31666"/>
                  </a:lnTo>
                  <a:lnTo>
                    <a:pt x="52162" y="31765"/>
                  </a:lnTo>
                  <a:lnTo>
                    <a:pt x="52222" y="31864"/>
                  </a:lnTo>
                  <a:lnTo>
                    <a:pt x="52242" y="31963"/>
                  </a:lnTo>
                  <a:lnTo>
                    <a:pt x="52242" y="32182"/>
                  </a:lnTo>
                  <a:lnTo>
                    <a:pt x="52242" y="32440"/>
                  </a:lnTo>
                  <a:lnTo>
                    <a:pt x="52401" y="32340"/>
                  </a:lnTo>
                  <a:lnTo>
                    <a:pt x="52579" y="32281"/>
                  </a:lnTo>
                  <a:lnTo>
                    <a:pt x="52758" y="32261"/>
                  </a:lnTo>
                  <a:lnTo>
                    <a:pt x="52956" y="32281"/>
                  </a:lnTo>
                  <a:lnTo>
                    <a:pt x="52916" y="32102"/>
                  </a:lnTo>
                  <a:lnTo>
                    <a:pt x="52877" y="31904"/>
                  </a:lnTo>
                  <a:lnTo>
                    <a:pt x="52897" y="31805"/>
                  </a:lnTo>
                  <a:lnTo>
                    <a:pt x="52916" y="31686"/>
                  </a:lnTo>
                  <a:lnTo>
                    <a:pt x="52956" y="31487"/>
                  </a:lnTo>
                  <a:lnTo>
                    <a:pt x="52877" y="31547"/>
                  </a:lnTo>
                  <a:lnTo>
                    <a:pt x="52777" y="31606"/>
                  </a:lnTo>
                  <a:lnTo>
                    <a:pt x="52658" y="31646"/>
                  </a:lnTo>
                  <a:lnTo>
                    <a:pt x="52539" y="31666"/>
                  </a:lnTo>
                  <a:lnTo>
                    <a:pt x="52420" y="31666"/>
                  </a:lnTo>
                  <a:lnTo>
                    <a:pt x="52301" y="31646"/>
                  </a:lnTo>
                  <a:lnTo>
                    <a:pt x="52182" y="31606"/>
                  </a:lnTo>
                  <a:lnTo>
                    <a:pt x="52103" y="31547"/>
                  </a:lnTo>
                  <a:lnTo>
                    <a:pt x="52004" y="31448"/>
                  </a:lnTo>
                  <a:lnTo>
                    <a:pt x="51944" y="31368"/>
                  </a:lnTo>
                  <a:lnTo>
                    <a:pt x="51904" y="31269"/>
                  </a:lnTo>
                  <a:lnTo>
                    <a:pt x="51865" y="31150"/>
                  </a:lnTo>
                  <a:lnTo>
                    <a:pt x="51845" y="30932"/>
                  </a:lnTo>
                  <a:lnTo>
                    <a:pt x="51845" y="30694"/>
                  </a:lnTo>
                  <a:lnTo>
                    <a:pt x="51766" y="30713"/>
                  </a:lnTo>
                  <a:lnTo>
                    <a:pt x="51686" y="30753"/>
                  </a:lnTo>
                  <a:lnTo>
                    <a:pt x="51488" y="30773"/>
                  </a:lnTo>
                  <a:lnTo>
                    <a:pt x="51289" y="30773"/>
                  </a:lnTo>
                  <a:lnTo>
                    <a:pt x="51210" y="30753"/>
                  </a:lnTo>
                  <a:lnTo>
                    <a:pt x="51131" y="30733"/>
                  </a:lnTo>
                  <a:lnTo>
                    <a:pt x="51031" y="30634"/>
                  </a:lnTo>
                  <a:lnTo>
                    <a:pt x="50952" y="30535"/>
                  </a:lnTo>
                  <a:lnTo>
                    <a:pt x="50912" y="30416"/>
                  </a:lnTo>
                  <a:lnTo>
                    <a:pt x="50893" y="30277"/>
                  </a:lnTo>
                  <a:lnTo>
                    <a:pt x="50893" y="30098"/>
                  </a:lnTo>
                  <a:lnTo>
                    <a:pt x="50893" y="29999"/>
                  </a:lnTo>
                  <a:lnTo>
                    <a:pt x="50912" y="29920"/>
                  </a:lnTo>
                  <a:lnTo>
                    <a:pt x="50952" y="29860"/>
                  </a:lnTo>
                  <a:lnTo>
                    <a:pt x="51012" y="29801"/>
                  </a:lnTo>
                  <a:lnTo>
                    <a:pt x="51131" y="29702"/>
                  </a:lnTo>
                  <a:lnTo>
                    <a:pt x="51210" y="29682"/>
                  </a:lnTo>
                  <a:lnTo>
                    <a:pt x="51289" y="29662"/>
                  </a:lnTo>
                  <a:lnTo>
                    <a:pt x="51448" y="29642"/>
                  </a:lnTo>
                  <a:lnTo>
                    <a:pt x="51766" y="29662"/>
                  </a:lnTo>
                  <a:lnTo>
                    <a:pt x="51686" y="29424"/>
                  </a:lnTo>
                  <a:lnTo>
                    <a:pt x="51647" y="29305"/>
                  </a:lnTo>
                  <a:lnTo>
                    <a:pt x="51627" y="29186"/>
                  </a:lnTo>
                  <a:lnTo>
                    <a:pt x="51607" y="29087"/>
                  </a:lnTo>
                  <a:lnTo>
                    <a:pt x="51627" y="28967"/>
                  </a:lnTo>
                  <a:lnTo>
                    <a:pt x="51686" y="28868"/>
                  </a:lnTo>
                  <a:lnTo>
                    <a:pt x="51766" y="28749"/>
                  </a:lnTo>
                  <a:lnTo>
                    <a:pt x="51865" y="28650"/>
                  </a:lnTo>
                  <a:lnTo>
                    <a:pt x="51964" y="28591"/>
                  </a:lnTo>
                  <a:lnTo>
                    <a:pt x="52063" y="28571"/>
                  </a:lnTo>
                  <a:lnTo>
                    <a:pt x="52182" y="28551"/>
                  </a:lnTo>
                  <a:lnTo>
                    <a:pt x="52281" y="28551"/>
                  </a:lnTo>
                  <a:lnTo>
                    <a:pt x="52401" y="28571"/>
                  </a:lnTo>
                  <a:lnTo>
                    <a:pt x="52639" y="28630"/>
                  </a:lnTo>
                  <a:lnTo>
                    <a:pt x="52520" y="28452"/>
                  </a:lnTo>
                  <a:lnTo>
                    <a:pt x="52440" y="28253"/>
                  </a:lnTo>
                  <a:lnTo>
                    <a:pt x="52401" y="28154"/>
                  </a:lnTo>
                  <a:lnTo>
                    <a:pt x="52401" y="28055"/>
                  </a:lnTo>
                  <a:lnTo>
                    <a:pt x="52401" y="27936"/>
                  </a:lnTo>
                  <a:lnTo>
                    <a:pt x="52420" y="27837"/>
                  </a:lnTo>
                  <a:lnTo>
                    <a:pt x="52420" y="27837"/>
                  </a:lnTo>
                  <a:lnTo>
                    <a:pt x="52321" y="27876"/>
                  </a:lnTo>
                  <a:lnTo>
                    <a:pt x="52222" y="27896"/>
                  </a:lnTo>
                  <a:lnTo>
                    <a:pt x="52123" y="27916"/>
                  </a:lnTo>
                  <a:lnTo>
                    <a:pt x="52024" y="27896"/>
                  </a:lnTo>
                  <a:lnTo>
                    <a:pt x="51924" y="27876"/>
                  </a:lnTo>
                  <a:lnTo>
                    <a:pt x="51845" y="27856"/>
                  </a:lnTo>
                  <a:lnTo>
                    <a:pt x="51746" y="27817"/>
                  </a:lnTo>
                  <a:lnTo>
                    <a:pt x="51666" y="27757"/>
                  </a:lnTo>
                  <a:lnTo>
                    <a:pt x="51607" y="27698"/>
                  </a:lnTo>
                  <a:lnTo>
                    <a:pt x="51547" y="27618"/>
                  </a:lnTo>
                  <a:lnTo>
                    <a:pt x="51508" y="27539"/>
                  </a:lnTo>
                  <a:lnTo>
                    <a:pt x="51468" y="27460"/>
                  </a:lnTo>
                  <a:lnTo>
                    <a:pt x="51448" y="27360"/>
                  </a:lnTo>
                  <a:lnTo>
                    <a:pt x="51448" y="27261"/>
                  </a:lnTo>
                  <a:lnTo>
                    <a:pt x="51448" y="27162"/>
                  </a:lnTo>
                  <a:lnTo>
                    <a:pt x="51488" y="27063"/>
                  </a:lnTo>
                  <a:lnTo>
                    <a:pt x="51508" y="26964"/>
                  </a:lnTo>
                  <a:lnTo>
                    <a:pt x="51567" y="26904"/>
                  </a:lnTo>
                  <a:lnTo>
                    <a:pt x="51666" y="26785"/>
                  </a:lnTo>
                  <a:lnTo>
                    <a:pt x="51825" y="26686"/>
                  </a:lnTo>
                  <a:lnTo>
                    <a:pt x="51904" y="26666"/>
                  </a:lnTo>
                  <a:lnTo>
                    <a:pt x="51984" y="26646"/>
                  </a:lnTo>
                  <a:lnTo>
                    <a:pt x="52321" y="26646"/>
                  </a:lnTo>
                  <a:lnTo>
                    <a:pt x="52341" y="26626"/>
                  </a:lnTo>
                  <a:lnTo>
                    <a:pt x="52341" y="26547"/>
                  </a:lnTo>
                  <a:lnTo>
                    <a:pt x="52301" y="26448"/>
                  </a:lnTo>
                  <a:lnTo>
                    <a:pt x="52262" y="26349"/>
                  </a:lnTo>
                  <a:lnTo>
                    <a:pt x="52242" y="26269"/>
                  </a:lnTo>
                  <a:lnTo>
                    <a:pt x="52222" y="26190"/>
                  </a:lnTo>
                  <a:lnTo>
                    <a:pt x="52242" y="26110"/>
                  </a:lnTo>
                  <a:lnTo>
                    <a:pt x="52242" y="26031"/>
                  </a:lnTo>
                  <a:lnTo>
                    <a:pt x="52242" y="25952"/>
                  </a:lnTo>
                  <a:lnTo>
                    <a:pt x="52222" y="25892"/>
                  </a:lnTo>
                  <a:lnTo>
                    <a:pt x="52202" y="25872"/>
                  </a:lnTo>
                  <a:lnTo>
                    <a:pt x="52182" y="25872"/>
                  </a:lnTo>
                  <a:lnTo>
                    <a:pt x="52043" y="25932"/>
                  </a:lnTo>
                  <a:lnTo>
                    <a:pt x="51944" y="25952"/>
                  </a:lnTo>
                  <a:lnTo>
                    <a:pt x="51845" y="25972"/>
                  </a:lnTo>
                  <a:lnTo>
                    <a:pt x="51746" y="25952"/>
                  </a:lnTo>
                  <a:lnTo>
                    <a:pt x="51647" y="25932"/>
                  </a:lnTo>
                  <a:lnTo>
                    <a:pt x="51567" y="25892"/>
                  </a:lnTo>
                  <a:lnTo>
                    <a:pt x="51488" y="25833"/>
                  </a:lnTo>
                  <a:lnTo>
                    <a:pt x="51408" y="25773"/>
                  </a:lnTo>
                  <a:lnTo>
                    <a:pt x="51349" y="25694"/>
                  </a:lnTo>
                  <a:lnTo>
                    <a:pt x="51289" y="25595"/>
                  </a:lnTo>
                  <a:lnTo>
                    <a:pt x="51270" y="25515"/>
                  </a:lnTo>
                  <a:lnTo>
                    <a:pt x="51250" y="25416"/>
                  </a:lnTo>
                  <a:lnTo>
                    <a:pt x="51250" y="25317"/>
                  </a:lnTo>
                  <a:lnTo>
                    <a:pt x="51270" y="25218"/>
                  </a:lnTo>
                  <a:lnTo>
                    <a:pt x="51309" y="25138"/>
                  </a:lnTo>
                  <a:lnTo>
                    <a:pt x="51349" y="25039"/>
                  </a:lnTo>
                  <a:lnTo>
                    <a:pt x="51408" y="24960"/>
                  </a:lnTo>
                  <a:lnTo>
                    <a:pt x="51547" y="24860"/>
                  </a:lnTo>
                  <a:lnTo>
                    <a:pt x="51627" y="24801"/>
                  </a:lnTo>
                  <a:lnTo>
                    <a:pt x="51706" y="24781"/>
                  </a:lnTo>
                  <a:lnTo>
                    <a:pt x="51825" y="24781"/>
                  </a:lnTo>
                  <a:lnTo>
                    <a:pt x="51924" y="24801"/>
                  </a:lnTo>
                  <a:lnTo>
                    <a:pt x="52043" y="24821"/>
                  </a:lnTo>
                  <a:lnTo>
                    <a:pt x="52162" y="24821"/>
                  </a:lnTo>
                  <a:lnTo>
                    <a:pt x="52083" y="24563"/>
                  </a:lnTo>
                  <a:lnTo>
                    <a:pt x="52043" y="24444"/>
                  </a:lnTo>
                  <a:lnTo>
                    <a:pt x="52024" y="24345"/>
                  </a:lnTo>
                  <a:lnTo>
                    <a:pt x="52004" y="24226"/>
                  </a:lnTo>
                  <a:lnTo>
                    <a:pt x="52043" y="24106"/>
                  </a:lnTo>
                  <a:lnTo>
                    <a:pt x="52083" y="24007"/>
                  </a:lnTo>
                  <a:lnTo>
                    <a:pt x="52182" y="23888"/>
                  </a:lnTo>
                  <a:lnTo>
                    <a:pt x="52262" y="23809"/>
                  </a:lnTo>
                  <a:lnTo>
                    <a:pt x="52361" y="23769"/>
                  </a:lnTo>
                  <a:lnTo>
                    <a:pt x="52460" y="23710"/>
                  </a:lnTo>
                  <a:lnTo>
                    <a:pt x="52559" y="23690"/>
                  </a:lnTo>
                  <a:lnTo>
                    <a:pt x="52678" y="23690"/>
                  </a:lnTo>
                  <a:lnTo>
                    <a:pt x="52797" y="23730"/>
                  </a:lnTo>
                  <a:lnTo>
                    <a:pt x="52897" y="23749"/>
                  </a:lnTo>
                  <a:lnTo>
                    <a:pt x="53016" y="23769"/>
                  </a:lnTo>
                  <a:lnTo>
                    <a:pt x="52996" y="23670"/>
                  </a:lnTo>
                  <a:lnTo>
                    <a:pt x="52936" y="23571"/>
                  </a:lnTo>
                  <a:lnTo>
                    <a:pt x="52877" y="23491"/>
                  </a:lnTo>
                  <a:lnTo>
                    <a:pt x="52837" y="23392"/>
                  </a:lnTo>
                  <a:lnTo>
                    <a:pt x="52817" y="23313"/>
                  </a:lnTo>
                  <a:lnTo>
                    <a:pt x="52797" y="23253"/>
                  </a:lnTo>
                  <a:lnTo>
                    <a:pt x="52817" y="23134"/>
                  </a:lnTo>
                  <a:lnTo>
                    <a:pt x="52877" y="23015"/>
                  </a:lnTo>
                  <a:lnTo>
                    <a:pt x="52936" y="22896"/>
                  </a:lnTo>
                  <a:lnTo>
                    <a:pt x="52956" y="22857"/>
                  </a:lnTo>
                  <a:lnTo>
                    <a:pt x="52956" y="22817"/>
                  </a:lnTo>
                  <a:lnTo>
                    <a:pt x="52956" y="22777"/>
                  </a:lnTo>
                  <a:lnTo>
                    <a:pt x="52956" y="22757"/>
                  </a:lnTo>
                  <a:lnTo>
                    <a:pt x="52976" y="22737"/>
                  </a:lnTo>
                  <a:lnTo>
                    <a:pt x="53016" y="22718"/>
                  </a:lnTo>
                  <a:lnTo>
                    <a:pt x="53095" y="22678"/>
                  </a:lnTo>
                  <a:lnTo>
                    <a:pt x="53194" y="22618"/>
                  </a:lnTo>
                  <a:lnTo>
                    <a:pt x="53313" y="22579"/>
                  </a:lnTo>
                  <a:lnTo>
                    <a:pt x="53412" y="22539"/>
                  </a:lnTo>
                  <a:lnTo>
                    <a:pt x="53531" y="22499"/>
                  </a:lnTo>
                  <a:lnTo>
                    <a:pt x="53650" y="22519"/>
                  </a:lnTo>
                  <a:lnTo>
                    <a:pt x="53611" y="22361"/>
                  </a:lnTo>
                  <a:lnTo>
                    <a:pt x="53591" y="22202"/>
                  </a:lnTo>
                  <a:lnTo>
                    <a:pt x="53611" y="22023"/>
                  </a:lnTo>
                  <a:lnTo>
                    <a:pt x="53650" y="21864"/>
                  </a:lnTo>
                  <a:lnTo>
                    <a:pt x="53650" y="21864"/>
                  </a:lnTo>
                  <a:lnTo>
                    <a:pt x="53492" y="21924"/>
                  </a:lnTo>
                  <a:lnTo>
                    <a:pt x="53353" y="21944"/>
                  </a:lnTo>
                  <a:lnTo>
                    <a:pt x="53194" y="21944"/>
                  </a:lnTo>
                  <a:lnTo>
                    <a:pt x="53055" y="21904"/>
                  </a:lnTo>
                  <a:lnTo>
                    <a:pt x="52936" y="21845"/>
                  </a:lnTo>
                  <a:lnTo>
                    <a:pt x="52817" y="21765"/>
                  </a:lnTo>
                  <a:lnTo>
                    <a:pt x="52718" y="21646"/>
                  </a:lnTo>
                  <a:lnTo>
                    <a:pt x="52658" y="21488"/>
                  </a:lnTo>
                  <a:lnTo>
                    <a:pt x="52619" y="21349"/>
                  </a:lnTo>
                  <a:lnTo>
                    <a:pt x="52619" y="21210"/>
                  </a:lnTo>
                  <a:lnTo>
                    <a:pt x="52658" y="21091"/>
                  </a:lnTo>
                  <a:lnTo>
                    <a:pt x="52718" y="20972"/>
                  </a:lnTo>
                  <a:lnTo>
                    <a:pt x="52817" y="20872"/>
                  </a:lnTo>
                  <a:lnTo>
                    <a:pt x="52916" y="20793"/>
                  </a:lnTo>
                  <a:lnTo>
                    <a:pt x="53035" y="20734"/>
                  </a:lnTo>
                  <a:lnTo>
                    <a:pt x="53174" y="20694"/>
                  </a:lnTo>
                  <a:lnTo>
                    <a:pt x="53293" y="20674"/>
                  </a:lnTo>
                  <a:lnTo>
                    <a:pt x="53393" y="20694"/>
                  </a:lnTo>
                  <a:lnTo>
                    <a:pt x="53512" y="20694"/>
                  </a:lnTo>
                  <a:lnTo>
                    <a:pt x="53531" y="20654"/>
                  </a:lnTo>
                  <a:lnTo>
                    <a:pt x="53531" y="20595"/>
                  </a:lnTo>
                  <a:lnTo>
                    <a:pt x="53492" y="20515"/>
                  </a:lnTo>
                  <a:lnTo>
                    <a:pt x="53432" y="20376"/>
                  </a:lnTo>
                  <a:lnTo>
                    <a:pt x="53432" y="20238"/>
                  </a:lnTo>
                  <a:lnTo>
                    <a:pt x="53452" y="20099"/>
                  </a:lnTo>
                  <a:lnTo>
                    <a:pt x="53531" y="19940"/>
                  </a:lnTo>
                  <a:lnTo>
                    <a:pt x="53611" y="19841"/>
                  </a:lnTo>
                  <a:lnTo>
                    <a:pt x="53710" y="19761"/>
                  </a:lnTo>
                  <a:lnTo>
                    <a:pt x="53829" y="19702"/>
                  </a:lnTo>
                  <a:lnTo>
                    <a:pt x="53968" y="19682"/>
                  </a:lnTo>
                  <a:lnTo>
                    <a:pt x="54107" y="19682"/>
                  </a:lnTo>
                  <a:lnTo>
                    <a:pt x="54385" y="19702"/>
                  </a:lnTo>
                  <a:lnTo>
                    <a:pt x="54325" y="19484"/>
                  </a:lnTo>
                  <a:lnTo>
                    <a:pt x="54285" y="19246"/>
                  </a:lnTo>
                  <a:lnTo>
                    <a:pt x="54305" y="19107"/>
                  </a:lnTo>
                  <a:lnTo>
                    <a:pt x="54325" y="19007"/>
                  </a:lnTo>
                  <a:lnTo>
                    <a:pt x="54365" y="18888"/>
                  </a:lnTo>
                  <a:lnTo>
                    <a:pt x="54424" y="18789"/>
                  </a:lnTo>
                  <a:lnTo>
                    <a:pt x="54504" y="18730"/>
                  </a:lnTo>
                  <a:lnTo>
                    <a:pt x="54583" y="18670"/>
                  </a:lnTo>
                  <a:lnTo>
                    <a:pt x="54682" y="18650"/>
                  </a:lnTo>
                  <a:lnTo>
                    <a:pt x="54781" y="18630"/>
                  </a:lnTo>
                  <a:lnTo>
                    <a:pt x="54980" y="18611"/>
                  </a:lnTo>
                  <a:lnTo>
                    <a:pt x="55178" y="18630"/>
                  </a:lnTo>
                  <a:lnTo>
                    <a:pt x="55178" y="18630"/>
                  </a:lnTo>
                  <a:lnTo>
                    <a:pt x="55119" y="18412"/>
                  </a:lnTo>
                  <a:lnTo>
                    <a:pt x="55059" y="18234"/>
                  </a:lnTo>
                  <a:lnTo>
                    <a:pt x="55059" y="18055"/>
                  </a:lnTo>
                  <a:lnTo>
                    <a:pt x="55079" y="17956"/>
                  </a:lnTo>
                  <a:lnTo>
                    <a:pt x="55099" y="17837"/>
                  </a:lnTo>
                  <a:lnTo>
                    <a:pt x="55099" y="17837"/>
                  </a:lnTo>
                  <a:lnTo>
                    <a:pt x="54980" y="17896"/>
                  </a:lnTo>
                  <a:lnTo>
                    <a:pt x="54881" y="17916"/>
                  </a:lnTo>
                  <a:lnTo>
                    <a:pt x="54762" y="17936"/>
                  </a:lnTo>
                  <a:lnTo>
                    <a:pt x="54643" y="17916"/>
                  </a:lnTo>
                  <a:lnTo>
                    <a:pt x="54523" y="17896"/>
                  </a:lnTo>
                  <a:lnTo>
                    <a:pt x="54404" y="17857"/>
                  </a:lnTo>
                  <a:lnTo>
                    <a:pt x="54305" y="17797"/>
                  </a:lnTo>
                  <a:lnTo>
                    <a:pt x="54226" y="17718"/>
                  </a:lnTo>
                  <a:lnTo>
                    <a:pt x="54186" y="17619"/>
                  </a:lnTo>
                  <a:lnTo>
                    <a:pt x="54147" y="17539"/>
                  </a:lnTo>
                  <a:lnTo>
                    <a:pt x="54127" y="17420"/>
                  </a:lnTo>
                  <a:lnTo>
                    <a:pt x="54127" y="17321"/>
                  </a:lnTo>
                  <a:lnTo>
                    <a:pt x="54127" y="17202"/>
                  </a:lnTo>
                  <a:lnTo>
                    <a:pt x="54166" y="17103"/>
                  </a:lnTo>
                  <a:lnTo>
                    <a:pt x="54206" y="17023"/>
                  </a:lnTo>
                  <a:lnTo>
                    <a:pt x="54266" y="16944"/>
                  </a:lnTo>
                  <a:lnTo>
                    <a:pt x="54345" y="16865"/>
                  </a:lnTo>
                  <a:lnTo>
                    <a:pt x="54444" y="16805"/>
                  </a:lnTo>
                  <a:lnTo>
                    <a:pt x="54543" y="16785"/>
                  </a:lnTo>
                  <a:lnTo>
                    <a:pt x="54662" y="16765"/>
                  </a:lnTo>
                  <a:lnTo>
                    <a:pt x="54762" y="16765"/>
                  </a:lnTo>
                  <a:lnTo>
                    <a:pt x="54881" y="16785"/>
                  </a:lnTo>
                  <a:lnTo>
                    <a:pt x="54980" y="16825"/>
                  </a:lnTo>
                  <a:lnTo>
                    <a:pt x="55059" y="16884"/>
                  </a:lnTo>
                  <a:lnTo>
                    <a:pt x="55139" y="16944"/>
                  </a:lnTo>
                  <a:lnTo>
                    <a:pt x="55198" y="17023"/>
                  </a:lnTo>
                  <a:lnTo>
                    <a:pt x="55238" y="17083"/>
                  </a:lnTo>
                  <a:lnTo>
                    <a:pt x="55258" y="17182"/>
                  </a:lnTo>
                  <a:lnTo>
                    <a:pt x="55258" y="17400"/>
                  </a:lnTo>
                  <a:lnTo>
                    <a:pt x="55258" y="17619"/>
                  </a:lnTo>
                  <a:lnTo>
                    <a:pt x="55416" y="17539"/>
                  </a:lnTo>
                  <a:lnTo>
                    <a:pt x="55575" y="17480"/>
                  </a:lnTo>
                  <a:lnTo>
                    <a:pt x="55734" y="17440"/>
                  </a:lnTo>
                  <a:lnTo>
                    <a:pt x="55912" y="17400"/>
                  </a:lnTo>
                  <a:lnTo>
                    <a:pt x="55853" y="17301"/>
                  </a:lnTo>
                  <a:lnTo>
                    <a:pt x="55833" y="17202"/>
                  </a:lnTo>
                  <a:lnTo>
                    <a:pt x="55813" y="17083"/>
                  </a:lnTo>
                  <a:lnTo>
                    <a:pt x="55833" y="16984"/>
                  </a:lnTo>
                  <a:lnTo>
                    <a:pt x="55873" y="16904"/>
                  </a:lnTo>
                  <a:lnTo>
                    <a:pt x="55893" y="16865"/>
                  </a:lnTo>
                  <a:lnTo>
                    <a:pt x="55853" y="16825"/>
                  </a:lnTo>
                  <a:lnTo>
                    <a:pt x="55833" y="16805"/>
                  </a:lnTo>
                  <a:lnTo>
                    <a:pt x="55793" y="16825"/>
                  </a:lnTo>
                  <a:lnTo>
                    <a:pt x="55734" y="16825"/>
                  </a:lnTo>
                  <a:lnTo>
                    <a:pt x="55654" y="16865"/>
                  </a:lnTo>
                  <a:lnTo>
                    <a:pt x="55615" y="16904"/>
                  </a:lnTo>
                  <a:lnTo>
                    <a:pt x="55555" y="16944"/>
                  </a:lnTo>
                  <a:lnTo>
                    <a:pt x="55476" y="16944"/>
                  </a:lnTo>
                  <a:lnTo>
                    <a:pt x="55377" y="16904"/>
                  </a:lnTo>
                  <a:lnTo>
                    <a:pt x="55258" y="16865"/>
                  </a:lnTo>
                  <a:lnTo>
                    <a:pt x="55238" y="16884"/>
                  </a:lnTo>
                  <a:lnTo>
                    <a:pt x="55198" y="16865"/>
                  </a:lnTo>
                  <a:lnTo>
                    <a:pt x="55178" y="16825"/>
                  </a:lnTo>
                  <a:lnTo>
                    <a:pt x="55099" y="16746"/>
                  </a:lnTo>
                  <a:lnTo>
                    <a:pt x="54960" y="16587"/>
                  </a:lnTo>
                  <a:lnTo>
                    <a:pt x="54920" y="16488"/>
                  </a:lnTo>
                  <a:lnTo>
                    <a:pt x="54881" y="16408"/>
                  </a:lnTo>
                  <a:lnTo>
                    <a:pt x="54881" y="16329"/>
                  </a:lnTo>
                  <a:lnTo>
                    <a:pt x="54900" y="16230"/>
                  </a:lnTo>
                  <a:lnTo>
                    <a:pt x="54980" y="16031"/>
                  </a:lnTo>
                  <a:lnTo>
                    <a:pt x="55020" y="15952"/>
                  </a:lnTo>
                  <a:lnTo>
                    <a:pt x="55099" y="15892"/>
                  </a:lnTo>
                  <a:lnTo>
                    <a:pt x="55158" y="15813"/>
                  </a:lnTo>
                  <a:lnTo>
                    <a:pt x="55258" y="15773"/>
                  </a:lnTo>
                  <a:lnTo>
                    <a:pt x="55337" y="15734"/>
                  </a:lnTo>
                  <a:lnTo>
                    <a:pt x="55436" y="15694"/>
                  </a:lnTo>
                  <a:lnTo>
                    <a:pt x="55516" y="15694"/>
                  </a:lnTo>
                  <a:lnTo>
                    <a:pt x="55595" y="15714"/>
                  </a:lnTo>
                  <a:lnTo>
                    <a:pt x="55694" y="15734"/>
                  </a:lnTo>
                  <a:lnTo>
                    <a:pt x="55773" y="15773"/>
                  </a:lnTo>
                  <a:lnTo>
                    <a:pt x="55912" y="15873"/>
                  </a:lnTo>
                  <a:lnTo>
                    <a:pt x="55972" y="15932"/>
                  </a:lnTo>
                  <a:lnTo>
                    <a:pt x="56031" y="16011"/>
                  </a:lnTo>
                  <a:lnTo>
                    <a:pt x="56031" y="16071"/>
                  </a:lnTo>
                  <a:lnTo>
                    <a:pt x="56051" y="16150"/>
                  </a:lnTo>
                  <a:lnTo>
                    <a:pt x="56091" y="16210"/>
                  </a:lnTo>
                  <a:lnTo>
                    <a:pt x="56131" y="16269"/>
                  </a:lnTo>
                  <a:lnTo>
                    <a:pt x="56131" y="16309"/>
                  </a:lnTo>
                  <a:lnTo>
                    <a:pt x="56111" y="16349"/>
                  </a:lnTo>
                  <a:lnTo>
                    <a:pt x="56091" y="16408"/>
                  </a:lnTo>
                  <a:lnTo>
                    <a:pt x="56051" y="16468"/>
                  </a:lnTo>
                  <a:lnTo>
                    <a:pt x="56051" y="16507"/>
                  </a:lnTo>
                  <a:lnTo>
                    <a:pt x="56071" y="16527"/>
                  </a:lnTo>
                  <a:lnTo>
                    <a:pt x="56111" y="16547"/>
                  </a:lnTo>
                  <a:lnTo>
                    <a:pt x="56150" y="16547"/>
                  </a:lnTo>
                  <a:lnTo>
                    <a:pt x="56230" y="16507"/>
                  </a:lnTo>
                  <a:lnTo>
                    <a:pt x="56408" y="16428"/>
                  </a:lnTo>
                  <a:lnTo>
                    <a:pt x="56488" y="16388"/>
                  </a:lnTo>
                  <a:lnTo>
                    <a:pt x="56567" y="16388"/>
                  </a:lnTo>
                  <a:lnTo>
                    <a:pt x="56646" y="16428"/>
                  </a:lnTo>
                  <a:lnTo>
                    <a:pt x="56686" y="16448"/>
                  </a:lnTo>
                  <a:lnTo>
                    <a:pt x="56726" y="16448"/>
                  </a:lnTo>
                  <a:lnTo>
                    <a:pt x="56766" y="16408"/>
                  </a:lnTo>
                  <a:lnTo>
                    <a:pt x="56766" y="16388"/>
                  </a:lnTo>
                  <a:lnTo>
                    <a:pt x="56746" y="16289"/>
                  </a:lnTo>
                  <a:lnTo>
                    <a:pt x="56706" y="16210"/>
                  </a:lnTo>
                  <a:lnTo>
                    <a:pt x="56686" y="16131"/>
                  </a:lnTo>
                  <a:lnTo>
                    <a:pt x="56686" y="16011"/>
                  </a:lnTo>
                  <a:lnTo>
                    <a:pt x="56726" y="15912"/>
                  </a:lnTo>
                  <a:lnTo>
                    <a:pt x="56746" y="15793"/>
                  </a:lnTo>
                  <a:lnTo>
                    <a:pt x="56766" y="15694"/>
                  </a:lnTo>
                  <a:lnTo>
                    <a:pt x="56547" y="15793"/>
                  </a:lnTo>
                  <a:lnTo>
                    <a:pt x="56448" y="15833"/>
                  </a:lnTo>
                  <a:lnTo>
                    <a:pt x="56329" y="15833"/>
                  </a:lnTo>
                  <a:lnTo>
                    <a:pt x="56210" y="15813"/>
                  </a:lnTo>
                  <a:lnTo>
                    <a:pt x="56111" y="15773"/>
                  </a:lnTo>
                  <a:lnTo>
                    <a:pt x="56012" y="15694"/>
                  </a:lnTo>
                  <a:lnTo>
                    <a:pt x="55932" y="15595"/>
                  </a:lnTo>
                  <a:lnTo>
                    <a:pt x="55873" y="15496"/>
                  </a:lnTo>
                  <a:lnTo>
                    <a:pt x="55813" y="15396"/>
                  </a:lnTo>
                  <a:lnTo>
                    <a:pt x="55773" y="15297"/>
                  </a:lnTo>
                  <a:lnTo>
                    <a:pt x="55773" y="15178"/>
                  </a:lnTo>
                  <a:lnTo>
                    <a:pt x="55773" y="15079"/>
                  </a:lnTo>
                  <a:lnTo>
                    <a:pt x="55813" y="14960"/>
                  </a:lnTo>
                  <a:lnTo>
                    <a:pt x="55873" y="14861"/>
                  </a:lnTo>
                  <a:lnTo>
                    <a:pt x="55952" y="14762"/>
                  </a:lnTo>
                  <a:lnTo>
                    <a:pt x="56031" y="14702"/>
                  </a:lnTo>
                  <a:lnTo>
                    <a:pt x="56131" y="14642"/>
                  </a:lnTo>
                  <a:lnTo>
                    <a:pt x="56230" y="14603"/>
                  </a:lnTo>
                  <a:lnTo>
                    <a:pt x="56329" y="14583"/>
                  </a:lnTo>
                  <a:lnTo>
                    <a:pt x="56428" y="14603"/>
                  </a:lnTo>
                  <a:lnTo>
                    <a:pt x="56527" y="14623"/>
                  </a:lnTo>
                  <a:lnTo>
                    <a:pt x="56607" y="14662"/>
                  </a:lnTo>
                  <a:lnTo>
                    <a:pt x="56706" y="14722"/>
                  </a:lnTo>
                  <a:lnTo>
                    <a:pt x="56785" y="14801"/>
                  </a:lnTo>
                  <a:lnTo>
                    <a:pt x="56865" y="14881"/>
                  </a:lnTo>
                  <a:lnTo>
                    <a:pt x="56924" y="14960"/>
                  </a:lnTo>
                  <a:lnTo>
                    <a:pt x="56964" y="15059"/>
                  </a:lnTo>
                  <a:lnTo>
                    <a:pt x="56964" y="15178"/>
                  </a:lnTo>
                  <a:lnTo>
                    <a:pt x="56944" y="15297"/>
                  </a:lnTo>
                  <a:lnTo>
                    <a:pt x="56924" y="15416"/>
                  </a:lnTo>
                  <a:lnTo>
                    <a:pt x="56924" y="15535"/>
                  </a:lnTo>
                  <a:lnTo>
                    <a:pt x="57103" y="15456"/>
                  </a:lnTo>
                  <a:lnTo>
                    <a:pt x="57262" y="15396"/>
                  </a:lnTo>
                  <a:lnTo>
                    <a:pt x="57361" y="15377"/>
                  </a:lnTo>
                  <a:lnTo>
                    <a:pt x="57440" y="15377"/>
                  </a:lnTo>
                  <a:lnTo>
                    <a:pt x="57539" y="15396"/>
                  </a:lnTo>
                  <a:lnTo>
                    <a:pt x="57619" y="15436"/>
                  </a:lnTo>
                  <a:lnTo>
                    <a:pt x="57619" y="15357"/>
                  </a:lnTo>
                  <a:lnTo>
                    <a:pt x="57599" y="15277"/>
                  </a:lnTo>
                  <a:lnTo>
                    <a:pt x="57519" y="15138"/>
                  </a:lnTo>
                  <a:lnTo>
                    <a:pt x="57480" y="15019"/>
                  </a:lnTo>
                  <a:lnTo>
                    <a:pt x="57500" y="14900"/>
                  </a:lnTo>
                  <a:lnTo>
                    <a:pt x="57539" y="14682"/>
                  </a:lnTo>
                  <a:lnTo>
                    <a:pt x="57460" y="14722"/>
                  </a:lnTo>
                  <a:lnTo>
                    <a:pt x="57341" y="14742"/>
                  </a:lnTo>
                  <a:lnTo>
                    <a:pt x="57242" y="14762"/>
                  </a:lnTo>
                  <a:lnTo>
                    <a:pt x="57123" y="14762"/>
                  </a:lnTo>
                  <a:lnTo>
                    <a:pt x="57004" y="14742"/>
                  </a:lnTo>
                  <a:lnTo>
                    <a:pt x="56904" y="14722"/>
                  </a:lnTo>
                  <a:lnTo>
                    <a:pt x="56805" y="14662"/>
                  </a:lnTo>
                  <a:lnTo>
                    <a:pt x="56726" y="14603"/>
                  </a:lnTo>
                  <a:lnTo>
                    <a:pt x="56666" y="14523"/>
                  </a:lnTo>
                  <a:lnTo>
                    <a:pt x="56627" y="14444"/>
                  </a:lnTo>
                  <a:lnTo>
                    <a:pt x="56607" y="14325"/>
                  </a:lnTo>
                  <a:lnTo>
                    <a:pt x="56587" y="14226"/>
                  </a:lnTo>
                  <a:lnTo>
                    <a:pt x="56587" y="14107"/>
                  </a:lnTo>
                  <a:lnTo>
                    <a:pt x="56607" y="13988"/>
                  </a:lnTo>
                  <a:lnTo>
                    <a:pt x="56627" y="13889"/>
                  </a:lnTo>
                  <a:lnTo>
                    <a:pt x="56686" y="13809"/>
                  </a:lnTo>
                  <a:lnTo>
                    <a:pt x="56746" y="13730"/>
                  </a:lnTo>
                  <a:lnTo>
                    <a:pt x="56825" y="13670"/>
                  </a:lnTo>
                  <a:lnTo>
                    <a:pt x="56924" y="13631"/>
                  </a:lnTo>
                  <a:lnTo>
                    <a:pt x="57043" y="13611"/>
                  </a:lnTo>
                  <a:lnTo>
                    <a:pt x="57162" y="13591"/>
                  </a:lnTo>
                  <a:lnTo>
                    <a:pt x="57262" y="13591"/>
                  </a:lnTo>
                  <a:lnTo>
                    <a:pt x="57361" y="13611"/>
                  </a:lnTo>
                  <a:lnTo>
                    <a:pt x="57460" y="13650"/>
                  </a:lnTo>
                  <a:lnTo>
                    <a:pt x="57559" y="13730"/>
                  </a:lnTo>
                  <a:lnTo>
                    <a:pt x="57639" y="13809"/>
                  </a:lnTo>
                  <a:lnTo>
                    <a:pt x="57678" y="13889"/>
                  </a:lnTo>
                  <a:lnTo>
                    <a:pt x="57718" y="13988"/>
                  </a:lnTo>
                  <a:lnTo>
                    <a:pt x="57718" y="14206"/>
                  </a:lnTo>
                  <a:lnTo>
                    <a:pt x="57718" y="14424"/>
                  </a:lnTo>
                  <a:lnTo>
                    <a:pt x="57916" y="14345"/>
                  </a:lnTo>
                  <a:lnTo>
                    <a:pt x="58095" y="14305"/>
                  </a:lnTo>
                  <a:lnTo>
                    <a:pt x="58273" y="14285"/>
                  </a:lnTo>
                  <a:lnTo>
                    <a:pt x="58373" y="14305"/>
                  </a:lnTo>
                  <a:lnTo>
                    <a:pt x="58492" y="14325"/>
                  </a:lnTo>
                  <a:lnTo>
                    <a:pt x="58432" y="14186"/>
                  </a:lnTo>
                  <a:lnTo>
                    <a:pt x="58392" y="14047"/>
                  </a:lnTo>
                  <a:lnTo>
                    <a:pt x="58373" y="13968"/>
                  </a:lnTo>
                  <a:lnTo>
                    <a:pt x="58392" y="13908"/>
                  </a:lnTo>
                  <a:lnTo>
                    <a:pt x="58432" y="13769"/>
                  </a:lnTo>
                  <a:lnTo>
                    <a:pt x="58472" y="13631"/>
                  </a:lnTo>
                  <a:lnTo>
                    <a:pt x="58512" y="13531"/>
                  </a:lnTo>
                  <a:lnTo>
                    <a:pt x="58591" y="13452"/>
                  </a:lnTo>
                  <a:lnTo>
                    <a:pt x="58690" y="13373"/>
                  </a:lnTo>
                  <a:lnTo>
                    <a:pt x="58908" y="13273"/>
                  </a:lnTo>
                  <a:lnTo>
                    <a:pt x="59027" y="13234"/>
                  </a:lnTo>
                  <a:lnTo>
                    <a:pt x="59127" y="13254"/>
                  </a:lnTo>
                  <a:lnTo>
                    <a:pt x="59206" y="13293"/>
                  </a:lnTo>
                  <a:lnTo>
                    <a:pt x="59246" y="13313"/>
                  </a:lnTo>
                  <a:lnTo>
                    <a:pt x="59265" y="13293"/>
                  </a:lnTo>
                  <a:lnTo>
                    <a:pt x="59285" y="13273"/>
                  </a:lnTo>
                  <a:lnTo>
                    <a:pt x="59265" y="13234"/>
                  </a:lnTo>
                  <a:lnTo>
                    <a:pt x="59246" y="13214"/>
                  </a:lnTo>
                  <a:lnTo>
                    <a:pt x="59226" y="13016"/>
                  </a:lnTo>
                  <a:lnTo>
                    <a:pt x="59206" y="12817"/>
                  </a:lnTo>
                  <a:lnTo>
                    <a:pt x="59226" y="12678"/>
                  </a:lnTo>
                  <a:lnTo>
                    <a:pt x="59285" y="12559"/>
                  </a:lnTo>
                  <a:lnTo>
                    <a:pt x="59385" y="12440"/>
                  </a:lnTo>
                  <a:lnTo>
                    <a:pt x="59504" y="12361"/>
                  </a:lnTo>
                  <a:lnTo>
                    <a:pt x="59642" y="12301"/>
                  </a:lnTo>
                  <a:lnTo>
                    <a:pt x="59781" y="12262"/>
                  </a:lnTo>
                  <a:lnTo>
                    <a:pt x="59920" y="12262"/>
                  </a:lnTo>
                  <a:lnTo>
                    <a:pt x="60079" y="12281"/>
                  </a:lnTo>
                  <a:lnTo>
                    <a:pt x="60178" y="12321"/>
                  </a:lnTo>
                  <a:lnTo>
                    <a:pt x="60277" y="12400"/>
                  </a:lnTo>
                  <a:lnTo>
                    <a:pt x="60357" y="12480"/>
                  </a:lnTo>
                  <a:lnTo>
                    <a:pt x="60436" y="12579"/>
                  </a:lnTo>
                  <a:lnTo>
                    <a:pt x="60476" y="12639"/>
                  </a:lnTo>
                  <a:lnTo>
                    <a:pt x="60496" y="12718"/>
                  </a:lnTo>
                  <a:lnTo>
                    <a:pt x="60515" y="12857"/>
                  </a:lnTo>
                  <a:lnTo>
                    <a:pt x="60496" y="13174"/>
                  </a:lnTo>
                  <a:lnTo>
                    <a:pt x="60635" y="13075"/>
                  </a:lnTo>
                  <a:lnTo>
                    <a:pt x="60793" y="13016"/>
                  </a:lnTo>
                  <a:lnTo>
                    <a:pt x="60952" y="12996"/>
                  </a:lnTo>
                  <a:lnTo>
                    <a:pt x="61131" y="12996"/>
                  </a:lnTo>
                  <a:lnTo>
                    <a:pt x="61071" y="12837"/>
                  </a:lnTo>
                  <a:lnTo>
                    <a:pt x="61051" y="12678"/>
                  </a:lnTo>
                  <a:lnTo>
                    <a:pt x="61071" y="12520"/>
                  </a:lnTo>
                  <a:lnTo>
                    <a:pt x="61111" y="12361"/>
                  </a:lnTo>
                  <a:lnTo>
                    <a:pt x="60912" y="12400"/>
                  </a:lnTo>
                  <a:lnTo>
                    <a:pt x="60734" y="12420"/>
                  </a:lnTo>
                  <a:lnTo>
                    <a:pt x="60635" y="12420"/>
                  </a:lnTo>
                  <a:lnTo>
                    <a:pt x="60535" y="12400"/>
                  </a:lnTo>
                  <a:lnTo>
                    <a:pt x="60456" y="12381"/>
                  </a:lnTo>
                  <a:lnTo>
                    <a:pt x="60357" y="12321"/>
                  </a:lnTo>
                  <a:lnTo>
                    <a:pt x="60258" y="12222"/>
                  </a:lnTo>
                  <a:lnTo>
                    <a:pt x="60158" y="12083"/>
                  </a:lnTo>
                  <a:lnTo>
                    <a:pt x="60099" y="11944"/>
                  </a:lnTo>
                  <a:lnTo>
                    <a:pt x="60099" y="11785"/>
                  </a:lnTo>
                  <a:lnTo>
                    <a:pt x="60119" y="11627"/>
                  </a:lnTo>
                  <a:lnTo>
                    <a:pt x="60178" y="11488"/>
                  </a:lnTo>
                  <a:lnTo>
                    <a:pt x="60277" y="11349"/>
                  </a:lnTo>
                  <a:lnTo>
                    <a:pt x="60416" y="11250"/>
                  </a:lnTo>
                  <a:lnTo>
                    <a:pt x="60496" y="11210"/>
                  </a:lnTo>
                  <a:lnTo>
                    <a:pt x="60575" y="11170"/>
                  </a:lnTo>
                  <a:lnTo>
                    <a:pt x="60674" y="11150"/>
                  </a:lnTo>
                  <a:lnTo>
                    <a:pt x="60754" y="11150"/>
                  </a:lnTo>
                  <a:lnTo>
                    <a:pt x="60853" y="11170"/>
                  </a:lnTo>
                  <a:lnTo>
                    <a:pt x="60952" y="11210"/>
                  </a:lnTo>
                  <a:lnTo>
                    <a:pt x="61031" y="11230"/>
                  </a:lnTo>
                  <a:lnTo>
                    <a:pt x="61131" y="11250"/>
                  </a:lnTo>
                  <a:lnTo>
                    <a:pt x="61111" y="11190"/>
                  </a:lnTo>
                  <a:lnTo>
                    <a:pt x="61071" y="11131"/>
                  </a:lnTo>
                  <a:lnTo>
                    <a:pt x="61011" y="11091"/>
                  </a:lnTo>
                  <a:lnTo>
                    <a:pt x="60972" y="11051"/>
                  </a:lnTo>
                  <a:lnTo>
                    <a:pt x="60972" y="11012"/>
                  </a:lnTo>
                  <a:lnTo>
                    <a:pt x="60972" y="10972"/>
                  </a:lnTo>
                  <a:lnTo>
                    <a:pt x="60972" y="10912"/>
                  </a:lnTo>
                  <a:lnTo>
                    <a:pt x="60952" y="10873"/>
                  </a:lnTo>
                  <a:lnTo>
                    <a:pt x="60932" y="10833"/>
                  </a:lnTo>
                  <a:lnTo>
                    <a:pt x="60892" y="10813"/>
                  </a:lnTo>
                  <a:lnTo>
                    <a:pt x="60892" y="10754"/>
                  </a:lnTo>
                  <a:lnTo>
                    <a:pt x="60912" y="10674"/>
                  </a:lnTo>
                  <a:lnTo>
                    <a:pt x="60932" y="10595"/>
                  </a:lnTo>
                  <a:lnTo>
                    <a:pt x="61011" y="10436"/>
                  </a:lnTo>
                  <a:lnTo>
                    <a:pt x="61150" y="10317"/>
                  </a:lnTo>
                  <a:lnTo>
                    <a:pt x="61269" y="10218"/>
                  </a:lnTo>
                  <a:lnTo>
                    <a:pt x="61369" y="10178"/>
                  </a:lnTo>
                  <a:lnTo>
                    <a:pt x="61468" y="10158"/>
                  </a:lnTo>
                  <a:lnTo>
                    <a:pt x="61567" y="10158"/>
                  </a:lnTo>
                  <a:lnTo>
                    <a:pt x="61686" y="10178"/>
                  </a:lnTo>
                  <a:lnTo>
                    <a:pt x="61785" y="10218"/>
                  </a:lnTo>
                  <a:lnTo>
                    <a:pt x="61865" y="10258"/>
                  </a:lnTo>
                  <a:lnTo>
                    <a:pt x="61944" y="10337"/>
                  </a:lnTo>
                  <a:lnTo>
                    <a:pt x="62023" y="10416"/>
                  </a:lnTo>
                  <a:lnTo>
                    <a:pt x="62103" y="10555"/>
                  </a:lnTo>
                  <a:lnTo>
                    <a:pt x="62123" y="10654"/>
                  </a:lnTo>
                  <a:lnTo>
                    <a:pt x="62142" y="10734"/>
                  </a:lnTo>
                  <a:lnTo>
                    <a:pt x="62142" y="10813"/>
                  </a:lnTo>
                  <a:lnTo>
                    <a:pt x="62103" y="10912"/>
                  </a:lnTo>
                  <a:lnTo>
                    <a:pt x="62083" y="10992"/>
                  </a:lnTo>
                  <a:lnTo>
                    <a:pt x="62083" y="11091"/>
                  </a:lnTo>
                  <a:lnTo>
                    <a:pt x="62281" y="10972"/>
                  </a:lnTo>
                  <a:lnTo>
                    <a:pt x="62400" y="10932"/>
                  </a:lnTo>
                  <a:lnTo>
                    <a:pt x="62500" y="10893"/>
                  </a:lnTo>
                  <a:lnTo>
                    <a:pt x="62599" y="10853"/>
                  </a:lnTo>
                  <a:lnTo>
                    <a:pt x="62817" y="10853"/>
                  </a:lnTo>
                  <a:lnTo>
                    <a:pt x="62817" y="10774"/>
                  </a:lnTo>
                  <a:lnTo>
                    <a:pt x="62817" y="10654"/>
                  </a:lnTo>
                  <a:lnTo>
                    <a:pt x="62797" y="10516"/>
                  </a:lnTo>
                  <a:lnTo>
                    <a:pt x="62797" y="10397"/>
                  </a:lnTo>
                  <a:lnTo>
                    <a:pt x="62797" y="10337"/>
                  </a:lnTo>
                  <a:lnTo>
                    <a:pt x="62837" y="10258"/>
                  </a:lnTo>
                  <a:lnTo>
                    <a:pt x="62877" y="10158"/>
                  </a:lnTo>
                  <a:lnTo>
                    <a:pt x="62956" y="10079"/>
                  </a:lnTo>
                  <a:lnTo>
                    <a:pt x="63035" y="10000"/>
                  </a:lnTo>
                  <a:lnTo>
                    <a:pt x="63115" y="9940"/>
                  </a:lnTo>
                  <a:lnTo>
                    <a:pt x="63194" y="9901"/>
                  </a:lnTo>
                  <a:lnTo>
                    <a:pt x="63293" y="9881"/>
                  </a:lnTo>
                  <a:lnTo>
                    <a:pt x="63591" y="9881"/>
                  </a:lnTo>
                  <a:lnTo>
                    <a:pt x="63690" y="9901"/>
                  </a:lnTo>
                  <a:lnTo>
                    <a:pt x="63769" y="9940"/>
                  </a:lnTo>
                  <a:lnTo>
                    <a:pt x="63829" y="10000"/>
                  </a:lnTo>
                  <a:lnTo>
                    <a:pt x="63908" y="10079"/>
                  </a:lnTo>
                  <a:lnTo>
                    <a:pt x="63968" y="10158"/>
                  </a:lnTo>
                  <a:lnTo>
                    <a:pt x="64007" y="10238"/>
                  </a:lnTo>
                  <a:lnTo>
                    <a:pt x="64027" y="10317"/>
                  </a:lnTo>
                  <a:lnTo>
                    <a:pt x="64067" y="10496"/>
                  </a:lnTo>
                  <a:lnTo>
                    <a:pt x="64067" y="10694"/>
                  </a:lnTo>
                  <a:lnTo>
                    <a:pt x="64384" y="10635"/>
                  </a:lnTo>
                  <a:lnTo>
                    <a:pt x="64702" y="10615"/>
                  </a:lnTo>
                  <a:lnTo>
                    <a:pt x="64642" y="10397"/>
                  </a:lnTo>
                  <a:lnTo>
                    <a:pt x="64623" y="10297"/>
                  </a:lnTo>
                  <a:lnTo>
                    <a:pt x="64642" y="10178"/>
                  </a:lnTo>
                  <a:lnTo>
                    <a:pt x="64662" y="10079"/>
                  </a:lnTo>
                  <a:lnTo>
                    <a:pt x="64722" y="9960"/>
                  </a:lnTo>
                  <a:lnTo>
                    <a:pt x="64761" y="9861"/>
                  </a:lnTo>
                  <a:lnTo>
                    <a:pt x="64841" y="9781"/>
                  </a:lnTo>
                  <a:lnTo>
                    <a:pt x="64920" y="9722"/>
                  </a:lnTo>
                  <a:lnTo>
                    <a:pt x="65000" y="9682"/>
                  </a:lnTo>
                  <a:lnTo>
                    <a:pt x="65178" y="9623"/>
                  </a:lnTo>
                  <a:lnTo>
                    <a:pt x="65297" y="9583"/>
                  </a:lnTo>
                  <a:lnTo>
                    <a:pt x="65377" y="9583"/>
                  </a:lnTo>
                  <a:lnTo>
                    <a:pt x="65575" y="9623"/>
                  </a:lnTo>
                  <a:lnTo>
                    <a:pt x="65515" y="9464"/>
                  </a:lnTo>
                  <a:lnTo>
                    <a:pt x="65515" y="9285"/>
                  </a:lnTo>
                  <a:lnTo>
                    <a:pt x="65515" y="9127"/>
                  </a:lnTo>
                  <a:lnTo>
                    <a:pt x="65575" y="8968"/>
                  </a:lnTo>
                  <a:lnTo>
                    <a:pt x="65654" y="8829"/>
                  </a:lnTo>
                  <a:lnTo>
                    <a:pt x="65694" y="8770"/>
                  </a:lnTo>
                  <a:lnTo>
                    <a:pt x="65753" y="8710"/>
                  </a:lnTo>
                  <a:lnTo>
                    <a:pt x="65833" y="8670"/>
                  </a:lnTo>
                  <a:lnTo>
                    <a:pt x="65912" y="8651"/>
                  </a:lnTo>
                  <a:lnTo>
                    <a:pt x="65992" y="8631"/>
                  </a:lnTo>
                  <a:lnTo>
                    <a:pt x="66091" y="8611"/>
                  </a:lnTo>
                  <a:lnTo>
                    <a:pt x="66250" y="8631"/>
                  </a:lnTo>
                  <a:lnTo>
                    <a:pt x="66388" y="8670"/>
                  </a:lnTo>
                  <a:lnTo>
                    <a:pt x="66507" y="8730"/>
                  </a:lnTo>
                  <a:lnTo>
                    <a:pt x="66626" y="8829"/>
                  </a:lnTo>
                  <a:lnTo>
                    <a:pt x="66666" y="8908"/>
                  </a:lnTo>
                  <a:lnTo>
                    <a:pt x="66706" y="8988"/>
                  </a:lnTo>
                  <a:lnTo>
                    <a:pt x="66765" y="9147"/>
                  </a:lnTo>
                  <a:lnTo>
                    <a:pt x="66765" y="9325"/>
                  </a:lnTo>
                  <a:lnTo>
                    <a:pt x="66765" y="9504"/>
                  </a:lnTo>
                  <a:lnTo>
                    <a:pt x="66904" y="9405"/>
                  </a:lnTo>
                  <a:lnTo>
                    <a:pt x="66984" y="9365"/>
                  </a:lnTo>
                  <a:lnTo>
                    <a:pt x="67063" y="9345"/>
                  </a:lnTo>
                  <a:lnTo>
                    <a:pt x="67142" y="9325"/>
                  </a:lnTo>
                  <a:lnTo>
                    <a:pt x="67242" y="9325"/>
                  </a:lnTo>
                  <a:lnTo>
                    <a:pt x="67400" y="9345"/>
                  </a:lnTo>
                  <a:lnTo>
                    <a:pt x="67400" y="9067"/>
                  </a:lnTo>
                  <a:lnTo>
                    <a:pt x="67400" y="8948"/>
                  </a:lnTo>
                  <a:lnTo>
                    <a:pt x="67420" y="8829"/>
                  </a:lnTo>
                  <a:lnTo>
                    <a:pt x="67460" y="8710"/>
                  </a:lnTo>
                  <a:lnTo>
                    <a:pt x="67519" y="8611"/>
                  </a:lnTo>
                  <a:lnTo>
                    <a:pt x="67599" y="8532"/>
                  </a:lnTo>
                  <a:lnTo>
                    <a:pt x="67738" y="8452"/>
                  </a:lnTo>
                  <a:lnTo>
                    <a:pt x="67896" y="8393"/>
                  </a:lnTo>
                  <a:lnTo>
                    <a:pt x="68075" y="8373"/>
                  </a:lnTo>
                  <a:lnTo>
                    <a:pt x="68174" y="8373"/>
                  </a:lnTo>
                  <a:lnTo>
                    <a:pt x="68253" y="8393"/>
                  </a:lnTo>
                  <a:lnTo>
                    <a:pt x="68333" y="8412"/>
                  </a:lnTo>
                  <a:lnTo>
                    <a:pt x="68412" y="8472"/>
                  </a:lnTo>
                  <a:lnTo>
                    <a:pt x="68551" y="8631"/>
                  </a:lnTo>
                  <a:lnTo>
                    <a:pt x="68611" y="8710"/>
                  </a:lnTo>
                  <a:lnTo>
                    <a:pt x="68650" y="8789"/>
                  </a:lnTo>
                  <a:lnTo>
                    <a:pt x="68670" y="8889"/>
                  </a:lnTo>
                  <a:lnTo>
                    <a:pt x="68670" y="8988"/>
                  </a:lnTo>
                  <a:lnTo>
                    <a:pt x="68670" y="9087"/>
                  </a:lnTo>
                  <a:lnTo>
                    <a:pt x="68650" y="9206"/>
                  </a:lnTo>
                  <a:lnTo>
                    <a:pt x="68809" y="9147"/>
                  </a:lnTo>
                  <a:lnTo>
                    <a:pt x="68968" y="9127"/>
                  </a:lnTo>
                  <a:lnTo>
                    <a:pt x="69126" y="9107"/>
                  </a:lnTo>
                  <a:lnTo>
                    <a:pt x="69305" y="9107"/>
                  </a:lnTo>
                  <a:lnTo>
                    <a:pt x="69325" y="8690"/>
                  </a:lnTo>
                  <a:lnTo>
                    <a:pt x="69345" y="8512"/>
                  </a:lnTo>
                  <a:lnTo>
                    <a:pt x="69384" y="8313"/>
                  </a:lnTo>
                  <a:lnTo>
                    <a:pt x="69305" y="8333"/>
                  </a:lnTo>
                  <a:lnTo>
                    <a:pt x="69246" y="8373"/>
                  </a:lnTo>
                  <a:lnTo>
                    <a:pt x="69166" y="8432"/>
                  </a:lnTo>
                  <a:lnTo>
                    <a:pt x="69107" y="8472"/>
                  </a:lnTo>
                  <a:lnTo>
                    <a:pt x="69047" y="8472"/>
                  </a:lnTo>
                  <a:lnTo>
                    <a:pt x="69027" y="8492"/>
                  </a:lnTo>
                  <a:lnTo>
                    <a:pt x="69007" y="8512"/>
                  </a:lnTo>
                  <a:lnTo>
                    <a:pt x="68948" y="8532"/>
                  </a:lnTo>
                  <a:lnTo>
                    <a:pt x="68888" y="8551"/>
                  </a:lnTo>
                  <a:lnTo>
                    <a:pt x="68849" y="8532"/>
                  </a:lnTo>
                  <a:lnTo>
                    <a:pt x="68789" y="8512"/>
                  </a:lnTo>
                  <a:lnTo>
                    <a:pt x="68690" y="8472"/>
                  </a:lnTo>
                  <a:lnTo>
                    <a:pt x="68591" y="8393"/>
                  </a:lnTo>
                  <a:lnTo>
                    <a:pt x="68492" y="8313"/>
                  </a:lnTo>
                  <a:lnTo>
                    <a:pt x="68412" y="8234"/>
                  </a:lnTo>
                  <a:lnTo>
                    <a:pt x="68353" y="8135"/>
                  </a:lnTo>
                  <a:lnTo>
                    <a:pt x="68333" y="8016"/>
                  </a:lnTo>
                  <a:lnTo>
                    <a:pt x="68313" y="7916"/>
                  </a:lnTo>
                  <a:lnTo>
                    <a:pt x="68333" y="7778"/>
                  </a:lnTo>
                  <a:lnTo>
                    <a:pt x="68373" y="7659"/>
                  </a:lnTo>
                  <a:lnTo>
                    <a:pt x="68412" y="7559"/>
                  </a:lnTo>
                  <a:lnTo>
                    <a:pt x="68492" y="7480"/>
                  </a:lnTo>
                  <a:lnTo>
                    <a:pt x="68571" y="7401"/>
                  </a:lnTo>
                  <a:lnTo>
                    <a:pt x="68670" y="7341"/>
                  </a:lnTo>
                  <a:lnTo>
                    <a:pt x="68769" y="7301"/>
                  </a:lnTo>
                  <a:lnTo>
                    <a:pt x="68888" y="7282"/>
                  </a:lnTo>
                  <a:lnTo>
                    <a:pt x="68988" y="7282"/>
                  </a:lnTo>
                  <a:lnTo>
                    <a:pt x="69107" y="7321"/>
                  </a:lnTo>
                  <a:lnTo>
                    <a:pt x="69206" y="7381"/>
                  </a:lnTo>
                  <a:lnTo>
                    <a:pt x="69305" y="7480"/>
                  </a:lnTo>
                  <a:lnTo>
                    <a:pt x="69404" y="7579"/>
                  </a:lnTo>
                  <a:lnTo>
                    <a:pt x="69464" y="7698"/>
                  </a:lnTo>
                  <a:lnTo>
                    <a:pt x="69484" y="7758"/>
                  </a:lnTo>
                  <a:lnTo>
                    <a:pt x="69503" y="7837"/>
                  </a:lnTo>
                  <a:lnTo>
                    <a:pt x="69503" y="7956"/>
                  </a:lnTo>
                  <a:lnTo>
                    <a:pt x="69464" y="8095"/>
                  </a:lnTo>
                  <a:lnTo>
                    <a:pt x="69464" y="8234"/>
                  </a:lnTo>
                  <a:lnTo>
                    <a:pt x="69702" y="8155"/>
                  </a:lnTo>
                  <a:lnTo>
                    <a:pt x="69940" y="8135"/>
                  </a:lnTo>
                  <a:lnTo>
                    <a:pt x="70178" y="8155"/>
                  </a:lnTo>
                  <a:lnTo>
                    <a:pt x="70317" y="8174"/>
                  </a:lnTo>
                  <a:lnTo>
                    <a:pt x="70416" y="8234"/>
                  </a:lnTo>
                  <a:lnTo>
                    <a:pt x="70476" y="8293"/>
                  </a:lnTo>
                  <a:lnTo>
                    <a:pt x="70515" y="8373"/>
                  </a:lnTo>
                  <a:lnTo>
                    <a:pt x="70555" y="8472"/>
                  </a:lnTo>
                  <a:lnTo>
                    <a:pt x="70575" y="8571"/>
                  </a:lnTo>
                  <a:lnTo>
                    <a:pt x="70575" y="8789"/>
                  </a:lnTo>
                  <a:lnTo>
                    <a:pt x="70555" y="8968"/>
                  </a:lnTo>
                  <a:lnTo>
                    <a:pt x="70714" y="8908"/>
                  </a:lnTo>
                  <a:lnTo>
                    <a:pt x="70872" y="8869"/>
                  </a:lnTo>
                  <a:lnTo>
                    <a:pt x="71210" y="8869"/>
                  </a:lnTo>
                  <a:lnTo>
                    <a:pt x="71210" y="8512"/>
                  </a:lnTo>
                  <a:lnTo>
                    <a:pt x="71230" y="8333"/>
                  </a:lnTo>
                  <a:lnTo>
                    <a:pt x="71249" y="8234"/>
                  </a:lnTo>
                  <a:lnTo>
                    <a:pt x="71309" y="8155"/>
                  </a:lnTo>
                  <a:lnTo>
                    <a:pt x="71368" y="8095"/>
                  </a:lnTo>
                  <a:lnTo>
                    <a:pt x="71428" y="8036"/>
                  </a:lnTo>
                  <a:lnTo>
                    <a:pt x="71507" y="7976"/>
                  </a:lnTo>
                  <a:lnTo>
                    <a:pt x="71567" y="7956"/>
                  </a:lnTo>
                  <a:lnTo>
                    <a:pt x="71745" y="7916"/>
                  </a:lnTo>
                  <a:lnTo>
                    <a:pt x="71924" y="7897"/>
                  </a:lnTo>
                  <a:lnTo>
                    <a:pt x="72063" y="7916"/>
                  </a:lnTo>
                  <a:lnTo>
                    <a:pt x="72162" y="7956"/>
                  </a:lnTo>
                  <a:lnTo>
                    <a:pt x="72261" y="8036"/>
                  </a:lnTo>
                  <a:lnTo>
                    <a:pt x="72361" y="8135"/>
                  </a:lnTo>
                  <a:lnTo>
                    <a:pt x="72440" y="8274"/>
                  </a:lnTo>
                  <a:lnTo>
                    <a:pt x="72480" y="8412"/>
                  </a:lnTo>
                  <a:lnTo>
                    <a:pt x="72480" y="8571"/>
                  </a:lnTo>
                  <a:lnTo>
                    <a:pt x="72480" y="8730"/>
                  </a:lnTo>
                  <a:lnTo>
                    <a:pt x="72658" y="8651"/>
                  </a:lnTo>
                  <a:lnTo>
                    <a:pt x="72817" y="8631"/>
                  </a:lnTo>
                  <a:lnTo>
                    <a:pt x="72995" y="8631"/>
                  </a:lnTo>
                  <a:lnTo>
                    <a:pt x="73174" y="8670"/>
                  </a:lnTo>
                  <a:lnTo>
                    <a:pt x="73174" y="8670"/>
                  </a:lnTo>
                  <a:lnTo>
                    <a:pt x="73134" y="8432"/>
                  </a:lnTo>
                  <a:lnTo>
                    <a:pt x="73134" y="8333"/>
                  </a:lnTo>
                  <a:lnTo>
                    <a:pt x="73134" y="8214"/>
                  </a:lnTo>
                  <a:lnTo>
                    <a:pt x="73134" y="8115"/>
                  </a:lnTo>
                  <a:lnTo>
                    <a:pt x="73174" y="8016"/>
                  </a:lnTo>
                  <a:lnTo>
                    <a:pt x="73234" y="7916"/>
                  </a:lnTo>
                  <a:lnTo>
                    <a:pt x="73333" y="7817"/>
                  </a:lnTo>
                  <a:lnTo>
                    <a:pt x="73432" y="7738"/>
                  </a:lnTo>
                  <a:lnTo>
                    <a:pt x="73531" y="7698"/>
                  </a:lnTo>
                  <a:lnTo>
                    <a:pt x="73630" y="7678"/>
                  </a:lnTo>
                  <a:lnTo>
                    <a:pt x="73730" y="7678"/>
                  </a:lnTo>
                  <a:lnTo>
                    <a:pt x="73928" y="7698"/>
                  </a:lnTo>
                  <a:lnTo>
                    <a:pt x="74146" y="7758"/>
                  </a:lnTo>
                  <a:lnTo>
                    <a:pt x="74146" y="7758"/>
                  </a:lnTo>
                  <a:lnTo>
                    <a:pt x="74067" y="7579"/>
                  </a:lnTo>
                  <a:lnTo>
                    <a:pt x="74007" y="7401"/>
                  </a:lnTo>
                  <a:lnTo>
                    <a:pt x="73988" y="7301"/>
                  </a:lnTo>
                  <a:lnTo>
                    <a:pt x="73988" y="7202"/>
                  </a:lnTo>
                  <a:lnTo>
                    <a:pt x="73988" y="7123"/>
                  </a:lnTo>
                  <a:lnTo>
                    <a:pt x="74027" y="7024"/>
                  </a:lnTo>
                  <a:lnTo>
                    <a:pt x="74067" y="6944"/>
                  </a:lnTo>
                  <a:lnTo>
                    <a:pt x="74126" y="6885"/>
                  </a:lnTo>
                  <a:lnTo>
                    <a:pt x="74186" y="6825"/>
                  </a:lnTo>
                  <a:lnTo>
                    <a:pt x="74245" y="6786"/>
                  </a:lnTo>
                  <a:lnTo>
                    <a:pt x="74404" y="6726"/>
                  </a:lnTo>
                  <a:lnTo>
                    <a:pt x="74563" y="6706"/>
                  </a:lnTo>
                  <a:close/>
                  <a:moveTo>
                    <a:pt x="78968" y="49423"/>
                  </a:moveTo>
                  <a:lnTo>
                    <a:pt x="79067" y="49463"/>
                  </a:lnTo>
                  <a:lnTo>
                    <a:pt x="79146" y="49503"/>
                  </a:lnTo>
                  <a:lnTo>
                    <a:pt x="79206" y="49562"/>
                  </a:lnTo>
                  <a:lnTo>
                    <a:pt x="79245" y="49642"/>
                  </a:lnTo>
                  <a:lnTo>
                    <a:pt x="79285" y="49721"/>
                  </a:lnTo>
                  <a:lnTo>
                    <a:pt x="79305" y="49840"/>
                  </a:lnTo>
                  <a:lnTo>
                    <a:pt x="79305" y="49939"/>
                  </a:lnTo>
                  <a:lnTo>
                    <a:pt x="79285" y="50038"/>
                  </a:lnTo>
                  <a:lnTo>
                    <a:pt x="79265" y="50138"/>
                  </a:lnTo>
                  <a:lnTo>
                    <a:pt x="79226" y="50197"/>
                  </a:lnTo>
                  <a:lnTo>
                    <a:pt x="79166" y="50276"/>
                  </a:lnTo>
                  <a:lnTo>
                    <a:pt x="79087" y="50316"/>
                  </a:lnTo>
                  <a:lnTo>
                    <a:pt x="79007" y="50356"/>
                  </a:lnTo>
                  <a:lnTo>
                    <a:pt x="78670" y="50356"/>
                  </a:lnTo>
                  <a:lnTo>
                    <a:pt x="78571" y="50316"/>
                  </a:lnTo>
                  <a:lnTo>
                    <a:pt x="78491" y="50276"/>
                  </a:lnTo>
                  <a:lnTo>
                    <a:pt x="78432" y="50197"/>
                  </a:lnTo>
                  <a:lnTo>
                    <a:pt x="78392" y="50118"/>
                  </a:lnTo>
                  <a:lnTo>
                    <a:pt x="78372" y="50019"/>
                  </a:lnTo>
                  <a:lnTo>
                    <a:pt x="78353" y="49899"/>
                  </a:lnTo>
                  <a:lnTo>
                    <a:pt x="78353" y="49800"/>
                  </a:lnTo>
                  <a:lnTo>
                    <a:pt x="78372" y="49701"/>
                  </a:lnTo>
                  <a:lnTo>
                    <a:pt x="78392" y="49622"/>
                  </a:lnTo>
                  <a:lnTo>
                    <a:pt x="78452" y="49562"/>
                  </a:lnTo>
                  <a:lnTo>
                    <a:pt x="78491" y="49503"/>
                  </a:lnTo>
                  <a:lnTo>
                    <a:pt x="78571" y="49463"/>
                  </a:lnTo>
                  <a:lnTo>
                    <a:pt x="78650" y="49423"/>
                  </a:lnTo>
                  <a:close/>
                  <a:moveTo>
                    <a:pt x="61547" y="49741"/>
                  </a:moveTo>
                  <a:lnTo>
                    <a:pt x="61646" y="49780"/>
                  </a:lnTo>
                  <a:lnTo>
                    <a:pt x="61726" y="49860"/>
                  </a:lnTo>
                  <a:lnTo>
                    <a:pt x="61805" y="49939"/>
                  </a:lnTo>
                  <a:lnTo>
                    <a:pt x="61845" y="50038"/>
                  </a:lnTo>
                  <a:lnTo>
                    <a:pt x="61845" y="50078"/>
                  </a:lnTo>
                  <a:lnTo>
                    <a:pt x="61825" y="50138"/>
                  </a:lnTo>
                  <a:lnTo>
                    <a:pt x="61746" y="50237"/>
                  </a:lnTo>
                  <a:lnTo>
                    <a:pt x="61646" y="50316"/>
                  </a:lnTo>
                  <a:lnTo>
                    <a:pt x="61547" y="50376"/>
                  </a:lnTo>
                  <a:lnTo>
                    <a:pt x="61508" y="50356"/>
                  </a:lnTo>
                  <a:lnTo>
                    <a:pt x="61448" y="50336"/>
                  </a:lnTo>
                  <a:lnTo>
                    <a:pt x="61349" y="50276"/>
                  </a:lnTo>
                  <a:lnTo>
                    <a:pt x="61269" y="50177"/>
                  </a:lnTo>
                  <a:lnTo>
                    <a:pt x="61210" y="50078"/>
                  </a:lnTo>
                  <a:lnTo>
                    <a:pt x="61210" y="50019"/>
                  </a:lnTo>
                  <a:lnTo>
                    <a:pt x="61230" y="49959"/>
                  </a:lnTo>
                  <a:lnTo>
                    <a:pt x="61269" y="49899"/>
                  </a:lnTo>
                  <a:lnTo>
                    <a:pt x="61309" y="49840"/>
                  </a:lnTo>
                  <a:lnTo>
                    <a:pt x="61369" y="49780"/>
                  </a:lnTo>
                  <a:lnTo>
                    <a:pt x="61428" y="49761"/>
                  </a:lnTo>
                  <a:lnTo>
                    <a:pt x="61488" y="49741"/>
                  </a:lnTo>
                  <a:close/>
                  <a:moveTo>
                    <a:pt x="70317" y="49423"/>
                  </a:moveTo>
                  <a:lnTo>
                    <a:pt x="70416" y="49463"/>
                  </a:lnTo>
                  <a:lnTo>
                    <a:pt x="70515" y="49503"/>
                  </a:lnTo>
                  <a:lnTo>
                    <a:pt x="70595" y="49562"/>
                  </a:lnTo>
                  <a:lnTo>
                    <a:pt x="70654" y="49642"/>
                  </a:lnTo>
                  <a:lnTo>
                    <a:pt x="70694" y="49741"/>
                  </a:lnTo>
                  <a:lnTo>
                    <a:pt x="70734" y="49860"/>
                  </a:lnTo>
                  <a:lnTo>
                    <a:pt x="70734" y="49979"/>
                  </a:lnTo>
                  <a:lnTo>
                    <a:pt x="70714" y="50098"/>
                  </a:lnTo>
                  <a:lnTo>
                    <a:pt x="70694" y="50197"/>
                  </a:lnTo>
                  <a:lnTo>
                    <a:pt x="70654" y="50296"/>
                  </a:lnTo>
                  <a:lnTo>
                    <a:pt x="70595" y="50376"/>
                  </a:lnTo>
                  <a:lnTo>
                    <a:pt x="70515" y="50435"/>
                  </a:lnTo>
                  <a:lnTo>
                    <a:pt x="70416" y="50475"/>
                  </a:lnTo>
                  <a:lnTo>
                    <a:pt x="70317" y="50515"/>
                  </a:lnTo>
                  <a:lnTo>
                    <a:pt x="70198" y="50534"/>
                  </a:lnTo>
                  <a:lnTo>
                    <a:pt x="70059" y="50515"/>
                  </a:lnTo>
                  <a:lnTo>
                    <a:pt x="69960" y="50495"/>
                  </a:lnTo>
                  <a:lnTo>
                    <a:pt x="69861" y="50435"/>
                  </a:lnTo>
                  <a:lnTo>
                    <a:pt x="69781" y="50376"/>
                  </a:lnTo>
                  <a:lnTo>
                    <a:pt x="69702" y="50296"/>
                  </a:lnTo>
                  <a:lnTo>
                    <a:pt x="69662" y="50197"/>
                  </a:lnTo>
                  <a:lnTo>
                    <a:pt x="69622" y="50078"/>
                  </a:lnTo>
                  <a:lnTo>
                    <a:pt x="69622" y="49959"/>
                  </a:lnTo>
                  <a:lnTo>
                    <a:pt x="69642" y="49840"/>
                  </a:lnTo>
                  <a:lnTo>
                    <a:pt x="69662" y="49721"/>
                  </a:lnTo>
                  <a:lnTo>
                    <a:pt x="69722" y="49642"/>
                  </a:lnTo>
                  <a:lnTo>
                    <a:pt x="69781" y="49562"/>
                  </a:lnTo>
                  <a:lnTo>
                    <a:pt x="69861" y="49503"/>
                  </a:lnTo>
                  <a:lnTo>
                    <a:pt x="69960" y="49443"/>
                  </a:lnTo>
                  <a:lnTo>
                    <a:pt x="70059" y="49423"/>
                  </a:lnTo>
                  <a:close/>
                  <a:moveTo>
                    <a:pt x="83749" y="50058"/>
                  </a:moveTo>
                  <a:lnTo>
                    <a:pt x="83829" y="50118"/>
                  </a:lnTo>
                  <a:lnTo>
                    <a:pt x="83888" y="50177"/>
                  </a:lnTo>
                  <a:lnTo>
                    <a:pt x="83908" y="50276"/>
                  </a:lnTo>
                  <a:lnTo>
                    <a:pt x="83908" y="50356"/>
                  </a:lnTo>
                  <a:lnTo>
                    <a:pt x="83868" y="50435"/>
                  </a:lnTo>
                  <a:lnTo>
                    <a:pt x="83809" y="50495"/>
                  </a:lnTo>
                  <a:lnTo>
                    <a:pt x="83690" y="50534"/>
                  </a:lnTo>
                  <a:lnTo>
                    <a:pt x="83591" y="50515"/>
                  </a:lnTo>
                  <a:lnTo>
                    <a:pt x="83511" y="50475"/>
                  </a:lnTo>
                  <a:lnTo>
                    <a:pt x="83452" y="50395"/>
                  </a:lnTo>
                  <a:lnTo>
                    <a:pt x="83432" y="50316"/>
                  </a:lnTo>
                  <a:lnTo>
                    <a:pt x="83432" y="50217"/>
                  </a:lnTo>
                  <a:lnTo>
                    <a:pt x="83472" y="50138"/>
                  </a:lnTo>
                  <a:lnTo>
                    <a:pt x="83531" y="50078"/>
                  </a:lnTo>
                  <a:lnTo>
                    <a:pt x="83630" y="50058"/>
                  </a:lnTo>
                  <a:close/>
                  <a:moveTo>
                    <a:pt x="76944" y="49582"/>
                  </a:moveTo>
                  <a:lnTo>
                    <a:pt x="77063" y="49602"/>
                  </a:lnTo>
                  <a:lnTo>
                    <a:pt x="77162" y="49642"/>
                  </a:lnTo>
                  <a:lnTo>
                    <a:pt x="77241" y="49701"/>
                  </a:lnTo>
                  <a:lnTo>
                    <a:pt x="77321" y="49780"/>
                  </a:lnTo>
                  <a:lnTo>
                    <a:pt x="77400" y="49860"/>
                  </a:lnTo>
                  <a:lnTo>
                    <a:pt x="77440" y="49959"/>
                  </a:lnTo>
                  <a:lnTo>
                    <a:pt x="77480" y="50058"/>
                  </a:lnTo>
                  <a:lnTo>
                    <a:pt x="77480" y="50177"/>
                  </a:lnTo>
                  <a:lnTo>
                    <a:pt x="77460" y="50257"/>
                  </a:lnTo>
                  <a:lnTo>
                    <a:pt x="77420" y="50356"/>
                  </a:lnTo>
                  <a:lnTo>
                    <a:pt x="77360" y="50455"/>
                  </a:lnTo>
                  <a:lnTo>
                    <a:pt x="77281" y="50534"/>
                  </a:lnTo>
                  <a:lnTo>
                    <a:pt x="77202" y="50594"/>
                  </a:lnTo>
                  <a:lnTo>
                    <a:pt x="77103" y="50634"/>
                  </a:lnTo>
                  <a:lnTo>
                    <a:pt x="77023" y="50673"/>
                  </a:lnTo>
                  <a:lnTo>
                    <a:pt x="76924" y="50693"/>
                  </a:lnTo>
                  <a:lnTo>
                    <a:pt x="76805" y="50673"/>
                  </a:lnTo>
                  <a:lnTo>
                    <a:pt x="76706" y="50634"/>
                  </a:lnTo>
                  <a:lnTo>
                    <a:pt x="76626" y="50574"/>
                  </a:lnTo>
                  <a:lnTo>
                    <a:pt x="76527" y="50495"/>
                  </a:lnTo>
                  <a:lnTo>
                    <a:pt x="76468" y="50415"/>
                  </a:lnTo>
                  <a:lnTo>
                    <a:pt x="76408" y="50316"/>
                  </a:lnTo>
                  <a:lnTo>
                    <a:pt x="76368" y="50217"/>
                  </a:lnTo>
                  <a:lnTo>
                    <a:pt x="76368" y="50118"/>
                  </a:lnTo>
                  <a:lnTo>
                    <a:pt x="76388" y="50019"/>
                  </a:lnTo>
                  <a:lnTo>
                    <a:pt x="76428" y="49899"/>
                  </a:lnTo>
                  <a:lnTo>
                    <a:pt x="76487" y="49820"/>
                  </a:lnTo>
                  <a:lnTo>
                    <a:pt x="76567" y="49741"/>
                  </a:lnTo>
                  <a:lnTo>
                    <a:pt x="76646" y="49661"/>
                  </a:lnTo>
                  <a:lnTo>
                    <a:pt x="76745" y="49602"/>
                  </a:lnTo>
                  <a:lnTo>
                    <a:pt x="76845" y="49582"/>
                  </a:lnTo>
                  <a:close/>
                  <a:moveTo>
                    <a:pt x="68293" y="49661"/>
                  </a:moveTo>
                  <a:lnTo>
                    <a:pt x="68333" y="49701"/>
                  </a:lnTo>
                  <a:lnTo>
                    <a:pt x="68373" y="49721"/>
                  </a:lnTo>
                  <a:lnTo>
                    <a:pt x="68472" y="49741"/>
                  </a:lnTo>
                  <a:lnTo>
                    <a:pt x="68571" y="49780"/>
                  </a:lnTo>
                  <a:lnTo>
                    <a:pt x="68650" y="49820"/>
                  </a:lnTo>
                  <a:lnTo>
                    <a:pt x="68710" y="49919"/>
                  </a:lnTo>
                  <a:lnTo>
                    <a:pt x="68730" y="50019"/>
                  </a:lnTo>
                  <a:lnTo>
                    <a:pt x="68769" y="50118"/>
                  </a:lnTo>
                  <a:lnTo>
                    <a:pt x="68809" y="50197"/>
                  </a:lnTo>
                  <a:lnTo>
                    <a:pt x="68789" y="50237"/>
                  </a:lnTo>
                  <a:lnTo>
                    <a:pt x="68769" y="50296"/>
                  </a:lnTo>
                  <a:lnTo>
                    <a:pt x="68710" y="50495"/>
                  </a:lnTo>
                  <a:lnTo>
                    <a:pt x="68670" y="50574"/>
                  </a:lnTo>
                  <a:lnTo>
                    <a:pt x="68630" y="50614"/>
                  </a:lnTo>
                  <a:lnTo>
                    <a:pt x="68571" y="50653"/>
                  </a:lnTo>
                  <a:lnTo>
                    <a:pt x="68492" y="50673"/>
                  </a:lnTo>
                  <a:lnTo>
                    <a:pt x="68392" y="50693"/>
                  </a:lnTo>
                  <a:lnTo>
                    <a:pt x="68313" y="50733"/>
                  </a:lnTo>
                  <a:lnTo>
                    <a:pt x="68293" y="50772"/>
                  </a:lnTo>
                  <a:lnTo>
                    <a:pt x="68253" y="50772"/>
                  </a:lnTo>
                  <a:lnTo>
                    <a:pt x="68234" y="50753"/>
                  </a:lnTo>
                  <a:lnTo>
                    <a:pt x="68134" y="50733"/>
                  </a:lnTo>
                  <a:lnTo>
                    <a:pt x="68035" y="50693"/>
                  </a:lnTo>
                  <a:lnTo>
                    <a:pt x="67936" y="50634"/>
                  </a:lnTo>
                  <a:lnTo>
                    <a:pt x="67876" y="50554"/>
                  </a:lnTo>
                  <a:lnTo>
                    <a:pt x="67777" y="50356"/>
                  </a:lnTo>
                  <a:lnTo>
                    <a:pt x="67738" y="50257"/>
                  </a:lnTo>
                  <a:lnTo>
                    <a:pt x="67738" y="50157"/>
                  </a:lnTo>
                  <a:lnTo>
                    <a:pt x="67777" y="49979"/>
                  </a:lnTo>
                  <a:lnTo>
                    <a:pt x="67817" y="49899"/>
                  </a:lnTo>
                  <a:lnTo>
                    <a:pt x="67876" y="49840"/>
                  </a:lnTo>
                  <a:lnTo>
                    <a:pt x="67936" y="49800"/>
                  </a:lnTo>
                  <a:lnTo>
                    <a:pt x="68015" y="49761"/>
                  </a:lnTo>
                  <a:lnTo>
                    <a:pt x="68154" y="49701"/>
                  </a:lnTo>
                  <a:lnTo>
                    <a:pt x="68293" y="49661"/>
                  </a:lnTo>
                  <a:close/>
                  <a:moveTo>
                    <a:pt x="81924" y="50217"/>
                  </a:moveTo>
                  <a:lnTo>
                    <a:pt x="81983" y="50237"/>
                  </a:lnTo>
                  <a:lnTo>
                    <a:pt x="82023" y="50276"/>
                  </a:lnTo>
                  <a:lnTo>
                    <a:pt x="82063" y="50316"/>
                  </a:lnTo>
                  <a:lnTo>
                    <a:pt x="82063" y="50376"/>
                  </a:lnTo>
                  <a:lnTo>
                    <a:pt x="82083" y="50554"/>
                  </a:lnTo>
                  <a:lnTo>
                    <a:pt x="82063" y="50693"/>
                  </a:lnTo>
                  <a:lnTo>
                    <a:pt x="82043" y="50753"/>
                  </a:lnTo>
                  <a:lnTo>
                    <a:pt x="82003" y="50792"/>
                  </a:lnTo>
                  <a:lnTo>
                    <a:pt x="81964" y="50812"/>
                  </a:lnTo>
                  <a:lnTo>
                    <a:pt x="81904" y="50832"/>
                  </a:lnTo>
                  <a:lnTo>
                    <a:pt x="81745" y="50852"/>
                  </a:lnTo>
                  <a:lnTo>
                    <a:pt x="81606" y="50832"/>
                  </a:lnTo>
                  <a:lnTo>
                    <a:pt x="81547" y="50812"/>
                  </a:lnTo>
                  <a:lnTo>
                    <a:pt x="81507" y="50772"/>
                  </a:lnTo>
                  <a:lnTo>
                    <a:pt x="81468" y="50733"/>
                  </a:lnTo>
                  <a:lnTo>
                    <a:pt x="81468" y="50673"/>
                  </a:lnTo>
                  <a:lnTo>
                    <a:pt x="81448" y="50515"/>
                  </a:lnTo>
                  <a:lnTo>
                    <a:pt x="81468" y="50356"/>
                  </a:lnTo>
                  <a:lnTo>
                    <a:pt x="81487" y="50316"/>
                  </a:lnTo>
                  <a:lnTo>
                    <a:pt x="81507" y="50276"/>
                  </a:lnTo>
                  <a:lnTo>
                    <a:pt x="81567" y="50237"/>
                  </a:lnTo>
                  <a:lnTo>
                    <a:pt x="81606" y="50217"/>
                  </a:lnTo>
                  <a:close/>
                  <a:moveTo>
                    <a:pt x="66369" y="49979"/>
                  </a:moveTo>
                  <a:lnTo>
                    <a:pt x="66448" y="49999"/>
                  </a:lnTo>
                  <a:lnTo>
                    <a:pt x="66527" y="50019"/>
                  </a:lnTo>
                  <a:lnTo>
                    <a:pt x="66607" y="50038"/>
                  </a:lnTo>
                  <a:lnTo>
                    <a:pt x="66686" y="50098"/>
                  </a:lnTo>
                  <a:lnTo>
                    <a:pt x="66746" y="50157"/>
                  </a:lnTo>
                  <a:lnTo>
                    <a:pt x="66805" y="50237"/>
                  </a:lnTo>
                  <a:lnTo>
                    <a:pt x="66825" y="50336"/>
                  </a:lnTo>
                  <a:lnTo>
                    <a:pt x="66845" y="50435"/>
                  </a:lnTo>
                  <a:lnTo>
                    <a:pt x="66825" y="50534"/>
                  </a:lnTo>
                  <a:lnTo>
                    <a:pt x="66805" y="50634"/>
                  </a:lnTo>
                  <a:lnTo>
                    <a:pt x="66765" y="50713"/>
                  </a:lnTo>
                  <a:lnTo>
                    <a:pt x="66706" y="50772"/>
                  </a:lnTo>
                  <a:lnTo>
                    <a:pt x="66626" y="50832"/>
                  </a:lnTo>
                  <a:lnTo>
                    <a:pt x="66547" y="50872"/>
                  </a:lnTo>
                  <a:lnTo>
                    <a:pt x="66468" y="50891"/>
                  </a:lnTo>
                  <a:lnTo>
                    <a:pt x="66369" y="50911"/>
                  </a:lnTo>
                  <a:lnTo>
                    <a:pt x="66289" y="50891"/>
                  </a:lnTo>
                  <a:lnTo>
                    <a:pt x="66210" y="50872"/>
                  </a:lnTo>
                  <a:lnTo>
                    <a:pt x="66130" y="50852"/>
                  </a:lnTo>
                  <a:lnTo>
                    <a:pt x="66051" y="50792"/>
                  </a:lnTo>
                  <a:lnTo>
                    <a:pt x="65992" y="50733"/>
                  </a:lnTo>
                  <a:lnTo>
                    <a:pt x="65932" y="50653"/>
                  </a:lnTo>
                  <a:lnTo>
                    <a:pt x="65912" y="50574"/>
                  </a:lnTo>
                  <a:lnTo>
                    <a:pt x="65892" y="50455"/>
                  </a:lnTo>
                  <a:lnTo>
                    <a:pt x="65912" y="50356"/>
                  </a:lnTo>
                  <a:lnTo>
                    <a:pt x="65932" y="50257"/>
                  </a:lnTo>
                  <a:lnTo>
                    <a:pt x="65972" y="50177"/>
                  </a:lnTo>
                  <a:lnTo>
                    <a:pt x="66031" y="50118"/>
                  </a:lnTo>
                  <a:lnTo>
                    <a:pt x="66111" y="50058"/>
                  </a:lnTo>
                  <a:lnTo>
                    <a:pt x="66190" y="50019"/>
                  </a:lnTo>
                  <a:lnTo>
                    <a:pt x="66269" y="49999"/>
                  </a:lnTo>
                  <a:lnTo>
                    <a:pt x="66369" y="49979"/>
                  </a:lnTo>
                  <a:close/>
                  <a:moveTo>
                    <a:pt x="75059" y="49820"/>
                  </a:moveTo>
                  <a:lnTo>
                    <a:pt x="75158" y="49840"/>
                  </a:lnTo>
                  <a:lnTo>
                    <a:pt x="75237" y="49880"/>
                  </a:lnTo>
                  <a:lnTo>
                    <a:pt x="75337" y="49919"/>
                  </a:lnTo>
                  <a:lnTo>
                    <a:pt x="75416" y="49999"/>
                  </a:lnTo>
                  <a:lnTo>
                    <a:pt x="75476" y="50078"/>
                  </a:lnTo>
                  <a:lnTo>
                    <a:pt x="75535" y="50177"/>
                  </a:lnTo>
                  <a:lnTo>
                    <a:pt x="75555" y="50276"/>
                  </a:lnTo>
                  <a:lnTo>
                    <a:pt x="75575" y="50376"/>
                  </a:lnTo>
                  <a:lnTo>
                    <a:pt x="75555" y="50475"/>
                  </a:lnTo>
                  <a:lnTo>
                    <a:pt x="75515" y="50574"/>
                  </a:lnTo>
                  <a:lnTo>
                    <a:pt x="75456" y="50673"/>
                  </a:lnTo>
                  <a:lnTo>
                    <a:pt x="75396" y="50753"/>
                  </a:lnTo>
                  <a:lnTo>
                    <a:pt x="75297" y="50832"/>
                  </a:lnTo>
                  <a:lnTo>
                    <a:pt x="75198" y="50891"/>
                  </a:lnTo>
                  <a:lnTo>
                    <a:pt x="75099" y="50911"/>
                  </a:lnTo>
                  <a:lnTo>
                    <a:pt x="74999" y="50931"/>
                  </a:lnTo>
                  <a:lnTo>
                    <a:pt x="74880" y="50911"/>
                  </a:lnTo>
                  <a:lnTo>
                    <a:pt x="74781" y="50852"/>
                  </a:lnTo>
                  <a:lnTo>
                    <a:pt x="74702" y="50792"/>
                  </a:lnTo>
                  <a:lnTo>
                    <a:pt x="74622" y="50733"/>
                  </a:lnTo>
                  <a:lnTo>
                    <a:pt x="74543" y="50634"/>
                  </a:lnTo>
                  <a:lnTo>
                    <a:pt x="74503" y="50534"/>
                  </a:lnTo>
                  <a:lnTo>
                    <a:pt x="74464" y="50435"/>
                  </a:lnTo>
                  <a:lnTo>
                    <a:pt x="74464" y="50336"/>
                  </a:lnTo>
                  <a:lnTo>
                    <a:pt x="74484" y="50237"/>
                  </a:lnTo>
                  <a:lnTo>
                    <a:pt x="74523" y="50138"/>
                  </a:lnTo>
                  <a:lnTo>
                    <a:pt x="74583" y="50038"/>
                  </a:lnTo>
                  <a:lnTo>
                    <a:pt x="74662" y="49959"/>
                  </a:lnTo>
                  <a:lnTo>
                    <a:pt x="74761" y="49899"/>
                  </a:lnTo>
                  <a:lnTo>
                    <a:pt x="74841" y="49840"/>
                  </a:lnTo>
                  <a:lnTo>
                    <a:pt x="74940" y="49820"/>
                  </a:lnTo>
                  <a:close/>
                  <a:moveTo>
                    <a:pt x="64603" y="50296"/>
                  </a:moveTo>
                  <a:lnTo>
                    <a:pt x="64662" y="50316"/>
                  </a:lnTo>
                  <a:lnTo>
                    <a:pt x="64742" y="50356"/>
                  </a:lnTo>
                  <a:lnTo>
                    <a:pt x="64801" y="50415"/>
                  </a:lnTo>
                  <a:lnTo>
                    <a:pt x="64861" y="50475"/>
                  </a:lnTo>
                  <a:lnTo>
                    <a:pt x="64900" y="50534"/>
                  </a:lnTo>
                  <a:lnTo>
                    <a:pt x="64920" y="50594"/>
                  </a:lnTo>
                  <a:lnTo>
                    <a:pt x="64940" y="50673"/>
                  </a:lnTo>
                  <a:lnTo>
                    <a:pt x="64940" y="50733"/>
                  </a:lnTo>
                  <a:lnTo>
                    <a:pt x="64900" y="50812"/>
                  </a:lnTo>
                  <a:lnTo>
                    <a:pt x="64861" y="50872"/>
                  </a:lnTo>
                  <a:lnTo>
                    <a:pt x="64821" y="50951"/>
                  </a:lnTo>
                  <a:lnTo>
                    <a:pt x="64761" y="50991"/>
                  </a:lnTo>
                  <a:lnTo>
                    <a:pt x="64702" y="51050"/>
                  </a:lnTo>
                  <a:lnTo>
                    <a:pt x="64623" y="51070"/>
                  </a:lnTo>
                  <a:lnTo>
                    <a:pt x="64563" y="51090"/>
                  </a:lnTo>
                  <a:lnTo>
                    <a:pt x="64484" y="51070"/>
                  </a:lnTo>
                  <a:lnTo>
                    <a:pt x="64424" y="51050"/>
                  </a:lnTo>
                  <a:lnTo>
                    <a:pt x="64345" y="51011"/>
                  </a:lnTo>
                  <a:lnTo>
                    <a:pt x="64285" y="50951"/>
                  </a:lnTo>
                  <a:lnTo>
                    <a:pt x="64226" y="50891"/>
                  </a:lnTo>
                  <a:lnTo>
                    <a:pt x="64186" y="50832"/>
                  </a:lnTo>
                  <a:lnTo>
                    <a:pt x="64166" y="50772"/>
                  </a:lnTo>
                  <a:lnTo>
                    <a:pt x="64146" y="50693"/>
                  </a:lnTo>
                  <a:lnTo>
                    <a:pt x="64146" y="50634"/>
                  </a:lnTo>
                  <a:lnTo>
                    <a:pt x="64186" y="50554"/>
                  </a:lnTo>
                  <a:lnTo>
                    <a:pt x="64226" y="50495"/>
                  </a:lnTo>
                  <a:lnTo>
                    <a:pt x="64265" y="50415"/>
                  </a:lnTo>
                  <a:lnTo>
                    <a:pt x="64325" y="50376"/>
                  </a:lnTo>
                  <a:lnTo>
                    <a:pt x="64384" y="50336"/>
                  </a:lnTo>
                  <a:lnTo>
                    <a:pt x="64464" y="50296"/>
                  </a:lnTo>
                  <a:close/>
                  <a:moveTo>
                    <a:pt x="79940" y="50296"/>
                  </a:moveTo>
                  <a:lnTo>
                    <a:pt x="80039" y="50316"/>
                  </a:lnTo>
                  <a:lnTo>
                    <a:pt x="80099" y="50336"/>
                  </a:lnTo>
                  <a:lnTo>
                    <a:pt x="80158" y="50376"/>
                  </a:lnTo>
                  <a:lnTo>
                    <a:pt x="80198" y="50435"/>
                  </a:lnTo>
                  <a:lnTo>
                    <a:pt x="80237" y="50515"/>
                  </a:lnTo>
                  <a:lnTo>
                    <a:pt x="80257" y="50594"/>
                  </a:lnTo>
                  <a:lnTo>
                    <a:pt x="80257" y="50693"/>
                  </a:lnTo>
                  <a:lnTo>
                    <a:pt x="80257" y="50792"/>
                  </a:lnTo>
                  <a:lnTo>
                    <a:pt x="80237" y="50872"/>
                  </a:lnTo>
                  <a:lnTo>
                    <a:pt x="80198" y="50931"/>
                  </a:lnTo>
                  <a:lnTo>
                    <a:pt x="80158" y="50991"/>
                  </a:lnTo>
                  <a:lnTo>
                    <a:pt x="80099" y="51030"/>
                  </a:lnTo>
                  <a:lnTo>
                    <a:pt x="80039" y="51050"/>
                  </a:lnTo>
                  <a:lnTo>
                    <a:pt x="79960" y="51070"/>
                  </a:lnTo>
                  <a:lnTo>
                    <a:pt x="79860" y="51090"/>
                  </a:lnTo>
                  <a:lnTo>
                    <a:pt x="79761" y="51070"/>
                  </a:lnTo>
                  <a:lnTo>
                    <a:pt x="79682" y="51050"/>
                  </a:lnTo>
                  <a:lnTo>
                    <a:pt x="79622" y="51030"/>
                  </a:lnTo>
                  <a:lnTo>
                    <a:pt x="79563" y="50991"/>
                  </a:lnTo>
                  <a:lnTo>
                    <a:pt x="79523" y="50931"/>
                  </a:lnTo>
                  <a:lnTo>
                    <a:pt x="79483" y="50872"/>
                  </a:lnTo>
                  <a:lnTo>
                    <a:pt x="79464" y="50772"/>
                  </a:lnTo>
                  <a:lnTo>
                    <a:pt x="79464" y="50693"/>
                  </a:lnTo>
                  <a:lnTo>
                    <a:pt x="79464" y="50594"/>
                  </a:lnTo>
                  <a:lnTo>
                    <a:pt x="79483" y="50515"/>
                  </a:lnTo>
                  <a:lnTo>
                    <a:pt x="79523" y="50455"/>
                  </a:lnTo>
                  <a:lnTo>
                    <a:pt x="79563" y="50395"/>
                  </a:lnTo>
                  <a:lnTo>
                    <a:pt x="79603" y="50356"/>
                  </a:lnTo>
                  <a:lnTo>
                    <a:pt x="79682" y="50316"/>
                  </a:lnTo>
                  <a:lnTo>
                    <a:pt x="79761" y="50296"/>
                  </a:lnTo>
                  <a:close/>
                  <a:moveTo>
                    <a:pt x="62658" y="50673"/>
                  </a:moveTo>
                  <a:lnTo>
                    <a:pt x="62698" y="50693"/>
                  </a:lnTo>
                  <a:lnTo>
                    <a:pt x="62797" y="50733"/>
                  </a:lnTo>
                  <a:lnTo>
                    <a:pt x="62857" y="50812"/>
                  </a:lnTo>
                  <a:lnTo>
                    <a:pt x="62877" y="50911"/>
                  </a:lnTo>
                  <a:lnTo>
                    <a:pt x="62877" y="50991"/>
                  </a:lnTo>
                  <a:lnTo>
                    <a:pt x="62837" y="51070"/>
                  </a:lnTo>
                  <a:lnTo>
                    <a:pt x="62757" y="51130"/>
                  </a:lnTo>
                  <a:lnTo>
                    <a:pt x="62698" y="51149"/>
                  </a:lnTo>
                  <a:lnTo>
                    <a:pt x="62658" y="51169"/>
                  </a:lnTo>
                  <a:lnTo>
                    <a:pt x="62539" y="51149"/>
                  </a:lnTo>
                  <a:lnTo>
                    <a:pt x="62480" y="51090"/>
                  </a:lnTo>
                  <a:lnTo>
                    <a:pt x="62420" y="51030"/>
                  </a:lnTo>
                  <a:lnTo>
                    <a:pt x="62400" y="50951"/>
                  </a:lnTo>
                  <a:lnTo>
                    <a:pt x="62400" y="50852"/>
                  </a:lnTo>
                  <a:lnTo>
                    <a:pt x="62440" y="50772"/>
                  </a:lnTo>
                  <a:lnTo>
                    <a:pt x="62500" y="50713"/>
                  </a:lnTo>
                  <a:lnTo>
                    <a:pt x="62599" y="50693"/>
                  </a:lnTo>
                  <a:lnTo>
                    <a:pt x="62658" y="50673"/>
                  </a:lnTo>
                  <a:close/>
                  <a:moveTo>
                    <a:pt x="73174" y="50078"/>
                  </a:moveTo>
                  <a:lnTo>
                    <a:pt x="73253" y="50138"/>
                  </a:lnTo>
                  <a:lnTo>
                    <a:pt x="73372" y="50157"/>
                  </a:lnTo>
                  <a:lnTo>
                    <a:pt x="73412" y="50157"/>
                  </a:lnTo>
                  <a:lnTo>
                    <a:pt x="73472" y="50197"/>
                  </a:lnTo>
                  <a:lnTo>
                    <a:pt x="73531" y="50257"/>
                  </a:lnTo>
                  <a:lnTo>
                    <a:pt x="73571" y="50356"/>
                  </a:lnTo>
                  <a:lnTo>
                    <a:pt x="73630" y="50554"/>
                  </a:lnTo>
                  <a:lnTo>
                    <a:pt x="73650" y="50574"/>
                  </a:lnTo>
                  <a:lnTo>
                    <a:pt x="73670" y="50594"/>
                  </a:lnTo>
                  <a:lnTo>
                    <a:pt x="73670" y="50614"/>
                  </a:lnTo>
                  <a:lnTo>
                    <a:pt x="73630" y="50653"/>
                  </a:lnTo>
                  <a:lnTo>
                    <a:pt x="73591" y="50753"/>
                  </a:lnTo>
                  <a:lnTo>
                    <a:pt x="73571" y="50872"/>
                  </a:lnTo>
                  <a:lnTo>
                    <a:pt x="73551" y="50911"/>
                  </a:lnTo>
                  <a:lnTo>
                    <a:pt x="73511" y="50971"/>
                  </a:lnTo>
                  <a:lnTo>
                    <a:pt x="73472" y="51011"/>
                  </a:lnTo>
                  <a:lnTo>
                    <a:pt x="73412" y="51050"/>
                  </a:lnTo>
                  <a:lnTo>
                    <a:pt x="73313" y="51070"/>
                  </a:lnTo>
                  <a:lnTo>
                    <a:pt x="73214" y="51130"/>
                  </a:lnTo>
                  <a:lnTo>
                    <a:pt x="73115" y="51169"/>
                  </a:lnTo>
                  <a:lnTo>
                    <a:pt x="72956" y="51110"/>
                  </a:lnTo>
                  <a:lnTo>
                    <a:pt x="72797" y="51030"/>
                  </a:lnTo>
                  <a:lnTo>
                    <a:pt x="72718" y="50971"/>
                  </a:lnTo>
                  <a:lnTo>
                    <a:pt x="72658" y="50891"/>
                  </a:lnTo>
                  <a:lnTo>
                    <a:pt x="72618" y="50792"/>
                  </a:lnTo>
                  <a:lnTo>
                    <a:pt x="72599" y="50693"/>
                  </a:lnTo>
                  <a:lnTo>
                    <a:pt x="72579" y="50594"/>
                  </a:lnTo>
                  <a:lnTo>
                    <a:pt x="72579" y="50495"/>
                  </a:lnTo>
                  <a:lnTo>
                    <a:pt x="72618" y="50395"/>
                  </a:lnTo>
                  <a:lnTo>
                    <a:pt x="72658" y="50316"/>
                  </a:lnTo>
                  <a:lnTo>
                    <a:pt x="72738" y="50237"/>
                  </a:lnTo>
                  <a:lnTo>
                    <a:pt x="72837" y="50157"/>
                  </a:lnTo>
                  <a:lnTo>
                    <a:pt x="72956" y="50118"/>
                  </a:lnTo>
                  <a:lnTo>
                    <a:pt x="73055" y="50078"/>
                  </a:lnTo>
                  <a:close/>
                  <a:moveTo>
                    <a:pt x="71230" y="50356"/>
                  </a:moveTo>
                  <a:lnTo>
                    <a:pt x="71329" y="50376"/>
                  </a:lnTo>
                  <a:lnTo>
                    <a:pt x="71428" y="50415"/>
                  </a:lnTo>
                  <a:lnTo>
                    <a:pt x="71527" y="50455"/>
                  </a:lnTo>
                  <a:lnTo>
                    <a:pt x="71587" y="50534"/>
                  </a:lnTo>
                  <a:lnTo>
                    <a:pt x="71646" y="50614"/>
                  </a:lnTo>
                  <a:lnTo>
                    <a:pt x="71686" y="50713"/>
                  </a:lnTo>
                  <a:lnTo>
                    <a:pt x="71686" y="50832"/>
                  </a:lnTo>
                  <a:lnTo>
                    <a:pt x="71666" y="50951"/>
                  </a:lnTo>
                  <a:lnTo>
                    <a:pt x="71646" y="51050"/>
                  </a:lnTo>
                  <a:lnTo>
                    <a:pt x="71626" y="51130"/>
                  </a:lnTo>
                  <a:lnTo>
                    <a:pt x="71567" y="51189"/>
                  </a:lnTo>
                  <a:lnTo>
                    <a:pt x="71507" y="51249"/>
                  </a:lnTo>
                  <a:lnTo>
                    <a:pt x="71428" y="51288"/>
                  </a:lnTo>
                  <a:lnTo>
                    <a:pt x="71329" y="51308"/>
                  </a:lnTo>
                  <a:lnTo>
                    <a:pt x="71230" y="51328"/>
                  </a:lnTo>
                  <a:lnTo>
                    <a:pt x="71111" y="51308"/>
                  </a:lnTo>
                  <a:lnTo>
                    <a:pt x="71031" y="51288"/>
                  </a:lnTo>
                  <a:lnTo>
                    <a:pt x="70932" y="51268"/>
                  </a:lnTo>
                  <a:lnTo>
                    <a:pt x="70872" y="51209"/>
                  </a:lnTo>
                  <a:lnTo>
                    <a:pt x="70813" y="51149"/>
                  </a:lnTo>
                  <a:lnTo>
                    <a:pt x="70773" y="51070"/>
                  </a:lnTo>
                  <a:lnTo>
                    <a:pt x="70753" y="50971"/>
                  </a:lnTo>
                  <a:lnTo>
                    <a:pt x="70734" y="50872"/>
                  </a:lnTo>
                  <a:lnTo>
                    <a:pt x="70753" y="50693"/>
                  </a:lnTo>
                  <a:lnTo>
                    <a:pt x="70773" y="50614"/>
                  </a:lnTo>
                  <a:lnTo>
                    <a:pt x="70813" y="50534"/>
                  </a:lnTo>
                  <a:lnTo>
                    <a:pt x="70872" y="50475"/>
                  </a:lnTo>
                  <a:lnTo>
                    <a:pt x="70932" y="50435"/>
                  </a:lnTo>
                  <a:lnTo>
                    <a:pt x="71011" y="50395"/>
                  </a:lnTo>
                  <a:lnTo>
                    <a:pt x="71111" y="50376"/>
                  </a:lnTo>
                  <a:lnTo>
                    <a:pt x="71230" y="50356"/>
                  </a:lnTo>
                  <a:close/>
                  <a:moveTo>
                    <a:pt x="78055" y="50495"/>
                  </a:moveTo>
                  <a:lnTo>
                    <a:pt x="78134" y="50515"/>
                  </a:lnTo>
                  <a:lnTo>
                    <a:pt x="78194" y="50574"/>
                  </a:lnTo>
                  <a:lnTo>
                    <a:pt x="78253" y="50614"/>
                  </a:lnTo>
                  <a:lnTo>
                    <a:pt x="78313" y="50673"/>
                  </a:lnTo>
                  <a:lnTo>
                    <a:pt x="78392" y="50812"/>
                  </a:lnTo>
                  <a:lnTo>
                    <a:pt x="78412" y="50911"/>
                  </a:lnTo>
                  <a:lnTo>
                    <a:pt x="78392" y="50991"/>
                  </a:lnTo>
                  <a:lnTo>
                    <a:pt x="78353" y="51090"/>
                  </a:lnTo>
                  <a:lnTo>
                    <a:pt x="78293" y="51169"/>
                  </a:lnTo>
                  <a:lnTo>
                    <a:pt x="78233" y="51229"/>
                  </a:lnTo>
                  <a:lnTo>
                    <a:pt x="78174" y="51288"/>
                  </a:lnTo>
                  <a:lnTo>
                    <a:pt x="78114" y="51328"/>
                  </a:lnTo>
                  <a:lnTo>
                    <a:pt x="78035" y="51348"/>
                  </a:lnTo>
                  <a:lnTo>
                    <a:pt x="77956" y="51368"/>
                  </a:lnTo>
                  <a:lnTo>
                    <a:pt x="77876" y="51348"/>
                  </a:lnTo>
                  <a:lnTo>
                    <a:pt x="77797" y="51328"/>
                  </a:lnTo>
                  <a:lnTo>
                    <a:pt x="77718" y="51288"/>
                  </a:lnTo>
                  <a:lnTo>
                    <a:pt x="77638" y="51209"/>
                  </a:lnTo>
                  <a:lnTo>
                    <a:pt x="77579" y="51130"/>
                  </a:lnTo>
                  <a:lnTo>
                    <a:pt x="77539" y="51050"/>
                  </a:lnTo>
                  <a:lnTo>
                    <a:pt x="77519" y="50971"/>
                  </a:lnTo>
                  <a:lnTo>
                    <a:pt x="77519" y="50891"/>
                  </a:lnTo>
                  <a:lnTo>
                    <a:pt x="77539" y="50812"/>
                  </a:lnTo>
                  <a:lnTo>
                    <a:pt x="77579" y="50713"/>
                  </a:lnTo>
                  <a:lnTo>
                    <a:pt x="77638" y="50634"/>
                  </a:lnTo>
                  <a:lnTo>
                    <a:pt x="77698" y="50574"/>
                  </a:lnTo>
                  <a:lnTo>
                    <a:pt x="77757" y="50534"/>
                  </a:lnTo>
                  <a:lnTo>
                    <a:pt x="77837" y="50515"/>
                  </a:lnTo>
                  <a:lnTo>
                    <a:pt x="77916" y="50495"/>
                  </a:lnTo>
                  <a:close/>
                  <a:moveTo>
                    <a:pt x="82896" y="51169"/>
                  </a:moveTo>
                  <a:lnTo>
                    <a:pt x="82936" y="51189"/>
                  </a:lnTo>
                  <a:lnTo>
                    <a:pt x="82936" y="51209"/>
                  </a:lnTo>
                  <a:lnTo>
                    <a:pt x="82956" y="51288"/>
                  </a:lnTo>
                  <a:lnTo>
                    <a:pt x="82956" y="51467"/>
                  </a:lnTo>
                  <a:lnTo>
                    <a:pt x="82638" y="51467"/>
                  </a:lnTo>
                  <a:lnTo>
                    <a:pt x="82638" y="51288"/>
                  </a:lnTo>
                  <a:lnTo>
                    <a:pt x="82638" y="51229"/>
                  </a:lnTo>
                  <a:lnTo>
                    <a:pt x="82658" y="51189"/>
                  </a:lnTo>
                  <a:lnTo>
                    <a:pt x="82678" y="51169"/>
                  </a:lnTo>
                  <a:close/>
                  <a:moveTo>
                    <a:pt x="69444" y="50634"/>
                  </a:moveTo>
                  <a:lnTo>
                    <a:pt x="69543" y="50653"/>
                  </a:lnTo>
                  <a:lnTo>
                    <a:pt x="69622" y="50673"/>
                  </a:lnTo>
                  <a:lnTo>
                    <a:pt x="69682" y="50733"/>
                  </a:lnTo>
                  <a:lnTo>
                    <a:pt x="69761" y="50792"/>
                  </a:lnTo>
                  <a:lnTo>
                    <a:pt x="69801" y="50872"/>
                  </a:lnTo>
                  <a:lnTo>
                    <a:pt x="69841" y="50951"/>
                  </a:lnTo>
                  <a:lnTo>
                    <a:pt x="69861" y="51070"/>
                  </a:lnTo>
                  <a:lnTo>
                    <a:pt x="69841" y="51169"/>
                  </a:lnTo>
                  <a:lnTo>
                    <a:pt x="69821" y="51268"/>
                  </a:lnTo>
                  <a:lnTo>
                    <a:pt x="69781" y="51348"/>
                  </a:lnTo>
                  <a:lnTo>
                    <a:pt x="69722" y="51407"/>
                  </a:lnTo>
                  <a:lnTo>
                    <a:pt x="69662" y="51467"/>
                  </a:lnTo>
                  <a:lnTo>
                    <a:pt x="69583" y="51507"/>
                  </a:lnTo>
                  <a:lnTo>
                    <a:pt x="69503" y="51526"/>
                  </a:lnTo>
                  <a:lnTo>
                    <a:pt x="69404" y="51546"/>
                  </a:lnTo>
                  <a:lnTo>
                    <a:pt x="69325" y="51546"/>
                  </a:lnTo>
                  <a:lnTo>
                    <a:pt x="69226" y="51526"/>
                  </a:lnTo>
                  <a:lnTo>
                    <a:pt x="69146" y="51487"/>
                  </a:lnTo>
                  <a:lnTo>
                    <a:pt x="69087" y="51447"/>
                  </a:lnTo>
                  <a:lnTo>
                    <a:pt x="69007" y="51368"/>
                  </a:lnTo>
                  <a:lnTo>
                    <a:pt x="68968" y="51308"/>
                  </a:lnTo>
                  <a:lnTo>
                    <a:pt x="68928" y="51209"/>
                  </a:lnTo>
                  <a:lnTo>
                    <a:pt x="68908" y="51090"/>
                  </a:lnTo>
                  <a:lnTo>
                    <a:pt x="68908" y="50991"/>
                  </a:lnTo>
                  <a:lnTo>
                    <a:pt x="68948" y="50891"/>
                  </a:lnTo>
                  <a:lnTo>
                    <a:pt x="68988" y="50812"/>
                  </a:lnTo>
                  <a:lnTo>
                    <a:pt x="69047" y="50753"/>
                  </a:lnTo>
                  <a:lnTo>
                    <a:pt x="69107" y="50693"/>
                  </a:lnTo>
                  <a:lnTo>
                    <a:pt x="69186" y="50653"/>
                  </a:lnTo>
                  <a:lnTo>
                    <a:pt x="69265" y="50634"/>
                  </a:lnTo>
                  <a:close/>
                  <a:moveTo>
                    <a:pt x="76150" y="50713"/>
                  </a:moveTo>
                  <a:lnTo>
                    <a:pt x="76230" y="50733"/>
                  </a:lnTo>
                  <a:lnTo>
                    <a:pt x="76309" y="50772"/>
                  </a:lnTo>
                  <a:lnTo>
                    <a:pt x="76388" y="50832"/>
                  </a:lnTo>
                  <a:lnTo>
                    <a:pt x="76448" y="50891"/>
                  </a:lnTo>
                  <a:lnTo>
                    <a:pt x="76487" y="50971"/>
                  </a:lnTo>
                  <a:lnTo>
                    <a:pt x="76507" y="51070"/>
                  </a:lnTo>
                  <a:lnTo>
                    <a:pt x="76527" y="51169"/>
                  </a:lnTo>
                  <a:lnTo>
                    <a:pt x="76507" y="51288"/>
                  </a:lnTo>
                  <a:lnTo>
                    <a:pt x="76468" y="51368"/>
                  </a:lnTo>
                  <a:lnTo>
                    <a:pt x="76428" y="51447"/>
                  </a:lnTo>
                  <a:lnTo>
                    <a:pt x="76368" y="51507"/>
                  </a:lnTo>
                  <a:lnTo>
                    <a:pt x="76289" y="51566"/>
                  </a:lnTo>
                  <a:lnTo>
                    <a:pt x="76210" y="51586"/>
                  </a:lnTo>
                  <a:lnTo>
                    <a:pt x="76130" y="51606"/>
                  </a:lnTo>
                  <a:lnTo>
                    <a:pt x="76051" y="51626"/>
                  </a:lnTo>
                  <a:lnTo>
                    <a:pt x="75952" y="51606"/>
                  </a:lnTo>
                  <a:lnTo>
                    <a:pt x="75872" y="51586"/>
                  </a:lnTo>
                  <a:lnTo>
                    <a:pt x="75793" y="51546"/>
                  </a:lnTo>
                  <a:lnTo>
                    <a:pt x="75714" y="51507"/>
                  </a:lnTo>
                  <a:lnTo>
                    <a:pt x="75654" y="51427"/>
                  </a:lnTo>
                  <a:lnTo>
                    <a:pt x="75614" y="51348"/>
                  </a:lnTo>
                  <a:lnTo>
                    <a:pt x="75595" y="51249"/>
                  </a:lnTo>
                  <a:lnTo>
                    <a:pt x="75575" y="51149"/>
                  </a:lnTo>
                  <a:lnTo>
                    <a:pt x="75595" y="51050"/>
                  </a:lnTo>
                  <a:lnTo>
                    <a:pt x="75614" y="50951"/>
                  </a:lnTo>
                  <a:lnTo>
                    <a:pt x="75674" y="50872"/>
                  </a:lnTo>
                  <a:lnTo>
                    <a:pt x="75734" y="50812"/>
                  </a:lnTo>
                  <a:lnTo>
                    <a:pt x="75813" y="50753"/>
                  </a:lnTo>
                  <a:lnTo>
                    <a:pt x="75892" y="50733"/>
                  </a:lnTo>
                  <a:lnTo>
                    <a:pt x="75972" y="50713"/>
                  </a:lnTo>
                  <a:close/>
                  <a:moveTo>
                    <a:pt x="67480" y="50852"/>
                  </a:moveTo>
                  <a:lnTo>
                    <a:pt x="67638" y="50872"/>
                  </a:lnTo>
                  <a:lnTo>
                    <a:pt x="67718" y="50891"/>
                  </a:lnTo>
                  <a:lnTo>
                    <a:pt x="67777" y="50931"/>
                  </a:lnTo>
                  <a:lnTo>
                    <a:pt x="67817" y="50971"/>
                  </a:lnTo>
                  <a:lnTo>
                    <a:pt x="67837" y="51050"/>
                  </a:lnTo>
                  <a:lnTo>
                    <a:pt x="67857" y="51110"/>
                  </a:lnTo>
                  <a:lnTo>
                    <a:pt x="67876" y="51209"/>
                  </a:lnTo>
                  <a:lnTo>
                    <a:pt x="67876" y="51308"/>
                  </a:lnTo>
                  <a:lnTo>
                    <a:pt x="67857" y="51388"/>
                  </a:lnTo>
                  <a:lnTo>
                    <a:pt x="67837" y="51467"/>
                  </a:lnTo>
                  <a:lnTo>
                    <a:pt x="67797" y="51526"/>
                  </a:lnTo>
                  <a:lnTo>
                    <a:pt x="67738" y="51566"/>
                  </a:lnTo>
                  <a:lnTo>
                    <a:pt x="67678" y="51606"/>
                  </a:lnTo>
                  <a:lnTo>
                    <a:pt x="67599" y="51626"/>
                  </a:lnTo>
                  <a:lnTo>
                    <a:pt x="67499" y="51645"/>
                  </a:lnTo>
                  <a:lnTo>
                    <a:pt x="67400" y="51626"/>
                  </a:lnTo>
                  <a:lnTo>
                    <a:pt x="67321" y="51626"/>
                  </a:lnTo>
                  <a:lnTo>
                    <a:pt x="67242" y="51586"/>
                  </a:lnTo>
                  <a:lnTo>
                    <a:pt x="67202" y="51546"/>
                  </a:lnTo>
                  <a:lnTo>
                    <a:pt x="67142" y="51507"/>
                  </a:lnTo>
                  <a:lnTo>
                    <a:pt x="67123" y="51427"/>
                  </a:lnTo>
                  <a:lnTo>
                    <a:pt x="67083" y="51348"/>
                  </a:lnTo>
                  <a:lnTo>
                    <a:pt x="67083" y="51268"/>
                  </a:lnTo>
                  <a:lnTo>
                    <a:pt x="67083" y="51169"/>
                  </a:lnTo>
                  <a:lnTo>
                    <a:pt x="67103" y="51090"/>
                  </a:lnTo>
                  <a:lnTo>
                    <a:pt x="67123" y="51011"/>
                  </a:lnTo>
                  <a:lnTo>
                    <a:pt x="67182" y="50951"/>
                  </a:lnTo>
                  <a:lnTo>
                    <a:pt x="67222" y="50911"/>
                  </a:lnTo>
                  <a:lnTo>
                    <a:pt x="67301" y="50872"/>
                  </a:lnTo>
                  <a:lnTo>
                    <a:pt x="67380" y="50852"/>
                  </a:lnTo>
                  <a:close/>
                  <a:moveTo>
                    <a:pt x="65674" y="51169"/>
                  </a:moveTo>
                  <a:lnTo>
                    <a:pt x="65734" y="51209"/>
                  </a:lnTo>
                  <a:lnTo>
                    <a:pt x="65793" y="51249"/>
                  </a:lnTo>
                  <a:lnTo>
                    <a:pt x="65833" y="51288"/>
                  </a:lnTo>
                  <a:lnTo>
                    <a:pt x="65853" y="51348"/>
                  </a:lnTo>
                  <a:lnTo>
                    <a:pt x="65873" y="51467"/>
                  </a:lnTo>
                  <a:lnTo>
                    <a:pt x="65873" y="51586"/>
                  </a:lnTo>
                  <a:lnTo>
                    <a:pt x="65833" y="51645"/>
                  </a:lnTo>
                  <a:lnTo>
                    <a:pt x="65813" y="51685"/>
                  </a:lnTo>
                  <a:lnTo>
                    <a:pt x="65773" y="51725"/>
                  </a:lnTo>
                  <a:lnTo>
                    <a:pt x="65714" y="51764"/>
                  </a:lnTo>
                  <a:lnTo>
                    <a:pt x="65654" y="51784"/>
                  </a:lnTo>
                  <a:lnTo>
                    <a:pt x="65575" y="51804"/>
                  </a:lnTo>
                  <a:lnTo>
                    <a:pt x="65515" y="51784"/>
                  </a:lnTo>
                  <a:lnTo>
                    <a:pt x="65436" y="51764"/>
                  </a:lnTo>
                  <a:lnTo>
                    <a:pt x="65396" y="51745"/>
                  </a:lnTo>
                  <a:lnTo>
                    <a:pt x="65357" y="51705"/>
                  </a:lnTo>
                  <a:lnTo>
                    <a:pt x="65297" y="51606"/>
                  </a:lnTo>
                  <a:lnTo>
                    <a:pt x="65277" y="51487"/>
                  </a:lnTo>
                  <a:lnTo>
                    <a:pt x="65277" y="51388"/>
                  </a:lnTo>
                  <a:lnTo>
                    <a:pt x="65337" y="51288"/>
                  </a:lnTo>
                  <a:lnTo>
                    <a:pt x="65377" y="51229"/>
                  </a:lnTo>
                  <a:lnTo>
                    <a:pt x="65416" y="51209"/>
                  </a:lnTo>
                  <a:lnTo>
                    <a:pt x="65476" y="51169"/>
                  </a:lnTo>
                  <a:close/>
                  <a:moveTo>
                    <a:pt x="80972" y="51328"/>
                  </a:moveTo>
                  <a:lnTo>
                    <a:pt x="81051" y="51388"/>
                  </a:lnTo>
                  <a:lnTo>
                    <a:pt x="81110" y="51447"/>
                  </a:lnTo>
                  <a:lnTo>
                    <a:pt x="81130" y="51546"/>
                  </a:lnTo>
                  <a:lnTo>
                    <a:pt x="81130" y="51626"/>
                  </a:lnTo>
                  <a:lnTo>
                    <a:pt x="81091" y="51705"/>
                  </a:lnTo>
                  <a:lnTo>
                    <a:pt x="81011" y="51764"/>
                  </a:lnTo>
                  <a:lnTo>
                    <a:pt x="80912" y="51804"/>
                  </a:lnTo>
                  <a:lnTo>
                    <a:pt x="80813" y="51784"/>
                  </a:lnTo>
                  <a:lnTo>
                    <a:pt x="80733" y="51725"/>
                  </a:lnTo>
                  <a:lnTo>
                    <a:pt x="80674" y="51665"/>
                  </a:lnTo>
                  <a:lnTo>
                    <a:pt x="80654" y="51566"/>
                  </a:lnTo>
                  <a:lnTo>
                    <a:pt x="80654" y="51487"/>
                  </a:lnTo>
                  <a:lnTo>
                    <a:pt x="80694" y="51407"/>
                  </a:lnTo>
                  <a:lnTo>
                    <a:pt x="80753" y="51348"/>
                  </a:lnTo>
                  <a:lnTo>
                    <a:pt x="80872" y="51328"/>
                  </a:lnTo>
                  <a:close/>
                  <a:moveTo>
                    <a:pt x="74265" y="50951"/>
                  </a:moveTo>
                  <a:lnTo>
                    <a:pt x="74345" y="50971"/>
                  </a:lnTo>
                  <a:lnTo>
                    <a:pt x="74484" y="51070"/>
                  </a:lnTo>
                  <a:lnTo>
                    <a:pt x="74603" y="51189"/>
                  </a:lnTo>
                  <a:lnTo>
                    <a:pt x="74662" y="51268"/>
                  </a:lnTo>
                  <a:lnTo>
                    <a:pt x="74682" y="51348"/>
                  </a:lnTo>
                  <a:lnTo>
                    <a:pt x="74682" y="51427"/>
                  </a:lnTo>
                  <a:lnTo>
                    <a:pt x="74662" y="51507"/>
                  </a:lnTo>
                  <a:lnTo>
                    <a:pt x="74603" y="51626"/>
                  </a:lnTo>
                  <a:lnTo>
                    <a:pt x="74484" y="51745"/>
                  </a:lnTo>
                  <a:lnTo>
                    <a:pt x="74424" y="51804"/>
                  </a:lnTo>
                  <a:lnTo>
                    <a:pt x="74364" y="51844"/>
                  </a:lnTo>
                  <a:lnTo>
                    <a:pt x="74305" y="51864"/>
                  </a:lnTo>
                  <a:lnTo>
                    <a:pt x="74245" y="51864"/>
                  </a:lnTo>
                  <a:lnTo>
                    <a:pt x="74146" y="51844"/>
                  </a:lnTo>
                  <a:lnTo>
                    <a:pt x="74047" y="51804"/>
                  </a:lnTo>
                  <a:lnTo>
                    <a:pt x="73968" y="51745"/>
                  </a:lnTo>
                  <a:lnTo>
                    <a:pt x="73888" y="51665"/>
                  </a:lnTo>
                  <a:lnTo>
                    <a:pt x="73829" y="51566"/>
                  </a:lnTo>
                  <a:lnTo>
                    <a:pt x="73789" y="51487"/>
                  </a:lnTo>
                  <a:lnTo>
                    <a:pt x="73769" y="51388"/>
                  </a:lnTo>
                  <a:lnTo>
                    <a:pt x="73789" y="51288"/>
                  </a:lnTo>
                  <a:lnTo>
                    <a:pt x="73829" y="51209"/>
                  </a:lnTo>
                  <a:lnTo>
                    <a:pt x="73888" y="51149"/>
                  </a:lnTo>
                  <a:lnTo>
                    <a:pt x="73948" y="51070"/>
                  </a:lnTo>
                  <a:lnTo>
                    <a:pt x="74027" y="51011"/>
                  </a:lnTo>
                  <a:lnTo>
                    <a:pt x="74107" y="50971"/>
                  </a:lnTo>
                  <a:lnTo>
                    <a:pt x="74186" y="50951"/>
                  </a:lnTo>
                  <a:close/>
                  <a:moveTo>
                    <a:pt x="63769" y="51566"/>
                  </a:moveTo>
                  <a:lnTo>
                    <a:pt x="63789" y="51586"/>
                  </a:lnTo>
                  <a:lnTo>
                    <a:pt x="63809" y="51626"/>
                  </a:lnTo>
                  <a:lnTo>
                    <a:pt x="63829" y="51665"/>
                  </a:lnTo>
                  <a:lnTo>
                    <a:pt x="63829" y="51745"/>
                  </a:lnTo>
                  <a:lnTo>
                    <a:pt x="63809" y="51864"/>
                  </a:lnTo>
                  <a:lnTo>
                    <a:pt x="63531" y="51884"/>
                  </a:lnTo>
                  <a:lnTo>
                    <a:pt x="63511" y="51745"/>
                  </a:lnTo>
                  <a:lnTo>
                    <a:pt x="63511" y="51685"/>
                  </a:lnTo>
                  <a:lnTo>
                    <a:pt x="63531" y="51626"/>
                  </a:lnTo>
                  <a:lnTo>
                    <a:pt x="63551" y="51586"/>
                  </a:lnTo>
                  <a:lnTo>
                    <a:pt x="63571" y="51566"/>
                  </a:lnTo>
                  <a:close/>
                  <a:moveTo>
                    <a:pt x="72460" y="51249"/>
                  </a:moveTo>
                  <a:lnTo>
                    <a:pt x="72539" y="51268"/>
                  </a:lnTo>
                  <a:lnTo>
                    <a:pt x="72599" y="51308"/>
                  </a:lnTo>
                  <a:lnTo>
                    <a:pt x="72638" y="51368"/>
                  </a:lnTo>
                  <a:lnTo>
                    <a:pt x="72678" y="51427"/>
                  </a:lnTo>
                  <a:lnTo>
                    <a:pt x="72698" y="51507"/>
                  </a:lnTo>
                  <a:lnTo>
                    <a:pt x="72718" y="51586"/>
                  </a:lnTo>
                  <a:lnTo>
                    <a:pt x="72718" y="51685"/>
                  </a:lnTo>
                  <a:lnTo>
                    <a:pt x="72698" y="51764"/>
                  </a:lnTo>
                  <a:lnTo>
                    <a:pt x="72678" y="51844"/>
                  </a:lnTo>
                  <a:lnTo>
                    <a:pt x="72638" y="51903"/>
                  </a:lnTo>
                  <a:lnTo>
                    <a:pt x="72599" y="51963"/>
                  </a:lnTo>
                  <a:lnTo>
                    <a:pt x="72519" y="52003"/>
                  </a:lnTo>
                  <a:lnTo>
                    <a:pt x="72440" y="52022"/>
                  </a:lnTo>
                  <a:lnTo>
                    <a:pt x="72341" y="52042"/>
                  </a:lnTo>
                  <a:lnTo>
                    <a:pt x="72182" y="52022"/>
                  </a:lnTo>
                  <a:lnTo>
                    <a:pt x="72103" y="52003"/>
                  </a:lnTo>
                  <a:lnTo>
                    <a:pt x="72043" y="51963"/>
                  </a:lnTo>
                  <a:lnTo>
                    <a:pt x="72003" y="51903"/>
                  </a:lnTo>
                  <a:lnTo>
                    <a:pt x="71964" y="51844"/>
                  </a:lnTo>
                  <a:lnTo>
                    <a:pt x="71944" y="51764"/>
                  </a:lnTo>
                  <a:lnTo>
                    <a:pt x="71924" y="51665"/>
                  </a:lnTo>
                  <a:lnTo>
                    <a:pt x="71944" y="51507"/>
                  </a:lnTo>
                  <a:lnTo>
                    <a:pt x="71964" y="51427"/>
                  </a:lnTo>
                  <a:lnTo>
                    <a:pt x="72003" y="51368"/>
                  </a:lnTo>
                  <a:lnTo>
                    <a:pt x="72043" y="51308"/>
                  </a:lnTo>
                  <a:lnTo>
                    <a:pt x="72103" y="51268"/>
                  </a:lnTo>
                  <a:lnTo>
                    <a:pt x="72182" y="51249"/>
                  </a:lnTo>
                  <a:close/>
                  <a:moveTo>
                    <a:pt x="79166" y="51487"/>
                  </a:moveTo>
                  <a:lnTo>
                    <a:pt x="79226" y="51507"/>
                  </a:lnTo>
                  <a:lnTo>
                    <a:pt x="79265" y="51546"/>
                  </a:lnTo>
                  <a:lnTo>
                    <a:pt x="79305" y="51586"/>
                  </a:lnTo>
                  <a:lnTo>
                    <a:pt x="79345" y="51645"/>
                  </a:lnTo>
                  <a:lnTo>
                    <a:pt x="79364" y="51764"/>
                  </a:lnTo>
                  <a:lnTo>
                    <a:pt x="79364" y="51884"/>
                  </a:lnTo>
                  <a:lnTo>
                    <a:pt x="79345" y="51943"/>
                  </a:lnTo>
                  <a:lnTo>
                    <a:pt x="79305" y="52003"/>
                  </a:lnTo>
                  <a:lnTo>
                    <a:pt x="79265" y="52042"/>
                  </a:lnTo>
                  <a:lnTo>
                    <a:pt x="79206" y="52082"/>
                  </a:lnTo>
                  <a:lnTo>
                    <a:pt x="79146" y="52102"/>
                  </a:lnTo>
                  <a:lnTo>
                    <a:pt x="79067" y="52122"/>
                  </a:lnTo>
                  <a:lnTo>
                    <a:pt x="79007" y="52102"/>
                  </a:lnTo>
                  <a:lnTo>
                    <a:pt x="78948" y="52082"/>
                  </a:lnTo>
                  <a:lnTo>
                    <a:pt x="78888" y="52062"/>
                  </a:lnTo>
                  <a:lnTo>
                    <a:pt x="78849" y="52022"/>
                  </a:lnTo>
                  <a:lnTo>
                    <a:pt x="78789" y="51943"/>
                  </a:lnTo>
                  <a:lnTo>
                    <a:pt x="78769" y="51824"/>
                  </a:lnTo>
                  <a:lnTo>
                    <a:pt x="78769" y="51705"/>
                  </a:lnTo>
                  <a:lnTo>
                    <a:pt x="78809" y="51606"/>
                  </a:lnTo>
                  <a:lnTo>
                    <a:pt x="78849" y="51566"/>
                  </a:lnTo>
                  <a:lnTo>
                    <a:pt x="78888" y="51526"/>
                  </a:lnTo>
                  <a:lnTo>
                    <a:pt x="78948" y="51507"/>
                  </a:lnTo>
                  <a:lnTo>
                    <a:pt x="79007" y="51487"/>
                  </a:lnTo>
                  <a:close/>
                  <a:moveTo>
                    <a:pt x="70476" y="51487"/>
                  </a:moveTo>
                  <a:lnTo>
                    <a:pt x="70555" y="51507"/>
                  </a:lnTo>
                  <a:lnTo>
                    <a:pt x="70634" y="51546"/>
                  </a:lnTo>
                  <a:lnTo>
                    <a:pt x="70694" y="51586"/>
                  </a:lnTo>
                  <a:lnTo>
                    <a:pt x="70734" y="51645"/>
                  </a:lnTo>
                  <a:lnTo>
                    <a:pt x="70773" y="51705"/>
                  </a:lnTo>
                  <a:lnTo>
                    <a:pt x="70793" y="51784"/>
                  </a:lnTo>
                  <a:lnTo>
                    <a:pt x="70793" y="51864"/>
                  </a:lnTo>
                  <a:lnTo>
                    <a:pt x="70793" y="51943"/>
                  </a:lnTo>
                  <a:lnTo>
                    <a:pt x="70773" y="52022"/>
                  </a:lnTo>
                  <a:lnTo>
                    <a:pt x="70753" y="52082"/>
                  </a:lnTo>
                  <a:lnTo>
                    <a:pt x="70714" y="52141"/>
                  </a:lnTo>
                  <a:lnTo>
                    <a:pt x="70654" y="52201"/>
                  </a:lnTo>
                  <a:lnTo>
                    <a:pt x="70595" y="52241"/>
                  </a:lnTo>
                  <a:lnTo>
                    <a:pt x="70515" y="52261"/>
                  </a:lnTo>
                  <a:lnTo>
                    <a:pt x="70416" y="52280"/>
                  </a:lnTo>
                  <a:lnTo>
                    <a:pt x="70317" y="52261"/>
                  </a:lnTo>
                  <a:lnTo>
                    <a:pt x="70257" y="52241"/>
                  </a:lnTo>
                  <a:lnTo>
                    <a:pt x="70178" y="52201"/>
                  </a:lnTo>
                  <a:lnTo>
                    <a:pt x="70138" y="52161"/>
                  </a:lnTo>
                  <a:lnTo>
                    <a:pt x="70099" y="52102"/>
                  </a:lnTo>
                  <a:lnTo>
                    <a:pt x="70059" y="52042"/>
                  </a:lnTo>
                  <a:lnTo>
                    <a:pt x="70039" y="51903"/>
                  </a:lnTo>
                  <a:lnTo>
                    <a:pt x="70059" y="51745"/>
                  </a:lnTo>
                  <a:lnTo>
                    <a:pt x="70079" y="51685"/>
                  </a:lnTo>
                  <a:lnTo>
                    <a:pt x="70119" y="51626"/>
                  </a:lnTo>
                  <a:lnTo>
                    <a:pt x="70158" y="51566"/>
                  </a:lnTo>
                  <a:lnTo>
                    <a:pt x="70218" y="51526"/>
                  </a:lnTo>
                  <a:lnTo>
                    <a:pt x="70297" y="51487"/>
                  </a:lnTo>
                  <a:close/>
                  <a:moveTo>
                    <a:pt x="77241" y="51725"/>
                  </a:moveTo>
                  <a:lnTo>
                    <a:pt x="77301" y="51745"/>
                  </a:lnTo>
                  <a:lnTo>
                    <a:pt x="77360" y="51784"/>
                  </a:lnTo>
                  <a:lnTo>
                    <a:pt x="77400" y="51824"/>
                  </a:lnTo>
                  <a:lnTo>
                    <a:pt x="77460" y="51923"/>
                  </a:lnTo>
                  <a:lnTo>
                    <a:pt x="77460" y="52042"/>
                  </a:lnTo>
                  <a:lnTo>
                    <a:pt x="77440" y="52161"/>
                  </a:lnTo>
                  <a:lnTo>
                    <a:pt x="77380" y="52261"/>
                  </a:lnTo>
                  <a:lnTo>
                    <a:pt x="77341" y="52300"/>
                  </a:lnTo>
                  <a:lnTo>
                    <a:pt x="77301" y="52320"/>
                  </a:lnTo>
                  <a:lnTo>
                    <a:pt x="77222" y="52340"/>
                  </a:lnTo>
                  <a:lnTo>
                    <a:pt x="77162" y="52360"/>
                  </a:lnTo>
                  <a:lnTo>
                    <a:pt x="77083" y="52340"/>
                  </a:lnTo>
                  <a:lnTo>
                    <a:pt x="77023" y="52320"/>
                  </a:lnTo>
                  <a:lnTo>
                    <a:pt x="76964" y="52300"/>
                  </a:lnTo>
                  <a:lnTo>
                    <a:pt x="76924" y="52241"/>
                  </a:lnTo>
                  <a:lnTo>
                    <a:pt x="76864" y="52141"/>
                  </a:lnTo>
                  <a:lnTo>
                    <a:pt x="76864" y="52022"/>
                  </a:lnTo>
                  <a:lnTo>
                    <a:pt x="76884" y="51903"/>
                  </a:lnTo>
                  <a:lnTo>
                    <a:pt x="76944" y="51804"/>
                  </a:lnTo>
                  <a:lnTo>
                    <a:pt x="76984" y="51764"/>
                  </a:lnTo>
                  <a:lnTo>
                    <a:pt x="77043" y="51745"/>
                  </a:lnTo>
                  <a:lnTo>
                    <a:pt x="77103" y="51725"/>
                  </a:lnTo>
                  <a:close/>
                  <a:moveTo>
                    <a:pt x="68571" y="51804"/>
                  </a:moveTo>
                  <a:lnTo>
                    <a:pt x="68630" y="51824"/>
                  </a:lnTo>
                  <a:lnTo>
                    <a:pt x="68690" y="51844"/>
                  </a:lnTo>
                  <a:lnTo>
                    <a:pt x="68730" y="51884"/>
                  </a:lnTo>
                  <a:lnTo>
                    <a:pt x="68789" y="51983"/>
                  </a:lnTo>
                  <a:lnTo>
                    <a:pt x="68809" y="52102"/>
                  </a:lnTo>
                  <a:lnTo>
                    <a:pt x="68809" y="52221"/>
                  </a:lnTo>
                  <a:lnTo>
                    <a:pt x="68749" y="52320"/>
                  </a:lnTo>
                  <a:lnTo>
                    <a:pt x="68710" y="52360"/>
                  </a:lnTo>
                  <a:lnTo>
                    <a:pt x="68650" y="52399"/>
                  </a:lnTo>
                  <a:lnTo>
                    <a:pt x="68591" y="52419"/>
                  </a:lnTo>
                  <a:lnTo>
                    <a:pt x="68511" y="52439"/>
                  </a:lnTo>
                  <a:lnTo>
                    <a:pt x="68452" y="52419"/>
                  </a:lnTo>
                  <a:lnTo>
                    <a:pt x="68392" y="52399"/>
                  </a:lnTo>
                  <a:lnTo>
                    <a:pt x="68333" y="52380"/>
                  </a:lnTo>
                  <a:lnTo>
                    <a:pt x="68293" y="52340"/>
                  </a:lnTo>
                  <a:lnTo>
                    <a:pt x="68234" y="52241"/>
                  </a:lnTo>
                  <a:lnTo>
                    <a:pt x="68214" y="52122"/>
                  </a:lnTo>
                  <a:lnTo>
                    <a:pt x="68214" y="52003"/>
                  </a:lnTo>
                  <a:lnTo>
                    <a:pt x="68273" y="51903"/>
                  </a:lnTo>
                  <a:lnTo>
                    <a:pt x="68313" y="51864"/>
                  </a:lnTo>
                  <a:lnTo>
                    <a:pt x="68373" y="51824"/>
                  </a:lnTo>
                  <a:lnTo>
                    <a:pt x="68432" y="51804"/>
                  </a:lnTo>
                  <a:close/>
                  <a:moveTo>
                    <a:pt x="66686" y="52122"/>
                  </a:moveTo>
                  <a:lnTo>
                    <a:pt x="66765" y="52181"/>
                  </a:lnTo>
                  <a:lnTo>
                    <a:pt x="66825" y="52241"/>
                  </a:lnTo>
                  <a:lnTo>
                    <a:pt x="66845" y="52340"/>
                  </a:lnTo>
                  <a:lnTo>
                    <a:pt x="66845" y="52419"/>
                  </a:lnTo>
                  <a:lnTo>
                    <a:pt x="66805" y="52499"/>
                  </a:lnTo>
                  <a:lnTo>
                    <a:pt x="66726" y="52558"/>
                  </a:lnTo>
                  <a:lnTo>
                    <a:pt x="66626" y="52598"/>
                  </a:lnTo>
                  <a:lnTo>
                    <a:pt x="66527" y="52578"/>
                  </a:lnTo>
                  <a:lnTo>
                    <a:pt x="66448" y="52518"/>
                  </a:lnTo>
                  <a:lnTo>
                    <a:pt x="66388" y="52459"/>
                  </a:lnTo>
                  <a:lnTo>
                    <a:pt x="66369" y="52360"/>
                  </a:lnTo>
                  <a:lnTo>
                    <a:pt x="66369" y="52280"/>
                  </a:lnTo>
                  <a:lnTo>
                    <a:pt x="66408" y="52201"/>
                  </a:lnTo>
                  <a:lnTo>
                    <a:pt x="66468" y="52141"/>
                  </a:lnTo>
                  <a:lnTo>
                    <a:pt x="66587" y="52122"/>
                  </a:lnTo>
                  <a:close/>
                  <a:moveTo>
                    <a:pt x="75396" y="51963"/>
                  </a:moveTo>
                  <a:lnTo>
                    <a:pt x="75456" y="51983"/>
                  </a:lnTo>
                  <a:lnTo>
                    <a:pt x="75495" y="52003"/>
                  </a:lnTo>
                  <a:lnTo>
                    <a:pt x="75535" y="52062"/>
                  </a:lnTo>
                  <a:lnTo>
                    <a:pt x="75555" y="52102"/>
                  </a:lnTo>
                  <a:lnTo>
                    <a:pt x="75575" y="52280"/>
                  </a:lnTo>
                  <a:lnTo>
                    <a:pt x="75555" y="52439"/>
                  </a:lnTo>
                  <a:lnTo>
                    <a:pt x="75535" y="52499"/>
                  </a:lnTo>
                  <a:lnTo>
                    <a:pt x="75515" y="52538"/>
                  </a:lnTo>
                  <a:lnTo>
                    <a:pt x="75476" y="52558"/>
                  </a:lnTo>
                  <a:lnTo>
                    <a:pt x="75416" y="52578"/>
                  </a:lnTo>
                  <a:lnTo>
                    <a:pt x="75257" y="52598"/>
                  </a:lnTo>
                  <a:lnTo>
                    <a:pt x="75099" y="52578"/>
                  </a:lnTo>
                  <a:lnTo>
                    <a:pt x="75059" y="52558"/>
                  </a:lnTo>
                  <a:lnTo>
                    <a:pt x="75019" y="52538"/>
                  </a:lnTo>
                  <a:lnTo>
                    <a:pt x="74980" y="52499"/>
                  </a:lnTo>
                  <a:lnTo>
                    <a:pt x="74960" y="52439"/>
                  </a:lnTo>
                  <a:lnTo>
                    <a:pt x="74940" y="52300"/>
                  </a:lnTo>
                  <a:lnTo>
                    <a:pt x="74940" y="52141"/>
                  </a:lnTo>
                  <a:lnTo>
                    <a:pt x="74960" y="52082"/>
                  </a:lnTo>
                  <a:lnTo>
                    <a:pt x="74980" y="52042"/>
                  </a:lnTo>
                  <a:lnTo>
                    <a:pt x="75019" y="52003"/>
                  </a:lnTo>
                  <a:lnTo>
                    <a:pt x="75079" y="51983"/>
                  </a:lnTo>
                  <a:lnTo>
                    <a:pt x="75138" y="51963"/>
                  </a:lnTo>
                  <a:close/>
                  <a:moveTo>
                    <a:pt x="80158" y="52459"/>
                  </a:moveTo>
                  <a:lnTo>
                    <a:pt x="80277" y="52558"/>
                  </a:lnTo>
                  <a:lnTo>
                    <a:pt x="80019" y="52637"/>
                  </a:lnTo>
                  <a:lnTo>
                    <a:pt x="79979" y="52637"/>
                  </a:lnTo>
                  <a:lnTo>
                    <a:pt x="79960" y="52618"/>
                  </a:lnTo>
                  <a:lnTo>
                    <a:pt x="79940" y="52618"/>
                  </a:lnTo>
                  <a:lnTo>
                    <a:pt x="79940" y="52578"/>
                  </a:lnTo>
                  <a:lnTo>
                    <a:pt x="79960" y="52518"/>
                  </a:lnTo>
                  <a:lnTo>
                    <a:pt x="80019" y="52479"/>
                  </a:lnTo>
                  <a:lnTo>
                    <a:pt x="80079" y="52459"/>
                  </a:lnTo>
                  <a:close/>
                  <a:moveTo>
                    <a:pt x="73432" y="52201"/>
                  </a:moveTo>
                  <a:lnTo>
                    <a:pt x="73491" y="52221"/>
                  </a:lnTo>
                  <a:lnTo>
                    <a:pt x="73551" y="52261"/>
                  </a:lnTo>
                  <a:lnTo>
                    <a:pt x="73591" y="52300"/>
                  </a:lnTo>
                  <a:lnTo>
                    <a:pt x="73611" y="52360"/>
                  </a:lnTo>
                  <a:lnTo>
                    <a:pt x="73650" y="52479"/>
                  </a:lnTo>
                  <a:lnTo>
                    <a:pt x="73650" y="52598"/>
                  </a:lnTo>
                  <a:lnTo>
                    <a:pt x="73630" y="52657"/>
                  </a:lnTo>
                  <a:lnTo>
                    <a:pt x="73591" y="52717"/>
                  </a:lnTo>
                  <a:lnTo>
                    <a:pt x="73551" y="52757"/>
                  </a:lnTo>
                  <a:lnTo>
                    <a:pt x="73511" y="52796"/>
                  </a:lnTo>
                  <a:lnTo>
                    <a:pt x="73452" y="52816"/>
                  </a:lnTo>
                  <a:lnTo>
                    <a:pt x="73372" y="52836"/>
                  </a:lnTo>
                  <a:lnTo>
                    <a:pt x="73293" y="52816"/>
                  </a:lnTo>
                  <a:lnTo>
                    <a:pt x="73234" y="52816"/>
                  </a:lnTo>
                  <a:lnTo>
                    <a:pt x="73194" y="52776"/>
                  </a:lnTo>
                  <a:lnTo>
                    <a:pt x="73154" y="52757"/>
                  </a:lnTo>
                  <a:lnTo>
                    <a:pt x="73075" y="52657"/>
                  </a:lnTo>
                  <a:lnTo>
                    <a:pt x="73055" y="52538"/>
                  </a:lnTo>
                  <a:lnTo>
                    <a:pt x="73055" y="52439"/>
                  </a:lnTo>
                  <a:lnTo>
                    <a:pt x="73095" y="52340"/>
                  </a:lnTo>
                  <a:lnTo>
                    <a:pt x="73134" y="52280"/>
                  </a:lnTo>
                  <a:lnTo>
                    <a:pt x="73174" y="52241"/>
                  </a:lnTo>
                  <a:lnTo>
                    <a:pt x="73234" y="52221"/>
                  </a:lnTo>
                  <a:lnTo>
                    <a:pt x="73293" y="52201"/>
                  </a:lnTo>
                  <a:close/>
                  <a:moveTo>
                    <a:pt x="71507" y="52360"/>
                  </a:moveTo>
                  <a:lnTo>
                    <a:pt x="71587" y="52399"/>
                  </a:lnTo>
                  <a:lnTo>
                    <a:pt x="71666" y="52499"/>
                  </a:lnTo>
                  <a:lnTo>
                    <a:pt x="71745" y="52598"/>
                  </a:lnTo>
                  <a:lnTo>
                    <a:pt x="71765" y="52637"/>
                  </a:lnTo>
                  <a:lnTo>
                    <a:pt x="71765" y="52677"/>
                  </a:lnTo>
                  <a:lnTo>
                    <a:pt x="71745" y="52737"/>
                  </a:lnTo>
                  <a:lnTo>
                    <a:pt x="71726" y="52776"/>
                  </a:lnTo>
                  <a:lnTo>
                    <a:pt x="71646" y="52876"/>
                  </a:lnTo>
                  <a:lnTo>
                    <a:pt x="71527" y="52955"/>
                  </a:lnTo>
                  <a:lnTo>
                    <a:pt x="71488" y="52975"/>
                  </a:lnTo>
                  <a:lnTo>
                    <a:pt x="71448" y="52995"/>
                  </a:lnTo>
                  <a:lnTo>
                    <a:pt x="71309" y="52915"/>
                  </a:lnTo>
                  <a:lnTo>
                    <a:pt x="71210" y="52836"/>
                  </a:lnTo>
                  <a:lnTo>
                    <a:pt x="71170" y="52796"/>
                  </a:lnTo>
                  <a:lnTo>
                    <a:pt x="71150" y="52737"/>
                  </a:lnTo>
                  <a:lnTo>
                    <a:pt x="71130" y="52677"/>
                  </a:lnTo>
                  <a:lnTo>
                    <a:pt x="71150" y="52598"/>
                  </a:lnTo>
                  <a:lnTo>
                    <a:pt x="71210" y="52499"/>
                  </a:lnTo>
                  <a:lnTo>
                    <a:pt x="71309" y="52419"/>
                  </a:lnTo>
                  <a:lnTo>
                    <a:pt x="71408" y="52360"/>
                  </a:lnTo>
                  <a:close/>
                  <a:moveTo>
                    <a:pt x="78333" y="52657"/>
                  </a:moveTo>
                  <a:lnTo>
                    <a:pt x="78333" y="52975"/>
                  </a:lnTo>
                  <a:lnTo>
                    <a:pt x="78174" y="52995"/>
                  </a:lnTo>
                  <a:lnTo>
                    <a:pt x="78095" y="52975"/>
                  </a:lnTo>
                  <a:lnTo>
                    <a:pt x="78075" y="52955"/>
                  </a:lnTo>
                  <a:lnTo>
                    <a:pt x="78055" y="52935"/>
                  </a:lnTo>
                  <a:lnTo>
                    <a:pt x="78035" y="52836"/>
                  </a:lnTo>
                  <a:lnTo>
                    <a:pt x="78055" y="52717"/>
                  </a:lnTo>
                  <a:lnTo>
                    <a:pt x="78075" y="52697"/>
                  </a:lnTo>
                  <a:lnTo>
                    <a:pt x="78095" y="52677"/>
                  </a:lnTo>
                  <a:lnTo>
                    <a:pt x="78174" y="52657"/>
                  </a:lnTo>
                  <a:close/>
                  <a:moveTo>
                    <a:pt x="69702" y="52677"/>
                  </a:moveTo>
                  <a:lnTo>
                    <a:pt x="69781" y="52737"/>
                  </a:lnTo>
                  <a:lnTo>
                    <a:pt x="69841" y="52816"/>
                  </a:lnTo>
                  <a:lnTo>
                    <a:pt x="69861" y="52895"/>
                  </a:lnTo>
                  <a:lnTo>
                    <a:pt x="69841" y="52995"/>
                  </a:lnTo>
                  <a:lnTo>
                    <a:pt x="69801" y="53074"/>
                  </a:lnTo>
                  <a:lnTo>
                    <a:pt x="69742" y="53114"/>
                  </a:lnTo>
                  <a:lnTo>
                    <a:pt x="69682" y="53133"/>
                  </a:lnTo>
                  <a:lnTo>
                    <a:pt x="69622" y="53153"/>
                  </a:lnTo>
                  <a:lnTo>
                    <a:pt x="69523" y="53133"/>
                  </a:lnTo>
                  <a:lnTo>
                    <a:pt x="69444" y="53074"/>
                  </a:lnTo>
                  <a:lnTo>
                    <a:pt x="69404" y="52995"/>
                  </a:lnTo>
                  <a:lnTo>
                    <a:pt x="69384" y="52915"/>
                  </a:lnTo>
                  <a:lnTo>
                    <a:pt x="69384" y="52836"/>
                  </a:lnTo>
                  <a:lnTo>
                    <a:pt x="69424" y="52757"/>
                  </a:lnTo>
                  <a:lnTo>
                    <a:pt x="69484" y="52697"/>
                  </a:lnTo>
                  <a:lnTo>
                    <a:pt x="69583" y="52677"/>
                  </a:lnTo>
                  <a:close/>
                  <a:moveTo>
                    <a:pt x="76269" y="52796"/>
                  </a:moveTo>
                  <a:lnTo>
                    <a:pt x="76309" y="52816"/>
                  </a:lnTo>
                  <a:lnTo>
                    <a:pt x="76349" y="52876"/>
                  </a:lnTo>
                  <a:lnTo>
                    <a:pt x="76428" y="52955"/>
                  </a:lnTo>
                  <a:lnTo>
                    <a:pt x="76487" y="53014"/>
                  </a:lnTo>
                  <a:lnTo>
                    <a:pt x="76507" y="53054"/>
                  </a:lnTo>
                  <a:lnTo>
                    <a:pt x="76487" y="53074"/>
                  </a:lnTo>
                  <a:lnTo>
                    <a:pt x="76468" y="53133"/>
                  </a:lnTo>
                  <a:lnTo>
                    <a:pt x="76408" y="53213"/>
                  </a:lnTo>
                  <a:lnTo>
                    <a:pt x="76349" y="53253"/>
                  </a:lnTo>
                  <a:lnTo>
                    <a:pt x="76309" y="53272"/>
                  </a:lnTo>
                  <a:lnTo>
                    <a:pt x="76249" y="53253"/>
                  </a:lnTo>
                  <a:lnTo>
                    <a:pt x="76190" y="53233"/>
                  </a:lnTo>
                  <a:lnTo>
                    <a:pt x="76150" y="53193"/>
                  </a:lnTo>
                  <a:lnTo>
                    <a:pt x="76031" y="53074"/>
                  </a:lnTo>
                  <a:lnTo>
                    <a:pt x="76150" y="52915"/>
                  </a:lnTo>
                  <a:lnTo>
                    <a:pt x="76210" y="52836"/>
                  </a:lnTo>
                  <a:lnTo>
                    <a:pt x="76249" y="52816"/>
                  </a:lnTo>
                  <a:lnTo>
                    <a:pt x="76269" y="52796"/>
                  </a:lnTo>
                  <a:close/>
                  <a:moveTo>
                    <a:pt x="67738" y="52995"/>
                  </a:moveTo>
                  <a:lnTo>
                    <a:pt x="67777" y="53014"/>
                  </a:lnTo>
                  <a:lnTo>
                    <a:pt x="67817" y="53054"/>
                  </a:lnTo>
                  <a:lnTo>
                    <a:pt x="67857" y="53094"/>
                  </a:lnTo>
                  <a:lnTo>
                    <a:pt x="67857" y="53173"/>
                  </a:lnTo>
                  <a:lnTo>
                    <a:pt x="67817" y="53233"/>
                  </a:lnTo>
                  <a:lnTo>
                    <a:pt x="67718" y="53352"/>
                  </a:lnTo>
                  <a:lnTo>
                    <a:pt x="67658" y="53272"/>
                  </a:lnTo>
                  <a:lnTo>
                    <a:pt x="67579" y="53173"/>
                  </a:lnTo>
                  <a:lnTo>
                    <a:pt x="67559" y="53114"/>
                  </a:lnTo>
                  <a:lnTo>
                    <a:pt x="67579" y="53074"/>
                  </a:lnTo>
                  <a:lnTo>
                    <a:pt x="67599" y="53034"/>
                  </a:lnTo>
                  <a:lnTo>
                    <a:pt x="67678" y="52995"/>
                  </a:lnTo>
                  <a:close/>
                  <a:moveTo>
                    <a:pt x="74603" y="53133"/>
                  </a:moveTo>
                  <a:lnTo>
                    <a:pt x="74603" y="53451"/>
                  </a:lnTo>
                  <a:lnTo>
                    <a:pt x="74444" y="53471"/>
                  </a:lnTo>
                  <a:lnTo>
                    <a:pt x="74364" y="53451"/>
                  </a:lnTo>
                  <a:lnTo>
                    <a:pt x="74345" y="53431"/>
                  </a:lnTo>
                  <a:lnTo>
                    <a:pt x="74325" y="53411"/>
                  </a:lnTo>
                  <a:lnTo>
                    <a:pt x="74305" y="53312"/>
                  </a:lnTo>
                  <a:lnTo>
                    <a:pt x="74325" y="53193"/>
                  </a:lnTo>
                  <a:lnTo>
                    <a:pt x="74345" y="53173"/>
                  </a:lnTo>
                  <a:lnTo>
                    <a:pt x="74364" y="53153"/>
                  </a:lnTo>
                  <a:lnTo>
                    <a:pt x="74444" y="53133"/>
                  </a:lnTo>
                  <a:close/>
                  <a:moveTo>
                    <a:pt x="70654" y="53630"/>
                  </a:moveTo>
                  <a:lnTo>
                    <a:pt x="70734" y="53669"/>
                  </a:lnTo>
                  <a:lnTo>
                    <a:pt x="70674" y="53689"/>
                  </a:lnTo>
                  <a:lnTo>
                    <a:pt x="70575" y="53669"/>
                  </a:lnTo>
                  <a:lnTo>
                    <a:pt x="70615" y="53630"/>
                  </a:lnTo>
                  <a:close/>
                  <a:moveTo>
                    <a:pt x="72718" y="53372"/>
                  </a:moveTo>
                  <a:lnTo>
                    <a:pt x="72718" y="53689"/>
                  </a:lnTo>
                  <a:lnTo>
                    <a:pt x="72559" y="53689"/>
                  </a:lnTo>
                  <a:lnTo>
                    <a:pt x="72460" y="53709"/>
                  </a:lnTo>
                  <a:lnTo>
                    <a:pt x="72420" y="53689"/>
                  </a:lnTo>
                  <a:lnTo>
                    <a:pt x="72400" y="53630"/>
                  </a:lnTo>
                  <a:lnTo>
                    <a:pt x="72400" y="53550"/>
                  </a:lnTo>
                  <a:lnTo>
                    <a:pt x="72400" y="53451"/>
                  </a:lnTo>
                  <a:lnTo>
                    <a:pt x="72440" y="53411"/>
                  </a:lnTo>
                  <a:lnTo>
                    <a:pt x="72499" y="53372"/>
                  </a:lnTo>
                  <a:close/>
                  <a:moveTo>
                    <a:pt x="101527" y="0"/>
                  </a:moveTo>
                  <a:lnTo>
                    <a:pt x="101447" y="20"/>
                  </a:lnTo>
                  <a:lnTo>
                    <a:pt x="20" y="20"/>
                  </a:lnTo>
                  <a:lnTo>
                    <a:pt x="20" y="774"/>
                  </a:lnTo>
                  <a:lnTo>
                    <a:pt x="20" y="2897"/>
                  </a:lnTo>
                  <a:lnTo>
                    <a:pt x="20" y="6151"/>
                  </a:lnTo>
                  <a:lnTo>
                    <a:pt x="20" y="10357"/>
                  </a:lnTo>
                  <a:lnTo>
                    <a:pt x="20" y="15277"/>
                  </a:lnTo>
                  <a:lnTo>
                    <a:pt x="20" y="20714"/>
                  </a:lnTo>
                  <a:lnTo>
                    <a:pt x="20" y="26428"/>
                  </a:lnTo>
                  <a:lnTo>
                    <a:pt x="20" y="32221"/>
                  </a:lnTo>
                  <a:lnTo>
                    <a:pt x="20" y="37896"/>
                  </a:lnTo>
                  <a:lnTo>
                    <a:pt x="20" y="43213"/>
                  </a:lnTo>
                  <a:lnTo>
                    <a:pt x="20" y="47975"/>
                  </a:lnTo>
                  <a:lnTo>
                    <a:pt x="20" y="51963"/>
                  </a:lnTo>
                  <a:lnTo>
                    <a:pt x="20" y="54939"/>
                  </a:lnTo>
                  <a:lnTo>
                    <a:pt x="20" y="56745"/>
                  </a:lnTo>
                  <a:lnTo>
                    <a:pt x="0" y="56963"/>
                  </a:lnTo>
                  <a:lnTo>
                    <a:pt x="20" y="57082"/>
                  </a:lnTo>
                  <a:lnTo>
                    <a:pt x="20" y="57141"/>
                  </a:lnTo>
                  <a:lnTo>
                    <a:pt x="40" y="57161"/>
                  </a:lnTo>
                  <a:lnTo>
                    <a:pt x="100" y="57181"/>
                  </a:lnTo>
                  <a:lnTo>
                    <a:pt x="159" y="57161"/>
                  </a:lnTo>
                  <a:lnTo>
                    <a:pt x="101209" y="57161"/>
                  </a:lnTo>
                  <a:lnTo>
                    <a:pt x="101408" y="57181"/>
                  </a:lnTo>
                  <a:lnTo>
                    <a:pt x="101527" y="57181"/>
                  </a:lnTo>
                  <a:lnTo>
                    <a:pt x="101606" y="57161"/>
                  </a:lnTo>
                  <a:lnTo>
                    <a:pt x="101626" y="57121"/>
                  </a:lnTo>
                  <a:lnTo>
                    <a:pt x="101606" y="57042"/>
                  </a:lnTo>
                  <a:lnTo>
                    <a:pt x="101606" y="56943"/>
                  </a:lnTo>
                  <a:lnTo>
                    <a:pt x="101606" y="56348"/>
                  </a:lnTo>
                  <a:lnTo>
                    <a:pt x="101606" y="54185"/>
                  </a:lnTo>
                  <a:lnTo>
                    <a:pt x="101606" y="50891"/>
                  </a:lnTo>
                  <a:lnTo>
                    <a:pt x="101606" y="46665"/>
                  </a:lnTo>
                  <a:lnTo>
                    <a:pt x="101606" y="41705"/>
                  </a:lnTo>
                  <a:lnTo>
                    <a:pt x="101606" y="36269"/>
                  </a:lnTo>
                  <a:lnTo>
                    <a:pt x="101606" y="30515"/>
                  </a:lnTo>
                  <a:lnTo>
                    <a:pt x="101606" y="24741"/>
                  </a:lnTo>
                  <a:lnTo>
                    <a:pt x="101606" y="19087"/>
                  </a:lnTo>
                  <a:lnTo>
                    <a:pt x="101606" y="13769"/>
                  </a:lnTo>
                  <a:lnTo>
                    <a:pt x="101606" y="9047"/>
                  </a:lnTo>
                  <a:lnTo>
                    <a:pt x="101606" y="5079"/>
                  </a:lnTo>
                  <a:lnTo>
                    <a:pt x="101606" y="2143"/>
                  </a:lnTo>
                  <a:lnTo>
                    <a:pt x="101606" y="397"/>
                  </a:lnTo>
                  <a:lnTo>
                    <a:pt x="101626" y="198"/>
                  </a:lnTo>
                  <a:lnTo>
                    <a:pt x="101606" y="79"/>
                  </a:lnTo>
                  <a:lnTo>
                    <a:pt x="101586" y="40"/>
                  </a:lnTo>
                  <a:lnTo>
                    <a:pt x="101566" y="20"/>
                  </a:lnTo>
                  <a:lnTo>
                    <a:pt x="10152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0"/>
          <p:cNvSpPr txBox="1"/>
          <p:nvPr>
            <p:ph type="title"/>
          </p:nvPr>
        </p:nvSpPr>
        <p:spPr>
          <a:xfrm>
            <a:off x="762000" y="1350950"/>
            <a:ext cx="3315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762000" y="2129249"/>
            <a:ext cx="33159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FF8700"/>
            </a:gs>
            <a:gs pos="13000">
              <a:srgbClr val="EF007E"/>
            </a:gs>
            <a:gs pos="29000">
              <a:srgbClr val="550062"/>
            </a:gs>
            <a:gs pos="100000">
              <a:srgbClr val="0F002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b="0" i="0" sz="3600" u="none" cap="none" strike="noStrik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b="0" i="0" sz="2400" u="none" cap="none" strike="noStrik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_2agS6pFflvHU6zkAPBtVKo4nrazXiua/view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i.org/10.1016/j.ifacol.2022.07.120" TargetMode="External"/><Relationship Id="rId4" Type="http://schemas.openxmlformats.org/officeDocument/2006/relationships/hyperlink" Target="https://www.sciencedirect.com/science/article/pii/S2405896322005055" TargetMode="External"/><Relationship Id="rId5" Type="http://schemas.openxmlformats.org/officeDocument/2006/relationships/hyperlink" Target="https://paperswithcode.com/sota/real-time-semantic-segmentation-on-cityscapes" TargetMode="External"/><Relationship Id="rId6" Type="http://schemas.openxmlformats.org/officeDocument/2006/relationships/hyperlink" Target="https://paperswithcode.com/lib/detectron2/deeplabv3-1#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FPS on</a:t>
            </a:r>
            <a:br>
              <a:rPr lang="en"/>
            </a:br>
            <a:r>
              <a:rPr lang="en"/>
              <a:t>Real-Time Fire Segmentation</a:t>
            </a:r>
            <a:endParaRPr/>
          </a:p>
        </p:txBody>
      </p:sp>
      <p:sp>
        <p:nvSpPr>
          <p:cNvPr id="212" name="Google Shape;212;p1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Michael Marinaccio and Bigyan Ghimire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++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Encoder and dec</a:t>
            </a:r>
            <a:r>
              <a:rPr lang="en"/>
              <a:t>oder are connected through a series of nested dense convolutional block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 is that the dense convolution block brings the semantic level of the encoder feature maps closer to that of the feature maps </a:t>
            </a:r>
            <a:r>
              <a:rPr lang="en"/>
              <a:t>awaiting </a:t>
            </a:r>
            <a:r>
              <a:rPr lang="en"/>
              <a:t>in the decoder.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762000" y="1504938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Epochs = 15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 Size =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Modulated Learning Rate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Loss Function  = BCELoss -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AdamW Optimizer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45" y="2692850"/>
            <a:ext cx="3574375" cy="5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655025" y="1215775"/>
            <a:ext cx="75165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⊚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Improve Metrics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⊙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Frames Per Second (FPS) - Start/Stop Time during inference, measure time it took to process a given image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⊙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Mean Intersection over Union (MIoU) - How well predicted region overlaps with ground truth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￮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k = # classes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￮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p</a:t>
            </a:r>
            <a:r>
              <a:rPr baseline="-25000"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ij</a:t>
            </a: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 = # pixels in class i, but predicted class j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￮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p</a:t>
            </a:r>
            <a:r>
              <a:rPr baseline="-25000"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ii</a:t>
            </a: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 = # pixels in class i, correctly predicted class i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Abel"/>
              <a:buChar char="￮"/>
            </a:pP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p</a:t>
            </a:r>
            <a:r>
              <a:rPr baseline="-25000"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ji</a:t>
            </a:r>
            <a:r>
              <a:rPr lang="en" sz="2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 = # pixels in class j, but predicted class i</a:t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462" y="4121350"/>
            <a:ext cx="440948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300" y="4121350"/>
            <a:ext cx="2276475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715375" y="0"/>
            <a:ext cx="8072100" cy="70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Comparison - Overclocked Benchmarks</a:t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096100" y="828975"/>
            <a:ext cx="13902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RTX 3060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762000" y="4717325"/>
            <a:ext cx="522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https://gpu.userbenchmark.com/Compare/Nvidia-RTX-3060-vs-Nvidia-RTX-2080/4105vs4026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5537300" y="828975"/>
            <a:ext cx="13902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RTX 2080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96" name="Google Shape;296;p31"/>
          <p:cNvCxnSpPr/>
          <p:nvPr/>
        </p:nvCxnSpPr>
        <p:spPr>
          <a:xfrm>
            <a:off x="4172575" y="909050"/>
            <a:ext cx="7800" cy="3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 txBox="1"/>
          <p:nvPr/>
        </p:nvSpPr>
        <p:spPr>
          <a:xfrm>
            <a:off x="101000" y="1401400"/>
            <a:ext cx="39966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Lighting - Complex lighting effect rendering - 142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Reflection - High Dynamic Range Lighting - 151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MRender - 147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Gravity - Particle Interaction - 108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4425700" y="1412475"/>
            <a:ext cx="4260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Lighting - Complex lighting effect rendering - 185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+30%</a:t>
            </a:r>
            <a:endParaRPr sz="1200">
              <a:solidFill>
                <a:srgbClr val="00FF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Reflection - High Dynamic Range Lighting - 229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+52%</a:t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MRender - 193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+31%</a:t>
            </a:r>
            <a:endParaRPr sz="1200">
              <a:solidFill>
                <a:srgbClr val="00FF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Gravity - Particle Interaction - 158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+46%</a:t>
            </a:r>
            <a:endParaRPr sz="1200">
              <a:solidFill>
                <a:srgbClr val="00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3" y="2975103"/>
            <a:ext cx="2423551" cy="12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625" y="2975100"/>
            <a:ext cx="2423550" cy="1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1096100" y="828975"/>
            <a:ext cx="16077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GTX 1660 TI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762000" y="4717325"/>
            <a:ext cx="522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https://gpu.userbenchmark.com/Compare/Nvidia-GTX-1660-Ti-vs-Nvidia-RTX-2080/4037vs4026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5537300" y="828975"/>
            <a:ext cx="13902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RTX 2080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08" name="Google Shape;308;p32"/>
          <p:cNvCxnSpPr/>
          <p:nvPr/>
        </p:nvCxnSpPr>
        <p:spPr>
          <a:xfrm>
            <a:off x="4172575" y="909050"/>
            <a:ext cx="7800" cy="3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2"/>
          <p:cNvSpPr txBox="1"/>
          <p:nvPr/>
        </p:nvSpPr>
        <p:spPr>
          <a:xfrm>
            <a:off x="101000" y="1401400"/>
            <a:ext cx="39966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Lighting - Complex lighting effect rendering - 104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Reflection - High Dynamic Range Lighting - 134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MRender - 103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Gravity - Particle Interaction - 93.8 FPS</a:t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425700" y="1412475"/>
            <a:ext cx="4260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Lighting - Complex lighting effect rendering - 185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+78%</a:t>
            </a:r>
            <a:endParaRPr sz="1200">
              <a:solidFill>
                <a:srgbClr val="00FF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Reflection - High Dynamic Range Lighting - 229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+71%</a:t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MRender - 193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+87%</a:t>
            </a:r>
            <a:endParaRPr sz="1200">
              <a:solidFill>
                <a:srgbClr val="00FF00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Gravity - Particle Interaction - 158 FPS, </a:t>
            </a:r>
            <a:r>
              <a:rPr lang="en" sz="1200">
                <a:solidFill>
                  <a:srgbClr val="00FF00"/>
                </a:solidFill>
                <a:latin typeface="Abel"/>
                <a:ea typeface="Abel"/>
                <a:cs typeface="Abel"/>
                <a:sym typeface="Abel"/>
              </a:rPr>
              <a:t>+68%</a:t>
            </a:r>
            <a:endParaRPr sz="1200">
              <a:solidFill>
                <a:srgbClr val="00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25" y="2975100"/>
            <a:ext cx="2423550" cy="12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525" y="2990838"/>
            <a:ext cx="2423550" cy="12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>
            <p:ph type="title"/>
          </p:nvPr>
        </p:nvSpPr>
        <p:spPr>
          <a:xfrm>
            <a:off x="715375" y="0"/>
            <a:ext cx="8072100" cy="70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Comparison - Overclocked Benchmarks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762000" y="19522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19" name="Google Shape;319;p33"/>
          <p:cNvGraphicFramePr/>
          <p:nvPr/>
        </p:nvGraphicFramePr>
        <p:xfrm>
          <a:off x="838200" y="133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{EA9562C9-4F98-4A96-91FA-BD0ECF8FB53E}</a:tableStyleId>
              </a:tblPr>
              <a:tblGrid>
                <a:gridCol w="1490275"/>
                <a:gridCol w="1490275"/>
                <a:gridCol w="1490275"/>
                <a:gridCol w="1490275"/>
                <a:gridCol w="149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GPU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Backbone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mIoU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FPS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RTX 3060 (ours)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U-Net (our implementation)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mobilenet_v2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GTX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1660 TI (ours)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U-Net (our implementation)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mobilenet_v2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80.2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146.62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RTX 3060 (ours)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Unet++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mobilenet_v2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81.16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RTX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2080 TI (Paper)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Xception-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DeepLabv3+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mobilenet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86.49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RTX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2080 TI (Paper)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DeepLabv3+ with no ASPP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mobilenet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86.98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754225" y="210750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Unet</a:t>
            </a:r>
            <a:endParaRPr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00" y="1368175"/>
            <a:ext cx="3856226" cy="28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368175"/>
            <a:ext cx="3856234" cy="2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Unet++</a:t>
            </a:r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800" y="1404100"/>
            <a:ext cx="4218275" cy="3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25" y="1404100"/>
            <a:ext cx="4218275" cy="316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762000" y="156350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on Unseen Data</a:t>
            </a:r>
            <a:endParaRPr/>
          </a:p>
        </p:txBody>
      </p:sp>
      <p:pic>
        <p:nvPicPr>
          <p:cNvPr id="339" name="Google Shape;339;p36"/>
          <p:cNvPicPr preferRelativeResize="0"/>
          <p:nvPr/>
        </p:nvPicPr>
        <p:blipFill rotWithShape="1">
          <a:blip r:embed="rId3">
            <a:alphaModFix/>
          </a:blip>
          <a:srcRect b="2166" l="0" r="1068" t="1531"/>
          <a:stretch/>
        </p:blipFill>
        <p:spPr>
          <a:xfrm>
            <a:off x="4770950" y="1398525"/>
            <a:ext cx="3495975" cy="34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6"/>
          <p:cNvPicPr preferRelativeResize="0"/>
          <p:nvPr/>
        </p:nvPicPr>
        <p:blipFill rotWithShape="1">
          <a:blip r:embed="rId4">
            <a:alphaModFix/>
          </a:blip>
          <a:srcRect b="1565" l="0" r="1068" t="2391"/>
          <a:stretch/>
        </p:blipFill>
        <p:spPr>
          <a:xfrm>
            <a:off x="839700" y="1398525"/>
            <a:ext cx="3495975" cy="34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733450" y="65900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pic>
        <p:nvPicPr>
          <p:cNvPr id="346" name="Google Shape;346;p37" title="output_video_UNETmodel_blu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50" y="1029100"/>
            <a:ext cx="5785276" cy="38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/ Goal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“A Real-Time Fire Segmentation Method Based on a Deep Learning Approach” paper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Reduce inference time, i.e increase FPS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Maintain comparable Mean Intersection of Union (mIoU)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9" name="Google Shape;219;p20"/>
          <p:cNvSpPr txBox="1"/>
          <p:nvPr/>
        </p:nvSpPr>
        <p:spPr>
          <a:xfrm>
            <a:off x="998725" y="4173300"/>
            <a:ext cx="5956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Mengna Li, Youmin Zhang, Lingxia Mu, Jing Xin, Ziquan Yu, Shangbin Jiao, Han Liu, Guo Xie, Yi Yingmin,</a:t>
            </a:r>
            <a:endParaRPr sz="9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A Real-time Fire Segmentation Method Based on A Deep Learning Approach, IFAC-PapersOnLine,</a:t>
            </a:r>
            <a:endParaRPr sz="9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Volume 55, Issue 6, 2022, Pages 145-150, ISSN 2405-8963, https://doi.org/10.1016/j.ifacol.2022.07.120.</a:t>
            </a:r>
            <a:endParaRPr sz="9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rPr>
              <a:t>(https://www.sciencedirect.com/science/article/pii/S2405896322005055)</a:t>
            </a:r>
            <a:endParaRPr sz="2400">
              <a:solidFill>
                <a:srgbClr val="FFF7ED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2" name="Google Shape;352;p38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⊗"/>
            </a:pPr>
            <a:r>
              <a:rPr lang="en" sz="900">
                <a:solidFill>
                  <a:schemeClr val="lt1"/>
                </a:solidFill>
              </a:rPr>
              <a:t>Mengna Li, Youmin Zhang, Lingxia Mu, Jing Xin, Ziquan Yu, Shangbin Jiao, Han Liu, Guo Xie, Yi Yingmin, A Real-time Fire Segmentation Method Based on A Deep Learning Approach, IFAC-PapersOnLine, Volume 55, Issue 6, 2022, Pages 145-150, ISSN 2405-8963,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https://doi.org/10.1016/j.ifacol.2022.07.120</a:t>
            </a:r>
            <a:r>
              <a:rPr lang="en" sz="900">
                <a:solidFill>
                  <a:schemeClr val="lt1"/>
                </a:solidFill>
              </a:rPr>
              <a:t>. (</a:t>
            </a:r>
            <a:r>
              <a:rPr lang="en" sz="9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https://www.sciencedirect.com/science/article/pii/S2405896322005055</a:t>
            </a:r>
            <a:r>
              <a:rPr lang="en" sz="900">
                <a:solidFill>
                  <a:schemeClr val="lt1"/>
                </a:solidFill>
              </a:rPr>
              <a:t>)</a:t>
            </a:r>
            <a:endParaRPr sz="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⊗"/>
            </a:pPr>
            <a:r>
              <a:rPr lang="en" sz="9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https://paperswithcode.com/sota/real-time-semantic-segmentation-on-cityscapes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⊗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Peng, J., Liu, Y., Tang, S., Hao, Y., Chu, L., Chen, G., Wu, Z., Chen, Z., Yu, Z., Du, Y. and Dang, Q., 2022. Pp-liteseg: A superior real-time semantic segmentation model. </a:t>
            </a:r>
            <a:r>
              <a:rPr i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arXiv preprint arXiv:2204.02681</a:t>
            </a: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⊗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Fan, M., Lai, S., Huang, J., Wei, X., Chai, Z., Luo, J. and Wei, X., 2021. Rethinking bisenet for real-time semantic segmentation. In </a:t>
            </a:r>
            <a:r>
              <a:rPr i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Proceedings of the IEEE/CVF conference on computer vision and pattern recognition</a:t>
            </a: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(pp. 9716-9725).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⊗"/>
            </a:pPr>
            <a:r>
              <a:rPr lang="en" sz="9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https://paperswithcode.com/lib/detectron2/deeplabv3-1#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3414600" y="2143050"/>
            <a:ext cx="2314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762000" y="13495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⊗"/>
            </a:pPr>
            <a:r>
              <a:rPr lang="en" sz="1500"/>
              <a:t>FLAME Dataset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⊚"/>
            </a:pPr>
            <a:r>
              <a:rPr lang="en" sz="1500"/>
              <a:t>Published in 2020, contains 47,992 frames of rural pile burns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⊚"/>
            </a:pPr>
            <a:r>
              <a:rPr lang="en" sz="1500"/>
              <a:t>Captured with Zenmuse XS4 and DJI Phantom 3 drone cameras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⊚"/>
            </a:pPr>
            <a:r>
              <a:rPr lang="en" sz="1500"/>
              <a:t>Our focus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⊙"/>
            </a:pPr>
            <a:r>
              <a:rPr lang="en" sz="1500"/>
              <a:t>2,003 frames, 3480x2160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⊙"/>
            </a:pPr>
            <a:r>
              <a:rPr lang="en" sz="1500"/>
              <a:t>2,003 ground truth mask frames, 3480x2160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00" y="2927050"/>
            <a:ext cx="4346800" cy="19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Work/SOTA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Paper results -&gt; used deeplabv3+ -&gt;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State of the Art Real-Time Semantic Segmentation Models (on cityscapes):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PP-LiteSeg-T1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mIoU - 72%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FPS - 273.6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STDC1-50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mIoU - 71.9%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FPS - 250.4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38" y="1016038"/>
            <a:ext cx="3267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 b="0" l="0" r="2334" t="0"/>
          <a:stretch/>
        </p:blipFill>
        <p:spPr>
          <a:xfrm>
            <a:off x="5611850" y="409150"/>
            <a:ext cx="3267075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609600" y="-165450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DeepLabv3+ architecture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762000" y="920550"/>
            <a:ext cx="28509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Encoder-Decoder structure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Applies atrous convolution at multiple scales / different sampling rates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depthwise separable convolutions to decrease computational cost</a:t>
            </a:r>
            <a:endParaRPr sz="2000"/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650" y="920550"/>
            <a:ext cx="4707050" cy="2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650" y="3698800"/>
            <a:ext cx="4707051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5244500" y="63150"/>
            <a:ext cx="379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Chen, L.C., Zhu, Y., Papandreou, G., Schroff, F. and Adam, H., 2018. Encoder-decoder with atrous separable convolution for semantic image segmentation. In </a:t>
            </a:r>
            <a:r>
              <a:rPr i="1" lang="en" sz="800">
                <a:solidFill>
                  <a:schemeClr val="lt1"/>
                </a:solidFill>
              </a:rPr>
              <a:t>Proceedings of the European conference on computer vision (ECCV)</a:t>
            </a:r>
            <a:r>
              <a:rPr lang="en" sz="800">
                <a:solidFill>
                  <a:schemeClr val="lt1"/>
                </a:solidFill>
              </a:rPr>
              <a:t> (pp. 801-818).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 Studied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800825" y="1341800"/>
            <a:ext cx="6255000" cy="29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Deeplabv3+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PSPnet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U-Net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SegNet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we choose UNET?</a:t>
            </a:r>
            <a:br>
              <a:rPr lang="en"/>
            </a:br>
            <a:br>
              <a:rPr lang="en"/>
            </a:br>
            <a:r>
              <a:rPr lang="en"/>
              <a:t>The reason being that UNET works best when there is low amount of training data.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762000" y="358375"/>
            <a:ext cx="6255000" cy="57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- Unet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696600" y="1004625"/>
            <a:ext cx="7750800" cy="39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Specialized for semantic segmentation tasks.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encoder-decoder structure for </a:t>
            </a:r>
            <a:r>
              <a:rPr lang="en"/>
              <a:t>context extraction and precise localization</a:t>
            </a:r>
            <a:r>
              <a:rPr lang="en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Encoder: convolution blocks followed by a maxpool downsampling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Decoder: upsampling and concatenation followed by regular convolution operations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Utilizes skip connections for details preservation.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Underlies many modern image generation models, such as DALL-E, Midjourney, and Stable Diffusion.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25" y="613475"/>
            <a:ext cx="6739850" cy="4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++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363" y="1281850"/>
            <a:ext cx="6049273" cy="36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