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184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494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807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199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20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9702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069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585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521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13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98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50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441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881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923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036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1D2B-F8AB-4CF3-87E1-2ACF2B83C98D}" type="datetimeFigureOut">
              <a:rPr lang="en-PH" smtClean="0"/>
              <a:t>12/09/2022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D0FB30-6489-456D-B79E-7FC7CE7D2D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072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76AA-422A-5357-C29A-0EE5ACE91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the Pillow library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401C5-092D-B152-43C6-16969731B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Miguel Luis Martinez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36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6900-1979-6F9A-9A27-1D6F2289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Pillow?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F1E7-AE7F-D7C8-0A97-A8148CA2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of the Python Imaging Library (PIL, 1995-2009) with Python 3 support</a:t>
            </a:r>
          </a:p>
          <a:p>
            <a:r>
              <a:rPr lang="en-US" dirty="0"/>
              <a:t>Used to manipulate and process Images (JPEG, PNG, GIF, and other formats) as raster “Image” objects</a:t>
            </a:r>
          </a:p>
          <a:p>
            <a:pPr lvl="1"/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3809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7CD7-DFA7-CD03-BBA3-D54BE034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Pillow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0E0-1E5B-5A74-2915-3C1619D6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Crop and rotate images</a:t>
            </a:r>
          </a:p>
          <a:p>
            <a:r>
              <a:rPr lang="en-US" dirty="0"/>
              <a:t>Resize and color images for preprocessing</a:t>
            </a:r>
          </a:p>
          <a:p>
            <a:r>
              <a:rPr lang="en-US" dirty="0"/>
              <a:t>“Compress” images to save space for large datasets</a:t>
            </a:r>
          </a:p>
          <a:p>
            <a:r>
              <a:rPr lang="en-PH" dirty="0"/>
              <a:t>Perform operations on images as </a:t>
            </a:r>
            <a:r>
              <a:rPr lang="en-PH" dirty="0" err="1"/>
              <a:t>Numpy</a:t>
            </a:r>
            <a:r>
              <a:rPr lang="en-PH" dirty="0"/>
              <a:t> matrices</a:t>
            </a:r>
          </a:p>
          <a:p>
            <a:r>
              <a:rPr lang="en-PH" dirty="0"/>
              <a:t>Convert images to other formats (Ex. PNG to JPEG)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7708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7FE2-604E-3524-6A25-4B46A725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Pillow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5E9B-1F03-5EDF-8A1F-8F350FCE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Python3 –m pip install –upgrade pillow</a:t>
            </a:r>
          </a:p>
          <a:p>
            <a:r>
              <a:rPr lang="en-PH" dirty="0"/>
              <a:t>(make sure that PIL is not installed)</a:t>
            </a:r>
          </a:p>
          <a:p>
            <a:r>
              <a:rPr lang="en-PH" dirty="0"/>
              <a:t>Import using “import PIL” (even if the package is Pillow and not PIL)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471803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</TotalTime>
  <Words>129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An Introduction to the Pillow library</vt:lpstr>
      <vt:lpstr>What is Pillow?</vt:lpstr>
      <vt:lpstr>Uses of Pillow</vt:lpstr>
      <vt:lpstr>Installing Pillow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Pillow</dc:title>
  <dc:creator>Miguel Luis Martinez</dc:creator>
  <cp:lastModifiedBy>Miguel Luis Martinez</cp:lastModifiedBy>
  <cp:revision>5</cp:revision>
  <dcterms:created xsi:type="dcterms:W3CDTF">2022-09-07T04:27:35Z</dcterms:created>
  <dcterms:modified xsi:type="dcterms:W3CDTF">2022-09-12T07:52:56Z</dcterms:modified>
</cp:coreProperties>
</file>