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27" y="8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7037-C397-F2A6-AD7F-AFD81FD9B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D916D-0A22-CB0C-CF69-05DC7FC63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0171-EFBD-9595-1708-603BDF18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07/12/2024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CC920-7BC1-E9F2-6402-BACE3167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0419B-E1C0-08D1-4380-03857084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796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8B0A-7467-A0D5-BCB5-682D9716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E5A3C-271A-6ADA-A80E-48C33A23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25178-C3BC-F88A-9A98-BB62433B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07/12/2024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FAB3-4CE0-E975-691E-C24A3E33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504B-E850-2AA5-5326-069AA864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648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D107C-B096-1663-B68A-CB2448735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312B9-1B64-ECFF-4329-1B2A20E26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7F447-AD22-B7A9-CF1A-B8F0E65B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07/12/2024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F5F8C-CAA4-E82D-14B2-2A945967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44F36-6B7C-9675-44A7-61BCA58C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902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3B3C-D934-38E2-0FCD-670CFC4F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01486-0791-D0F3-BCA0-01369A36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F1C1-9F66-1213-D211-926CC854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07/12/2024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11D8-4C0A-6723-7C2B-920C4676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55C6-5AF3-7306-F217-90EE1CD1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088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AF11-A773-809B-A97F-C8B91E4B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7B46B-E73E-DBE7-155E-45303134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4048-6C8E-4B26-31F5-3E30C8B8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07/12/2024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E7534-BD74-D260-0ED1-8BA62569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269C5-CC2E-8F9D-68F2-6CBB0C3B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755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078A-9899-E9A0-3AB0-802D1B70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E32F-B9D6-25AA-4F2E-4FA1F3A4C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7F5CA-77C0-7A6B-6D5F-1B588AF52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2EC3F-843A-2AC2-448B-4F7947D0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07/12/2024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57DF3-E0D6-AD9B-4ED2-C975182E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B8C18-CB41-77EF-1AFC-36A65113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233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4A6D-3429-133C-67DE-7AF0ACFF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170B7-8B33-D59B-52E5-C59936D8B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8FCE9-BAE6-2058-E09D-6CCC98E71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87882-E384-34C5-3A7F-401AAB21A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442D8-1BD7-B8B6-D456-472F794C5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052A6-3E21-D3C3-131E-765D5EDD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07/12/2024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D3D12-318C-1E65-0887-6C6E108D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3CED4-AFF6-581A-EDBB-7C52F33D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986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BA4F-3FD2-82BB-7ED7-0775E342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0D3F1-18AC-715D-D870-10F81F1C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07/12/2024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1C90C-C602-A2DC-F32D-33F1C1CC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D7E44-1ECF-8E6A-8DD4-08FA495F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353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8B64B-EC42-0CDC-369A-53FB6055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07/12/2024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A1E26-AD85-1BA3-32DE-F426332F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17122-E941-2F7E-B4F9-6776E723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165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D344-4DD7-FBFE-0F37-668D5EB4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0891-284E-9BBE-C6B6-56DE8D638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460A5-EB1A-3448-97B8-251035CA4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65385-9AE8-BD02-BEBC-C12E6605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07/12/2024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22F6F-6E40-DDB3-79B9-ABC309DA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67749-C240-DF49-AA0D-7EFA9477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536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E400-F492-21DE-2596-0C1F6F17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7B0E8-C9C8-B6C9-0B2A-E8C3F26F8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4B615-66F9-1792-8403-5B096E6EF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1A098-AB05-83AD-6C41-F46B4C61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07/12/2024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B3D32-7A82-DFE7-3BD1-EE105D70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34D65-E855-C186-C56A-B7F77F05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479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8E6B7-96B3-2A61-021F-AC3236F2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7B356-BEA4-8509-6473-094BEB008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4742-0AA7-EE43-019B-CFC9C6B9D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E6D715-0DAD-4288-84EF-731ADDB55EF5}" type="datetimeFigureOut">
              <a:rPr lang="en-PH" smtClean="0"/>
              <a:t>07/12/2024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0F4CD-5EC4-2FB2-E4DA-53E57EF5E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B705-9AE2-6CBC-3274-8BFEC3CE3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396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44325-F27E-AD65-6090-4A3A806A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PH" sz="3800" dirty="0"/>
              <a:t>Machine Exercise 6 – Grocery Detection</a:t>
            </a:r>
            <a:br>
              <a:rPr lang="en-PH" sz="3800" dirty="0"/>
            </a:br>
            <a:r>
              <a:rPr lang="en-PH" sz="3800" dirty="0"/>
              <a:t>Miguel Luis Martinez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140B-DD5E-F037-0F8E-2486004CC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368602" cy="3320668"/>
          </a:xfrm>
        </p:spPr>
        <p:txBody>
          <a:bodyPr>
            <a:normAutofit lnSpcReduction="10000"/>
          </a:bodyPr>
          <a:lstStyle/>
          <a:p>
            <a:r>
              <a:rPr lang="en-PH" sz="2200" dirty="0"/>
              <a:t>Uses YOLOv11 fine-tuned on grocery dataset</a:t>
            </a:r>
          </a:p>
          <a:p>
            <a:r>
              <a:rPr lang="en-PH" sz="2200" dirty="0"/>
              <a:t>24 classes, </a:t>
            </a:r>
            <a:r>
              <a:rPr lang="en-PH" sz="2200" b="1" dirty="0"/>
              <a:t>10233 </a:t>
            </a:r>
            <a:r>
              <a:rPr lang="en-PH" sz="2200" dirty="0"/>
              <a:t>(from 7604) train + </a:t>
            </a:r>
            <a:r>
              <a:rPr lang="en-PH" sz="2200" b="1" dirty="0"/>
              <a:t>1132</a:t>
            </a:r>
            <a:r>
              <a:rPr lang="en-PH" sz="2200" dirty="0"/>
              <a:t> (from 845) </a:t>
            </a:r>
            <a:r>
              <a:rPr lang="en-PH" sz="2200" dirty="0" err="1"/>
              <a:t>val</a:t>
            </a:r>
            <a:r>
              <a:rPr lang="en-PH" sz="2200" dirty="0"/>
              <a:t> in total</a:t>
            </a:r>
          </a:p>
          <a:p>
            <a:r>
              <a:rPr lang="en-PH" sz="2200" dirty="0"/>
              <a:t>Includes low light and distant images</a:t>
            </a:r>
          </a:p>
          <a:p>
            <a:r>
              <a:rPr lang="en-PH" sz="2200" dirty="0"/>
              <a:t>Added image augmentations to dataset (skew, flip, </a:t>
            </a:r>
            <a:r>
              <a:rPr lang="en-PH" sz="2200" dirty="0" err="1"/>
              <a:t>cutmix</a:t>
            </a:r>
            <a:r>
              <a:rPr lang="en-PH" sz="2200" dirty="0"/>
              <a:t>, </a:t>
            </a:r>
            <a:r>
              <a:rPr lang="en-PH" sz="2200" dirty="0" err="1"/>
              <a:t>etc</a:t>
            </a:r>
            <a:r>
              <a:rPr lang="en-PH" sz="2200" dirty="0"/>
              <a:t>)</a:t>
            </a:r>
          </a:p>
          <a:p>
            <a:r>
              <a:rPr lang="en-PH" sz="2200" dirty="0"/>
              <a:t>Train over 500 epochs</a:t>
            </a:r>
          </a:p>
          <a:p>
            <a:endParaRPr lang="en-PH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F897C-5AF8-89B5-8E1C-5CBB20621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6" r="1656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405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F591-49BB-545A-7608-F5CBB9E9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Training Results</a:t>
            </a:r>
          </a:p>
        </p:txBody>
      </p:sp>
      <p:pic>
        <p:nvPicPr>
          <p:cNvPr id="7" name="Picture 6" descr="A group of graphs showing the size of a line&#10;&#10;Description automatically generated with medium confidence">
            <a:extLst>
              <a:ext uri="{FF2B5EF4-FFF2-40B4-BE49-F238E27FC236}">
                <a16:creationId xmlns:a16="http://schemas.microsoft.com/office/drawing/2014/main" id="{97A1CA14-9553-C0D0-C13A-3E872562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r="62437"/>
          <a:stretch/>
        </p:blipFill>
        <p:spPr>
          <a:xfrm>
            <a:off x="7630160" y="3992881"/>
            <a:ext cx="4070488" cy="269409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7BA82C-0A31-BFE9-A3DA-B9CA89858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830078"/>
              </p:ext>
            </p:extLst>
          </p:nvPr>
        </p:nvGraphicFramePr>
        <p:xfrm>
          <a:off x="491350" y="1690688"/>
          <a:ext cx="6705097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081">
                  <a:extLst>
                    <a:ext uri="{9D8B030D-6E8A-4147-A177-3AD203B41FA5}">
                      <a16:colId xmlns:a16="http://schemas.microsoft.com/office/drawing/2014/main" val="3520135025"/>
                    </a:ext>
                  </a:extLst>
                </a:gridCol>
                <a:gridCol w="795137">
                  <a:extLst>
                    <a:ext uri="{9D8B030D-6E8A-4147-A177-3AD203B41FA5}">
                      <a16:colId xmlns:a16="http://schemas.microsoft.com/office/drawing/2014/main" val="2533963825"/>
                    </a:ext>
                  </a:extLst>
                </a:gridCol>
                <a:gridCol w="1147877">
                  <a:extLst>
                    <a:ext uri="{9D8B030D-6E8A-4147-A177-3AD203B41FA5}">
                      <a16:colId xmlns:a16="http://schemas.microsoft.com/office/drawing/2014/main" val="2381750449"/>
                    </a:ext>
                  </a:extLst>
                </a:gridCol>
                <a:gridCol w="976114">
                  <a:extLst>
                    <a:ext uri="{9D8B030D-6E8A-4147-A177-3AD203B41FA5}">
                      <a16:colId xmlns:a16="http://schemas.microsoft.com/office/drawing/2014/main" val="1756891949"/>
                    </a:ext>
                  </a:extLst>
                </a:gridCol>
                <a:gridCol w="1027967">
                  <a:extLst>
                    <a:ext uri="{9D8B030D-6E8A-4147-A177-3AD203B41FA5}">
                      <a16:colId xmlns:a16="http://schemas.microsoft.com/office/drawing/2014/main" val="1520333159"/>
                    </a:ext>
                  </a:extLst>
                </a:gridCol>
                <a:gridCol w="1194921">
                  <a:extLst>
                    <a:ext uri="{9D8B030D-6E8A-4147-A177-3AD203B41FA5}">
                      <a16:colId xmlns:a16="http://schemas.microsoft.com/office/drawing/2014/main" val="864476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mAP50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mAP50-95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2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YOLO11 M 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0.95386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0.92581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0.9384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0.8758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85172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YOLO11 S 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0.95634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0.9161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0.93181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0.84751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1768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YOLO11 N</a:t>
                      </a:r>
                    </a:p>
                    <a:p>
                      <a:r>
                        <a:rPr lang="en-PH" dirty="0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0.95788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0.92526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0.93911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0.87137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5794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YOLO11 N</a:t>
                      </a:r>
                    </a:p>
                    <a:p>
                      <a:r>
                        <a:rPr lang="en-PH" dirty="0"/>
                        <a:t>Segment</a:t>
                      </a:r>
                    </a:p>
                    <a:p>
                      <a:r>
                        <a:rPr lang="en-PH" dirty="0"/>
                        <a:t>(Augmented)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0.93289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0.86921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0.90911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0.74957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47905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YOLO11 M</a:t>
                      </a:r>
                    </a:p>
                    <a:p>
                      <a:r>
                        <a:rPr lang="en-PH" dirty="0"/>
                        <a:t>Segment</a:t>
                      </a:r>
                    </a:p>
                    <a:p>
                      <a:r>
                        <a:rPr lang="en-PH" dirty="0"/>
                        <a:t>(Augmented)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PH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PH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518234065"/>
                  </a:ext>
                </a:extLst>
              </a:tr>
            </a:tbl>
          </a:graphicData>
        </a:graphic>
      </p:graphicFrame>
      <p:pic>
        <p:nvPicPr>
          <p:cNvPr id="9" name="Content Placeholder 8" descr="A screen shot of a graph&#10;&#10;Description automatically generated">
            <a:extLst>
              <a:ext uri="{FF2B5EF4-FFF2-40B4-BE49-F238E27FC236}">
                <a16:creationId xmlns:a16="http://schemas.microsoft.com/office/drawing/2014/main" id="{61EB8C28-294E-1C9F-2461-BB340F273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296" y="620397"/>
            <a:ext cx="4157351" cy="2694094"/>
          </a:xfrm>
        </p:spPr>
      </p:pic>
    </p:spTree>
    <p:extLst>
      <p:ext uri="{BB962C8B-B14F-4D97-AF65-F5344CB8AC3E}">
        <p14:creationId xmlns:p14="http://schemas.microsoft.com/office/powerpoint/2010/main" val="34325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F8C8B-6C47-85D9-C5F9-6D50B966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PH" sz="5400"/>
              <a:t>Application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9485-3741-195A-E23F-6927A8D8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895988" cy="866780"/>
          </a:xfrm>
        </p:spPr>
        <p:txBody>
          <a:bodyPr anchor="t">
            <a:normAutofit/>
          </a:bodyPr>
          <a:lstStyle/>
          <a:p>
            <a:r>
              <a:rPr lang="en-PH" sz="2200" dirty="0"/>
              <a:t>Uses </a:t>
            </a:r>
            <a:r>
              <a:rPr lang="en-PH" sz="2200" dirty="0" err="1"/>
              <a:t>javascript</a:t>
            </a:r>
            <a:r>
              <a:rPr lang="en-PH" sz="2200" dirty="0"/>
              <a:t> + </a:t>
            </a:r>
            <a:r>
              <a:rPr lang="en-PH" sz="2200" dirty="0" err="1"/>
              <a:t>FastAPI</a:t>
            </a:r>
            <a:r>
              <a:rPr lang="en-PH" sz="2200" dirty="0"/>
              <a:t> for full server-side inference</a:t>
            </a:r>
          </a:p>
          <a:p>
            <a:endParaRPr lang="en-PH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BE89D-84A0-A13C-595A-6BC113BBC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822" y="1921008"/>
            <a:ext cx="7049077" cy="325363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90E9D08-627F-FC7E-12F0-ABEE6795891B}"/>
              </a:ext>
            </a:extLst>
          </p:cNvPr>
          <p:cNvSpPr txBox="1">
            <a:spLocks/>
          </p:cNvSpPr>
          <p:nvPr/>
        </p:nvSpPr>
        <p:spPr>
          <a:xfrm>
            <a:off x="643278" y="3673987"/>
            <a:ext cx="3429000" cy="991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5400" dirty="0"/>
              <a:t>Issues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C4E26D-F78F-94D0-2E24-727DA1849815}"/>
              </a:ext>
            </a:extLst>
          </p:cNvPr>
          <p:cNvSpPr txBox="1">
            <a:spLocks/>
          </p:cNvSpPr>
          <p:nvPr/>
        </p:nvSpPr>
        <p:spPr>
          <a:xfrm>
            <a:off x="643278" y="5114418"/>
            <a:ext cx="3895988" cy="1366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2200" dirty="0"/>
              <a:t>Training regularly runs out of memory</a:t>
            </a:r>
          </a:p>
          <a:p>
            <a:r>
              <a:rPr lang="en-PH" sz="2200" dirty="0"/>
              <a:t>Issues in </a:t>
            </a:r>
            <a:r>
              <a:rPr lang="en-PH" sz="2200"/>
              <a:t>transfer learning</a:t>
            </a:r>
            <a:endParaRPr lang="en-PH" sz="2200" dirty="0"/>
          </a:p>
        </p:txBody>
      </p:sp>
    </p:spTree>
    <p:extLst>
      <p:ext uri="{BB962C8B-B14F-4D97-AF65-F5344CB8AC3E}">
        <p14:creationId xmlns:p14="http://schemas.microsoft.com/office/powerpoint/2010/main" val="384031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128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Aptos Narrow</vt:lpstr>
      <vt:lpstr>Arial</vt:lpstr>
      <vt:lpstr>Office Theme</vt:lpstr>
      <vt:lpstr>Machine Exercise 6 – Grocery Detection Miguel Luis Martinez</vt:lpstr>
      <vt:lpstr>Training Results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Luis Martinez</dc:creator>
  <cp:lastModifiedBy>Miguel Luis Martinez</cp:lastModifiedBy>
  <cp:revision>11</cp:revision>
  <dcterms:created xsi:type="dcterms:W3CDTF">2024-11-21T15:46:46Z</dcterms:created>
  <dcterms:modified xsi:type="dcterms:W3CDTF">2024-12-07T06:22:49Z</dcterms:modified>
</cp:coreProperties>
</file>